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9" r:id="rId6"/>
    <p:sldId id="263" r:id="rId7"/>
    <p:sldId id="261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4" r:id="rId21"/>
    <p:sldId id="292" r:id="rId22"/>
    <p:sldId id="293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D3D"/>
    <a:srgbClr val="E6542C"/>
    <a:srgbClr val="4897A4"/>
    <a:srgbClr val="FFFFFF"/>
    <a:srgbClr val="4999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BA8ED3-FCB8-4A78-B858-8F98DF66CB5B}" v="38" dt="2021-10-30T18:26:53.7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22" autoAdjust="0"/>
  </p:normalViewPr>
  <p:slideViewPr>
    <p:cSldViewPr snapToGrid="0">
      <p:cViewPr>
        <p:scale>
          <a:sx n="62" d="100"/>
          <a:sy n="62" d="100"/>
        </p:scale>
        <p:origin x="-912" y="-1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08.11.2021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192645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08.11.2021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469029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08.11.2021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842362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08.11.2021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318104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08.11.2021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393581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08.11.2021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4089777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08.11.2021</a:t>
            </a:fld>
            <a:endParaRPr lang="de-DE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7982985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08.11.2021</a:t>
            </a:fld>
            <a:endParaRPr lang="de-DE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82546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08.11.2021</a:t>
            </a:fld>
            <a:endParaRPr lang="de-DE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4095149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08.11.2021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5816325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08.11.2021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576698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A8E5F-40E5-4553-9F3C-699F1A5B8145}" type="datetimeFigureOut">
              <a:rPr lang="de-DE" smtClean="0"/>
              <a:t>08.11.2021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193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4" descr="Immagine che contiene freccia&#10;&#10;Descrizione generata automaticamente">
            <a:extLst>
              <a:ext uri="{FF2B5EF4-FFF2-40B4-BE49-F238E27FC236}">
                <a16:creationId xmlns:a16="http://schemas.microsoft.com/office/drawing/2014/main" xmlns="" id="{70C90E8F-E931-488C-9CA6-692BEA4FF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22" y="4326"/>
            <a:ext cx="12239977" cy="687051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BC5696A4-9A14-42F7-89BA-DC96BD72B525}"/>
              </a:ext>
            </a:extLst>
          </p:cNvPr>
          <p:cNvSpPr txBox="1"/>
          <p:nvPr/>
        </p:nvSpPr>
        <p:spPr>
          <a:xfrm>
            <a:off x="337715" y="469900"/>
            <a:ext cx="5168900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4400" b="1" i="1" dirty="0">
                <a:solidFill>
                  <a:schemeClr val="bg1"/>
                </a:solidFill>
                <a:latin typeface="Arial"/>
                <a:cs typeface="Arial"/>
              </a:rPr>
              <a:t>Michele </a:t>
            </a:r>
            <a:r>
              <a:rPr lang="it-IT" sz="4400" b="1" i="1" dirty="0" smtClean="0">
                <a:solidFill>
                  <a:schemeClr val="bg1"/>
                </a:solidFill>
                <a:latin typeface="Arial"/>
                <a:cs typeface="Arial"/>
              </a:rPr>
              <a:t>MONTEVECCHI</a:t>
            </a:r>
            <a:endParaRPr lang="it-IT" sz="4400" b="1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4B05229E-DEB6-4F55-B7E7-2D02E5FF8244}"/>
              </a:ext>
            </a:extLst>
          </p:cNvPr>
          <p:cNvSpPr txBox="1"/>
          <p:nvPr/>
        </p:nvSpPr>
        <p:spPr>
          <a:xfrm>
            <a:off x="337715" y="1932181"/>
            <a:ext cx="372110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3000" b="1" i="1" dirty="0">
                <a:solidFill>
                  <a:schemeClr val="bg1"/>
                </a:solidFill>
                <a:latin typeface="Arial"/>
                <a:cs typeface="Arial"/>
              </a:rPr>
              <a:t>Development Manager </a:t>
            </a:r>
            <a:r>
              <a:rPr lang="it-IT" sz="3000" b="1" i="1" dirty="0" err="1">
                <a:solidFill>
                  <a:schemeClr val="bg1"/>
                </a:solidFill>
                <a:latin typeface="Arial"/>
                <a:cs typeface="Arial"/>
              </a:rPr>
              <a:t>Nhood</a:t>
            </a:r>
            <a:r>
              <a:rPr lang="it-IT" sz="3000" b="1" i="1" dirty="0">
                <a:solidFill>
                  <a:schemeClr val="bg1"/>
                </a:solidFill>
                <a:latin typeface="Arial"/>
                <a:cs typeface="Arial"/>
              </a:rPr>
              <a:t> Services Italy</a:t>
            </a:r>
            <a:endParaRPr lang="it-IT" sz="3000" dirty="0">
              <a:solidFill>
                <a:schemeClr val="bg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8EDC97F7-02F0-4EEE-A14F-18C79F2BEE80}"/>
              </a:ext>
            </a:extLst>
          </p:cNvPr>
          <p:cNvSpPr txBox="1"/>
          <p:nvPr/>
        </p:nvSpPr>
        <p:spPr>
          <a:xfrm>
            <a:off x="6457949" y="1530350"/>
            <a:ext cx="5143500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6000" b="1" dirty="0">
                <a:solidFill>
                  <a:schemeClr val="bg1"/>
                </a:solidFill>
                <a:latin typeface="Arial"/>
                <a:cs typeface="Arial"/>
              </a:rPr>
              <a:t>LOC</a:t>
            </a:r>
          </a:p>
          <a:p>
            <a:r>
              <a:rPr lang="it-IT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 Loreto </a:t>
            </a:r>
          </a:p>
          <a:p>
            <a:r>
              <a:rPr lang="it-IT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    Open</a:t>
            </a:r>
          </a:p>
          <a:p>
            <a:r>
              <a:rPr lang="it-IT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       Community </a:t>
            </a:r>
          </a:p>
        </p:txBody>
      </p:sp>
    </p:spTree>
    <p:extLst>
      <p:ext uri="{BB962C8B-B14F-4D97-AF65-F5344CB8AC3E}">
        <p14:creationId xmlns:p14="http://schemas.microsoft.com/office/powerpoint/2010/main" val="329391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8F3D5FD7-E47D-4ADB-B9D4-776732B78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3577"/>
            <a:ext cx="12211050" cy="687150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A6E4083A-BF6F-48D5-A6AD-FB7D0C462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98" y="246581"/>
            <a:ext cx="11824801" cy="641107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E93E86B4-BB36-4F58-8285-A613F9391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35" y="0"/>
            <a:ext cx="9671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29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8F3D5FD7-E47D-4ADB-B9D4-776732B78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3577"/>
            <a:ext cx="12211050" cy="687150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A6E4083A-BF6F-48D5-A6AD-FB7D0C462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98" y="246581"/>
            <a:ext cx="11824801" cy="641107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512B1590-9055-4CBD-9E1D-4733DC2A6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398" y="0"/>
            <a:ext cx="9653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4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8F3D5FD7-E47D-4ADB-B9D4-776732B78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3577"/>
            <a:ext cx="12211050" cy="687150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A6E4083A-BF6F-48D5-A6AD-FB7D0C462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98" y="246581"/>
            <a:ext cx="11824801" cy="641107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D17B0396-B1C1-4DFB-BCCB-D5FD55115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360" y="0"/>
            <a:ext cx="9731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60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8F3D5FD7-E47D-4ADB-B9D4-776732B78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3577"/>
            <a:ext cx="12211050" cy="687150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A6E4083A-BF6F-48D5-A6AD-FB7D0C462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98" y="246581"/>
            <a:ext cx="11824801" cy="641107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54546AC4-D0EE-4708-B58D-063619251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547" y="0"/>
            <a:ext cx="9718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01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8F3D5FD7-E47D-4ADB-B9D4-776732B78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3577"/>
            <a:ext cx="12211050" cy="687150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A6E4083A-BF6F-48D5-A6AD-FB7D0C462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98" y="246581"/>
            <a:ext cx="11824801" cy="641107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231C6E19-3C14-4C8F-8586-B657DDF60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210" y="0"/>
            <a:ext cx="9745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85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8F3D5FD7-E47D-4ADB-B9D4-776732B78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3577"/>
            <a:ext cx="12211050" cy="687150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A6E4083A-BF6F-48D5-A6AD-FB7D0C462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98" y="246581"/>
            <a:ext cx="11824801" cy="641107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DD98BF27-F5C3-4A31-A464-5B59D2BB6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748" y="0"/>
            <a:ext cx="9752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78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8F3D5FD7-E47D-4ADB-B9D4-776732B78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3577"/>
            <a:ext cx="12211050" cy="687150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A6E4083A-BF6F-48D5-A6AD-FB7D0C462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98" y="195210"/>
            <a:ext cx="11824801" cy="641107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D667BC1C-A3E9-4886-B119-E278D924C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932" y="0"/>
            <a:ext cx="9714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86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8F3D5FD7-E47D-4ADB-B9D4-776732B78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3577"/>
            <a:ext cx="12211050" cy="687150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A6E4083A-BF6F-48D5-A6AD-FB7D0C462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98" y="246581"/>
            <a:ext cx="11824801" cy="641107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67D237D8-7534-425C-B5E8-952BB7363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840" y="0"/>
            <a:ext cx="9722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87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8F3D5FD7-E47D-4ADB-B9D4-776732B78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3577"/>
            <a:ext cx="12211050" cy="687150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A6E4083A-BF6F-48D5-A6AD-FB7D0C462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98" y="246581"/>
            <a:ext cx="11824801" cy="641107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44251F11-98B6-458F-9251-693A1B98C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040" y="0"/>
            <a:ext cx="9893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28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8F3D5FD7-E47D-4ADB-B9D4-776732B78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3577"/>
            <a:ext cx="12211050" cy="687150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49FA3744-105B-41A5-9358-42875F6D1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98" y="246581"/>
            <a:ext cx="11824801" cy="641107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71F1A399-4E13-4D41-99BC-C95772F5C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054" y="0"/>
            <a:ext cx="9845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3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8F3D5FD7-E47D-4ADB-B9D4-776732B78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3577"/>
            <a:ext cx="12211050" cy="687150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A6E4083A-BF6F-48D5-A6AD-FB7D0C462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98" y="246581"/>
            <a:ext cx="11824801" cy="641107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F066DD88-7817-49C3-A9EA-EEFDF598E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390" y="0"/>
            <a:ext cx="9751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4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8F3D5FD7-E47D-4ADB-B9D4-776732B78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3577"/>
            <a:ext cx="12211050" cy="687150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A6E4083A-BF6F-48D5-A6AD-FB7D0C462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98" y="246581"/>
            <a:ext cx="11824801" cy="641107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E3E6913F-7BF4-47EF-AFF8-0717B894D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396" y="0"/>
            <a:ext cx="9867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6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8F3D5FD7-E47D-4ADB-B9D4-776732B78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3577"/>
            <a:ext cx="12211050" cy="687150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A6E4083A-BF6F-48D5-A6AD-FB7D0C462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98" y="246581"/>
            <a:ext cx="11824801" cy="641107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7AB2F23D-3882-40E7-B30B-872709CB9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419" y="0"/>
            <a:ext cx="9701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9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8F3D5FD7-E47D-4ADB-B9D4-776732B78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3577"/>
            <a:ext cx="12211050" cy="687150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A6E4083A-BF6F-48D5-A6AD-FB7D0C462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98" y="246581"/>
            <a:ext cx="11824801" cy="641107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C447E3D8-7610-4617-98CA-DC2844142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644" y="0"/>
            <a:ext cx="96387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5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8F3D5FD7-E47D-4ADB-B9D4-776732B78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3577"/>
            <a:ext cx="12211050" cy="687150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A6E4083A-BF6F-48D5-A6AD-FB7D0C462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98" y="246581"/>
            <a:ext cx="11824801" cy="641107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9E30C6F3-2E92-45E3-9564-4146BF603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414" y="0"/>
            <a:ext cx="9729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66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8F3D5FD7-E47D-4ADB-B9D4-776732B78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3577"/>
            <a:ext cx="12211050" cy="687150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A6E4083A-BF6F-48D5-A6AD-FB7D0C462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98" y="246581"/>
            <a:ext cx="11824801" cy="641107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3562A437-D060-4825-8ACD-E75E32F9C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567" y="0"/>
            <a:ext cx="96468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79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8F3D5FD7-E47D-4ADB-B9D4-776732B78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3577"/>
            <a:ext cx="12211050" cy="687150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A6E4083A-BF6F-48D5-A6AD-FB7D0C462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98" y="246581"/>
            <a:ext cx="11824801" cy="641107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821E6862-A84F-4770-BB84-53265C499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413" y="0"/>
            <a:ext cx="9777173" cy="68580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1D966E0C-F9DB-45B1-8AF1-B643964C73D2}"/>
              </a:ext>
            </a:extLst>
          </p:cNvPr>
          <p:cNvSpPr/>
          <p:nvPr/>
        </p:nvSpPr>
        <p:spPr>
          <a:xfrm>
            <a:off x="1407560" y="1345914"/>
            <a:ext cx="4688440" cy="47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rgbClr val="3D3D3D"/>
                </a:solidFill>
                <a:latin typeface="Metric Bold" panose="020B0803030202060203" pitchFamily="34" charset="0"/>
              </a:rPr>
              <a:t>500 ALBERI DI CUI 300 PIANTUMATI A TERRA</a:t>
            </a:r>
          </a:p>
        </p:txBody>
      </p:sp>
    </p:spTree>
    <p:extLst>
      <p:ext uri="{BB962C8B-B14F-4D97-AF65-F5344CB8AC3E}">
        <p14:creationId xmlns:p14="http://schemas.microsoft.com/office/powerpoint/2010/main" val="17551534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FB7707DFBD234F960D64D1DA9239AE" ma:contentTypeVersion="33" ma:contentTypeDescription="Create a new document." ma:contentTypeScope="" ma:versionID="1ab395e1913cddd9bfde8374611f0a48">
  <xsd:schema xmlns:xsd="http://www.w3.org/2001/XMLSchema" xmlns:xs="http://www.w3.org/2001/XMLSchema" xmlns:p="http://schemas.microsoft.com/office/2006/metadata/properties" xmlns:ns2="c2db0228-44c1-4862-aef9-96de9744dc52" xmlns:ns3="2436243c-7188-4a00-8a92-51fe58519ed7" xmlns:ns4="ef072091-2986-4038-bf61-d310c98fc161" targetNamespace="http://schemas.microsoft.com/office/2006/metadata/properties" ma:root="true" ma:fieldsID="ccf0ab30735ed4b4067533a9f4f2451a" ns2:_="" ns3:_="" ns4:_="">
    <xsd:import namespace="c2db0228-44c1-4862-aef9-96de9744dc52"/>
    <xsd:import namespace="2436243c-7188-4a00-8a92-51fe58519ed7"/>
    <xsd:import namespace="ef072091-2986-4038-bf61-d310c98fc16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db0228-44c1-4862-aef9-96de9744dc5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36243c-7188-4a00-8a92-51fe58519e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072091-2986-4038-bf61-d310c98fc16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48085FF-0831-4D51-B111-289B82934E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52CE111-8AFC-4DEE-9AC3-603EC7734DFE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B2E6CC88-A56A-4C64-8C5F-7AE2CC5C7D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db0228-44c1-4862-aef9-96de9744dc52"/>
    <ds:schemaRef ds:uri="2436243c-7188-4a00-8a92-51fe58519ed7"/>
    <ds:schemaRef ds:uri="ef072091-2986-4038-bf61-d310c98fc1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E53BA57D-6A92-411A-B213-8B1475161A6D}">
  <ds:schemaRefs>
    <ds:schemaRef ds:uri="http://www.w3.org/XML/1998/namespace"/>
    <ds:schemaRef ds:uri="2436243c-7188-4a00-8a92-51fe58519ed7"/>
    <ds:schemaRef ds:uri="ef072091-2986-4038-bf61-d310c98fc161"/>
    <ds:schemaRef ds:uri="http://schemas.microsoft.com/office/2006/metadata/properties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c2db0228-44c1-4862-aef9-96de9744dc5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22</Words>
  <Application>Microsoft Office PowerPoint</Application>
  <PresentationFormat>Personalizzato</PresentationFormat>
  <Paragraphs>7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19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Quattro</dc:creator>
  <cp:lastModifiedBy>Ila_casa</cp:lastModifiedBy>
  <cp:revision>241</cp:revision>
  <dcterms:created xsi:type="dcterms:W3CDTF">2021-08-05T09:19:59Z</dcterms:created>
  <dcterms:modified xsi:type="dcterms:W3CDTF">2021-11-08T12:48:41Z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0x01010012FB7707DFBD234F960D64D1DA9239AE</vt:lpwstr>
  </property>
</Properties>
</file>