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57"/>
  </p:notesMasterIdLst>
  <p:handoutMasterIdLst>
    <p:handoutMasterId r:id="rId58"/>
  </p:handoutMasterIdLst>
  <p:sldIdLst>
    <p:sldId id="463" r:id="rId5"/>
    <p:sldId id="708" r:id="rId6"/>
    <p:sldId id="779" r:id="rId7"/>
    <p:sldId id="2569" r:id="rId8"/>
    <p:sldId id="2874" r:id="rId9"/>
    <p:sldId id="3040" r:id="rId10"/>
    <p:sldId id="3041" r:id="rId11"/>
    <p:sldId id="3026" r:id="rId12"/>
    <p:sldId id="2373" r:id="rId13"/>
    <p:sldId id="2820" r:id="rId14"/>
    <p:sldId id="2544" r:id="rId15"/>
    <p:sldId id="3042" r:id="rId16"/>
    <p:sldId id="3037" r:id="rId17"/>
    <p:sldId id="2374" r:id="rId18"/>
    <p:sldId id="3017" r:id="rId19"/>
    <p:sldId id="3018" r:id="rId20"/>
    <p:sldId id="2572" r:id="rId21"/>
    <p:sldId id="2376" r:id="rId22"/>
    <p:sldId id="3019" r:id="rId23"/>
    <p:sldId id="792" r:id="rId24"/>
    <p:sldId id="2860" r:id="rId25"/>
    <p:sldId id="3046" r:id="rId26"/>
    <p:sldId id="3027" r:id="rId27"/>
    <p:sldId id="3050" r:id="rId28"/>
    <p:sldId id="2848" r:id="rId29"/>
    <p:sldId id="2383" r:id="rId30"/>
    <p:sldId id="2385" r:id="rId31"/>
    <p:sldId id="3023" r:id="rId32"/>
    <p:sldId id="3024" r:id="rId33"/>
    <p:sldId id="2387" r:id="rId34"/>
    <p:sldId id="2870" r:id="rId35"/>
    <p:sldId id="2871" r:id="rId36"/>
    <p:sldId id="2872" r:id="rId37"/>
    <p:sldId id="2873" r:id="rId38"/>
    <p:sldId id="2388" r:id="rId39"/>
    <p:sldId id="2389" r:id="rId40"/>
    <p:sldId id="2390" r:id="rId41"/>
    <p:sldId id="2391" r:id="rId42"/>
    <p:sldId id="2392" r:id="rId43"/>
    <p:sldId id="3048" r:id="rId44"/>
    <p:sldId id="2379" r:id="rId45"/>
    <p:sldId id="3021" r:id="rId46"/>
    <p:sldId id="3022" r:id="rId47"/>
    <p:sldId id="2942" r:id="rId48"/>
    <p:sldId id="2953" r:id="rId49"/>
    <p:sldId id="3049" r:id="rId50"/>
    <p:sldId id="2954" r:id="rId51"/>
    <p:sldId id="2970" r:id="rId52"/>
    <p:sldId id="2856" r:id="rId53"/>
    <p:sldId id="545" r:id="rId54"/>
    <p:sldId id="546" r:id="rId55"/>
    <p:sldId id="544" r:id="rId56"/>
  </p:sldIdLst>
  <p:sldSz cx="12192000" cy="6858000"/>
  <p:notesSz cx="6797675" cy="9926638"/>
  <p:defaultTex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008000"/>
    <a:srgbClr val="F79646"/>
    <a:srgbClr val="D33039"/>
    <a:srgbClr val="D9D9D9"/>
    <a:srgbClr val="E6E6E6"/>
    <a:srgbClr val="E51B1E"/>
    <a:srgbClr val="DF9119"/>
    <a:srgbClr val="E8CC10"/>
    <a:srgbClr val="35A5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0D811A-02B9-4C38-8985-E4982DA0C7E8}" v="596" vWet="600" dt="2021-07-27T07:17:50.206"/>
    <p1510:client id="{BD45293F-080C-4FB2-8023-C4B19AD171EC}" v="7139" dt="2021-07-27T10:52:03.142"/>
    <p1510:client id="{FCD57E20-D970-4A5E-8C02-5FF05D6FA590}" v="4922" dt="2021-07-27T07:54:24.034"/>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001" autoAdjust="0"/>
    <p:restoredTop sz="94660"/>
  </p:normalViewPr>
  <p:slideViewPr>
    <p:cSldViewPr snapToGrid="0" showGuides="1">
      <p:cViewPr varScale="1">
        <p:scale>
          <a:sx n="67" d="100"/>
          <a:sy n="67" d="100"/>
        </p:scale>
        <p:origin x="1104" y="32"/>
      </p:cViewPr>
      <p:guideLst>
        <p:guide pos="3840"/>
        <p:guide orient="horz" pos="2160"/>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le Sanzò" userId="dd5a2986-7cfb-431b-8513-16e79c4a7c1f" providerId="ADAL" clId="{390D811A-02B9-4C38-8985-E4982DA0C7E8}"/>
    <pc:docChg chg="undo custSel addSld delSld modSld">
      <pc:chgData name="Iole Sanzò" userId="dd5a2986-7cfb-431b-8513-16e79c4a7c1f" providerId="ADAL" clId="{390D811A-02B9-4C38-8985-E4982DA0C7E8}" dt="2021-07-26T13:18:30.927" v="566" actId="207"/>
      <pc:docMkLst>
        <pc:docMk/>
      </pc:docMkLst>
      <pc:sldChg chg="addSp delSp modSp mod">
        <pc:chgData name="Iole Sanzò" userId="dd5a2986-7cfb-431b-8513-16e79c4a7c1f" providerId="ADAL" clId="{390D811A-02B9-4C38-8985-E4982DA0C7E8}" dt="2021-07-26T09:50:31.279" v="565" actId="478"/>
        <pc:sldMkLst>
          <pc:docMk/>
          <pc:sldMk cId="2105182704" sldId="2373"/>
        </pc:sldMkLst>
        <pc:spChg chg="add del mod">
          <ac:chgData name="Iole Sanzò" userId="dd5a2986-7cfb-431b-8513-16e79c4a7c1f" providerId="ADAL" clId="{390D811A-02B9-4C38-8985-E4982DA0C7E8}" dt="2021-07-26T09:50:31.279" v="565" actId="478"/>
          <ac:spMkLst>
            <pc:docMk/>
            <pc:sldMk cId="2105182704" sldId="2373"/>
            <ac:spMk id="5" creationId="{349A1BC5-F8C6-487B-AE0A-2C3845169AB9}"/>
          </ac:spMkLst>
        </pc:spChg>
        <pc:spChg chg="del">
          <ac:chgData name="Iole Sanzò" userId="dd5a2986-7cfb-431b-8513-16e79c4a7c1f" providerId="ADAL" clId="{390D811A-02B9-4C38-8985-E4982DA0C7E8}" dt="2021-07-26T07:15:23.044" v="0" actId="478"/>
          <ac:spMkLst>
            <pc:docMk/>
            <pc:sldMk cId="2105182704" sldId="2373"/>
            <ac:spMk id="21" creationId="{77B0797D-BD4F-4D03-AFD5-62EE27AE52A5}"/>
          </ac:spMkLst>
        </pc:spChg>
        <pc:spChg chg="mod">
          <ac:chgData name="Iole Sanzò" userId="dd5a2986-7cfb-431b-8513-16e79c4a7c1f" providerId="ADAL" clId="{390D811A-02B9-4C38-8985-E4982DA0C7E8}" dt="2021-07-26T07:15:27.604" v="1" actId="207"/>
          <ac:spMkLst>
            <pc:docMk/>
            <pc:sldMk cId="2105182704" sldId="2373"/>
            <ac:spMk id="27" creationId="{DDEE5856-F717-412E-9B1E-E7DF8CEB0259}"/>
          </ac:spMkLst>
        </pc:spChg>
        <pc:spChg chg="mod">
          <ac:chgData name="Iole Sanzò" userId="dd5a2986-7cfb-431b-8513-16e79c4a7c1f" providerId="ADAL" clId="{390D811A-02B9-4C38-8985-E4982DA0C7E8}" dt="2021-07-26T07:20:06.309" v="34" actId="1076"/>
          <ac:spMkLst>
            <pc:docMk/>
            <pc:sldMk cId="2105182704" sldId="2373"/>
            <ac:spMk id="36" creationId="{785050CA-F58A-43FB-916D-E533A19213E6}"/>
          </ac:spMkLst>
        </pc:spChg>
        <pc:spChg chg="mod">
          <ac:chgData name="Iole Sanzò" userId="dd5a2986-7cfb-431b-8513-16e79c4a7c1f" providerId="ADAL" clId="{390D811A-02B9-4C38-8985-E4982DA0C7E8}" dt="2021-07-26T07:20:08.669" v="35" actId="1076"/>
          <ac:spMkLst>
            <pc:docMk/>
            <pc:sldMk cId="2105182704" sldId="2373"/>
            <ac:spMk id="58" creationId="{F97D2262-E073-4DCA-BD11-09A2959F2584}"/>
          </ac:spMkLst>
        </pc:spChg>
        <pc:graphicFrameChg chg="mod modGraphic">
          <ac:chgData name="Iole Sanzò" userId="dd5a2986-7cfb-431b-8513-16e79c4a7c1f" providerId="ADAL" clId="{390D811A-02B9-4C38-8985-E4982DA0C7E8}" dt="2021-07-26T07:16:40.359" v="23" actId="20577"/>
          <ac:graphicFrameMkLst>
            <pc:docMk/>
            <pc:sldMk cId="2105182704" sldId="2373"/>
            <ac:graphicFrameMk id="11" creationId="{60A26EB6-54AC-47C2-A574-1495F45C1B36}"/>
          </ac:graphicFrameMkLst>
        </pc:graphicFrameChg>
        <pc:graphicFrameChg chg="mod modGraphic">
          <ac:chgData name="Iole Sanzò" userId="dd5a2986-7cfb-431b-8513-16e79c4a7c1f" providerId="ADAL" clId="{390D811A-02B9-4C38-8985-E4982DA0C7E8}" dt="2021-07-26T07:15:40.798" v="3" actId="404"/>
          <ac:graphicFrameMkLst>
            <pc:docMk/>
            <pc:sldMk cId="2105182704" sldId="2373"/>
            <ac:graphicFrameMk id="17" creationId="{11678538-CB9F-4939-88E1-2F794AC36C63}"/>
          </ac:graphicFrameMkLst>
        </pc:graphicFrameChg>
        <pc:picChg chg="del mod ord">
          <ac:chgData name="Iole Sanzò" userId="dd5a2986-7cfb-431b-8513-16e79c4a7c1f" providerId="ADAL" clId="{390D811A-02B9-4C38-8985-E4982DA0C7E8}" dt="2021-07-26T07:19:42.149" v="29" actId="478"/>
          <ac:picMkLst>
            <pc:docMk/>
            <pc:sldMk cId="2105182704" sldId="2373"/>
            <ac:picMk id="2" creationId="{976B8DF5-C5FF-4D8F-B844-39EF67AA69D5}"/>
          </ac:picMkLst>
        </pc:picChg>
        <pc:picChg chg="del">
          <ac:chgData name="Iole Sanzò" userId="dd5a2986-7cfb-431b-8513-16e79c4a7c1f" providerId="ADAL" clId="{390D811A-02B9-4C38-8985-E4982DA0C7E8}" dt="2021-07-26T07:17:00.545" v="24" actId="478"/>
          <ac:picMkLst>
            <pc:docMk/>
            <pc:sldMk cId="2105182704" sldId="2373"/>
            <ac:picMk id="3" creationId="{CB77561D-55E8-4D26-B65F-0CA798AFF4AB}"/>
          </ac:picMkLst>
        </pc:picChg>
        <pc:picChg chg="mod ord">
          <ac:chgData name="Iole Sanzò" userId="dd5a2986-7cfb-431b-8513-16e79c4a7c1f" providerId="ADAL" clId="{390D811A-02B9-4C38-8985-E4982DA0C7E8}" dt="2021-07-26T07:20:03.933" v="33" actId="167"/>
          <ac:picMkLst>
            <pc:docMk/>
            <pc:sldMk cId="2105182704" sldId="2373"/>
            <ac:picMk id="4" creationId="{F2EFC7C3-E67A-4D60-8BB4-9D5B2E1B5C9F}"/>
          </ac:picMkLst>
        </pc:picChg>
      </pc:sldChg>
      <pc:sldChg chg="addSp delSp modSp mod">
        <pc:chgData name="Iole Sanzò" userId="dd5a2986-7cfb-431b-8513-16e79c4a7c1f" providerId="ADAL" clId="{390D811A-02B9-4C38-8985-E4982DA0C7E8}" dt="2021-07-26T09:50:25.339" v="563" actId="478"/>
        <pc:sldMkLst>
          <pc:docMk/>
          <pc:sldMk cId="4073975433" sldId="2374"/>
        </pc:sldMkLst>
        <pc:spChg chg="del mod">
          <ac:chgData name="Iole Sanzò" userId="dd5a2986-7cfb-431b-8513-16e79c4a7c1f" providerId="ADAL" clId="{390D811A-02B9-4C38-8985-E4982DA0C7E8}" dt="2021-07-26T07:38:24.492" v="82" actId="478"/>
          <ac:spMkLst>
            <pc:docMk/>
            <pc:sldMk cId="4073975433" sldId="2374"/>
            <ac:spMk id="21" creationId="{1AE55830-C53F-4083-B9F2-DE822C261A31}"/>
          </ac:spMkLst>
        </pc:spChg>
        <pc:spChg chg="add del mod">
          <ac:chgData name="Iole Sanzò" userId="dd5a2986-7cfb-431b-8513-16e79c4a7c1f" providerId="ADAL" clId="{390D811A-02B9-4C38-8985-E4982DA0C7E8}" dt="2021-07-26T09:50:25.339" v="563" actId="478"/>
          <ac:spMkLst>
            <pc:docMk/>
            <pc:sldMk cId="4073975433" sldId="2374"/>
            <ac:spMk id="22" creationId="{A31E8F3F-6B32-4DAE-84F3-3BCE2F883127}"/>
          </ac:spMkLst>
        </pc:spChg>
        <pc:spChg chg="mod">
          <ac:chgData name="Iole Sanzò" userId="dd5a2986-7cfb-431b-8513-16e79c4a7c1f" providerId="ADAL" clId="{390D811A-02B9-4C38-8985-E4982DA0C7E8}" dt="2021-07-26T07:38:28.705" v="83" actId="207"/>
          <ac:spMkLst>
            <pc:docMk/>
            <pc:sldMk cId="4073975433" sldId="2374"/>
            <ac:spMk id="30" creationId="{022DB523-2F02-4586-A69F-BE73338A22BD}"/>
          </ac:spMkLst>
        </pc:spChg>
        <pc:graphicFrameChg chg="mod modGraphic">
          <ac:chgData name="Iole Sanzò" userId="dd5a2986-7cfb-431b-8513-16e79c4a7c1f" providerId="ADAL" clId="{390D811A-02B9-4C38-8985-E4982DA0C7E8}" dt="2021-07-26T07:39:48.143" v="94" actId="404"/>
          <ac:graphicFrameMkLst>
            <pc:docMk/>
            <pc:sldMk cId="4073975433" sldId="2374"/>
            <ac:graphicFrameMk id="61" creationId="{48655208-857D-4D24-9ABB-9F3285C3F328}"/>
          </ac:graphicFrameMkLst>
        </pc:graphicFrameChg>
        <pc:graphicFrameChg chg="mod modGraphic">
          <ac:chgData name="Iole Sanzò" userId="dd5a2986-7cfb-431b-8513-16e79c4a7c1f" providerId="ADAL" clId="{390D811A-02B9-4C38-8985-E4982DA0C7E8}" dt="2021-07-26T07:39:58.453" v="96" actId="404"/>
          <ac:graphicFrameMkLst>
            <pc:docMk/>
            <pc:sldMk cId="4073975433" sldId="2374"/>
            <ac:graphicFrameMk id="66" creationId="{58D55074-DF65-481E-890D-B1B87A5D83CE}"/>
          </ac:graphicFrameMkLst>
        </pc:graphicFrameChg>
        <pc:picChg chg="mod">
          <ac:chgData name="Iole Sanzò" userId="dd5a2986-7cfb-431b-8513-16e79c4a7c1f" providerId="ADAL" clId="{390D811A-02B9-4C38-8985-E4982DA0C7E8}" dt="2021-07-26T07:39:16.109" v="87" actId="1076"/>
          <ac:picMkLst>
            <pc:docMk/>
            <pc:sldMk cId="4073975433" sldId="2374"/>
            <ac:picMk id="2" creationId="{6546212E-E785-4BF0-92DD-A480DE9C574C}"/>
          </ac:picMkLst>
        </pc:picChg>
        <pc:picChg chg="del">
          <ac:chgData name="Iole Sanzò" userId="dd5a2986-7cfb-431b-8513-16e79c4a7c1f" providerId="ADAL" clId="{390D811A-02B9-4C38-8985-E4982DA0C7E8}" dt="2021-07-26T07:38:55.847" v="84" actId="478"/>
          <ac:picMkLst>
            <pc:docMk/>
            <pc:sldMk cId="4073975433" sldId="2374"/>
            <ac:picMk id="5" creationId="{E82EC73C-8BBA-4FBD-8B68-C4059C642422}"/>
          </ac:picMkLst>
        </pc:picChg>
      </pc:sldChg>
      <pc:sldChg chg="addSp delSp modSp mod">
        <pc:chgData name="Iole Sanzò" userId="dd5a2986-7cfb-431b-8513-16e79c4a7c1f" providerId="ADAL" clId="{390D811A-02B9-4C38-8985-E4982DA0C7E8}" dt="2021-07-26T09:50:21.887" v="561" actId="478"/>
        <pc:sldMkLst>
          <pc:docMk/>
          <pc:sldMk cId="981581703" sldId="2376"/>
        </pc:sldMkLst>
        <pc:spChg chg="del mod">
          <ac:chgData name="Iole Sanzò" userId="dd5a2986-7cfb-431b-8513-16e79c4a7c1f" providerId="ADAL" clId="{390D811A-02B9-4C38-8985-E4982DA0C7E8}" dt="2021-07-26T07:40:20.046" v="98" actId="478"/>
          <ac:spMkLst>
            <pc:docMk/>
            <pc:sldMk cId="981581703" sldId="2376"/>
            <ac:spMk id="21" creationId="{42EFC901-3DA3-436B-B0BC-87E0DCE3CE1B}"/>
          </ac:spMkLst>
        </pc:spChg>
        <pc:spChg chg="add del mod">
          <ac:chgData name="Iole Sanzò" userId="dd5a2986-7cfb-431b-8513-16e79c4a7c1f" providerId="ADAL" clId="{390D811A-02B9-4C38-8985-E4982DA0C7E8}" dt="2021-07-26T09:50:21.887" v="561" actId="478"/>
          <ac:spMkLst>
            <pc:docMk/>
            <pc:sldMk cId="981581703" sldId="2376"/>
            <ac:spMk id="24" creationId="{C83946A5-5E62-4262-BBAE-F28131977AD4}"/>
          </ac:spMkLst>
        </pc:spChg>
        <pc:spChg chg="mod">
          <ac:chgData name="Iole Sanzò" userId="dd5a2986-7cfb-431b-8513-16e79c4a7c1f" providerId="ADAL" clId="{390D811A-02B9-4C38-8985-E4982DA0C7E8}" dt="2021-07-26T07:40:26.419" v="99" actId="207"/>
          <ac:spMkLst>
            <pc:docMk/>
            <pc:sldMk cId="981581703" sldId="2376"/>
            <ac:spMk id="30" creationId="{022DB523-2F02-4586-A69F-BE73338A22BD}"/>
          </ac:spMkLst>
        </pc:spChg>
        <pc:graphicFrameChg chg="mod modGraphic">
          <ac:chgData name="Iole Sanzò" userId="dd5a2986-7cfb-431b-8513-16e79c4a7c1f" providerId="ADAL" clId="{390D811A-02B9-4C38-8985-E4982DA0C7E8}" dt="2021-07-26T07:40:51.735" v="106" actId="207"/>
          <ac:graphicFrameMkLst>
            <pc:docMk/>
            <pc:sldMk cId="981581703" sldId="2376"/>
            <ac:graphicFrameMk id="59" creationId="{7C07CA19-5C60-47E6-9821-AFEA45A7A298}"/>
          </ac:graphicFrameMkLst>
        </pc:graphicFrameChg>
        <pc:graphicFrameChg chg="mod modGraphic">
          <ac:chgData name="Iole Sanzò" userId="dd5a2986-7cfb-431b-8513-16e79c4a7c1f" providerId="ADAL" clId="{390D811A-02B9-4C38-8985-E4982DA0C7E8}" dt="2021-07-26T07:41:03.071" v="108" actId="404"/>
          <ac:graphicFrameMkLst>
            <pc:docMk/>
            <pc:sldMk cId="981581703" sldId="2376"/>
            <ac:graphicFrameMk id="66" creationId="{F334C330-D019-40FA-B821-F02D15B7B5B9}"/>
          </ac:graphicFrameMkLst>
        </pc:graphicFrameChg>
      </pc:sldChg>
      <pc:sldChg chg="addSp delSp modSp mod">
        <pc:chgData name="Iole Sanzò" userId="dd5a2986-7cfb-431b-8513-16e79c4a7c1f" providerId="ADAL" clId="{390D811A-02B9-4C38-8985-E4982DA0C7E8}" dt="2021-07-26T09:49:46.757" v="545" actId="478"/>
        <pc:sldMkLst>
          <pc:docMk/>
          <pc:sldMk cId="2472033195" sldId="2379"/>
        </pc:sldMkLst>
        <pc:spChg chg="del mod">
          <ac:chgData name="Iole Sanzò" userId="dd5a2986-7cfb-431b-8513-16e79c4a7c1f" providerId="ADAL" clId="{390D811A-02B9-4C38-8985-E4982DA0C7E8}" dt="2021-07-26T08:05:25.203" v="280" actId="478"/>
          <ac:spMkLst>
            <pc:docMk/>
            <pc:sldMk cId="2472033195" sldId="2379"/>
            <ac:spMk id="21" creationId="{50EC364C-6794-45C7-B554-45E6B20FD297}"/>
          </ac:spMkLst>
        </pc:spChg>
        <pc:spChg chg="add del mod">
          <ac:chgData name="Iole Sanzò" userId="dd5a2986-7cfb-431b-8513-16e79c4a7c1f" providerId="ADAL" clId="{390D811A-02B9-4C38-8985-E4982DA0C7E8}" dt="2021-07-26T09:49:46.757" v="545" actId="478"/>
          <ac:spMkLst>
            <pc:docMk/>
            <pc:sldMk cId="2472033195" sldId="2379"/>
            <ac:spMk id="24" creationId="{33527C3D-EA80-4DB5-AB0A-1AA6431D899D}"/>
          </ac:spMkLst>
        </pc:spChg>
        <pc:spChg chg="mod">
          <ac:chgData name="Iole Sanzò" userId="dd5a2986-7cfb-431b-8513-16e79c4a7c1f" providerId="ADAL" clId="{390D811A-02B9-4C38-8985-E4982DA0C7E8}" dt="2021-07-26T08:05:30.713" v="282" actId="207"/>
          <ac:spMkLst>
            <pc:docMk/>
            <pc:sldMk cId="2472033195" sldId="2379"/>
            <ac:spMk id="30" creationId="{022DB523-2F02-4586-A69F-BE73338A22BD}"/>
          </ac:spMkLst>
        </pc:spChg>
        <pc:graphicFrameChg chg="mod modGraphic">
          <ac:chgData name="Iole Sanzò" userId="dd5a2986-7cfb-431b-8513-16e79c4a7c1f" providerId="ADAL" clId="{390D811A-02B9-4C38-8985-E4982DA0C7E8}" dt="2021-07-26T08:06:42.049" v="297" actId="207"/>
          <ac:graphicFrameMkLst>
            <pc:docMk/>
            <pc:sldMk cId="2472033195" sldId="2379"/>
            <ac:graphicFrameMk id="53" creationId="{E39124F3-B1A5-4A88-94EB-694512B57A65}"/>
          </ac:graphicFrameMkLst>
        </pc:graphicFrameChg>
        <pc:graphicFrameChg chg="mod modGraphic">
          <ac:chgData name="Iole Sanzò" userId="dd5a2986-7cfb-431b-8513-16e79c4a7c1f" providerId="ADAL" clId="{390D811A-02B9-4C38-8985-E4982DA0C7E8}" dt="2021-07-26T08:06:49.688" v="299" actId="404"/>
          <ac:graphicFrameMkLst>
            <pc:docMk/>
            <pc:sldMk cId="2472033195" sldId="2379"/>
            <ac:graphicFrameMk id="64" creationId="{FC374154-4EA8-4E61-B381-E719CE25B551}"/>
          </ac:graphicFrameMkLst>
        </pc:graphicFrameChg>
        <pc:picChg chg="mod">
          <ac:chgData name="Iole Sanzò" userId="dd5a2986-7cfb-431b-8513-16e79c4a7c1f" providerId="ADAL" clId="{390D811A-02B9-4C38-8985-E4982DA0C7E8}" dt="2021-07-26T08:07:38.965" v="302" actId="1076"/>
          <ac:picMkLst>
            <pc:docMk/>
            <pc:sldMk cId="2472033195" sldId="2379"/>
            <ac:picMk id="2" creationId="{EB0F94E0-92AE-4E7A-8C47-11EA0A495B23}"/>
          </ac:picMkLst>
        </pc:picChg>
        <pc:picChg chg="del">
          <ac:chgData name="Iole Sanzò" userId="dd5a2986-7cfb-431b-8513-16e79c4a7c1f" providerId="ADAL" clId="{390D811A-02B9-4C38-8985-E4982DA0C7E8}" dt="2021-07-26T08:05:27.532" v="281" actId="478"/>
          <ac:picMkLst>
            <pc:docMk/>
            <pc:sldMk cId="2472033195" sldId="2379"/>
            <ac:picMk id="3" creationId="{E54D47F8-F7C2-4187-824D-CB212A874C1D}"/>
          </ac:picMkLst>
        </pc:picChg>
      </pc:sldChg>
      <pc:sldChg chg="addSp delSp modSp mod">
        <pc:chgData name="Iole Sanzò" userId="dd5a2986-7cfb-431b-8513-16e79c4a7c1f" providerId="ADAL" clId="{390D811A-02B9-4C38-8985-E4982DA0C7E8}" dt="2021-07-26T09:50:14.578" v="559" actId="478"/>
        <pc:sldMkLst>
          <pc:docMk/>
          <pc:sldMk cId="2754327916" sldId="2383"/>
        </pc:sldMkLst>
        <pc:spChg chg="mod">
          <ac:chgData name="Iole Sanzò" userId="dd5a2986-7cfb-431b-8513-16e79c4a7c1f" providerId="ADAL" clId="{390D811A-02B9-4C38-8985-E4982DA0C7E8}" dt="2021-07-26T07:44:08.448" v="164" actId="207"/>
          <ac:spMkLst>
            <pc:docMk/>
            <pc:sldMk cId="2754327916" sldId="2383"/>
            <ac:spMk id="21" creationId="{35AC93F0-BC20-471C-AFDB-9FAF82174B5A}"/>
          </ac:spMkLst>
        </pc:spChg>
        <pc:spChg chg="del mod">
          <ac:chgData name="Iole Sanzò" userId="dd5a2986-7cfb-431b-8513-16e79c4a7c1f" providerId="ADAL" clId="{390D811A-02B9-4C38-8985-E4982DA0C7E8}" dt="2021-07-26T07:44:01.511" v="163" actId="478"/>
          <ac:spMkLst>
            <pc:docMk/>
            <pc:sldMk cId="2754327916" sldId="2383"/>
            <ac:spMk id="24" creationId="{11D90D36-8493-48F0-96F8-57909E0DDF17}"/>
          </ac:spMkLst>
        </pc:spChg>
        <pc:spChg chg="add del mod">
          <ac:chgData name="Iole Sanzò" userId="dd5a2986-7cfb-431b-8513-16e79c4a7c1f" providerId="ADAL" clId="{390D811A-02B9-4C38-8985-E4982DA0C7E8}" dt="2021-07-26T09:50:14.578" v="559" actId="478"/>
          <ac:spMkLst>
            <pc:docMk/>
            <pc:sldMk cId="2754327916" sldId="2383"/>
            <ac:spMk id="25" creationId="{E0501F29-EDD7-4FAD-9E6D-2BC07BA39BF3}"/>
          </ac:spMkLst>
        </pc:spChg>
        <pc:graphicFrameChg chg="mod modGraphic">
          <ac:chgData name="Iole Sanzò" userId="dd5a2986-7cfb-431b-8513-16e79c4a7c1f" providerId="ADAL" clId="{390D811A-02B9-4C38-8985-E4982DA0C7E8}" dt="2021-07-26T07:45:18.995" v="176" actId="207"/>
          <ac:graphicFrameMkLst>
            <pc:docMk/>
            <pc:sldMk cId="2754327916" sldId="2383"/>
            <ac:graphicFrameMk id="33" creationId="{7EF9A7E0-8423-4795-BE54-EF4C0A10591B}"/>
          </ac:graphicFrameMkLst>
        </pc:graphicFrameChg>
        <pc:graphicFrameChg chg="mod modGraphic">
          <ac:chgData name="Iole Sanzò" userId="dd5a2986-7cfb-431b-8513-16e79c4a7c1f" providerId="ADAL" clId="{390D811A-02B9-4C38-8985-E4982DA0C7E8}" dt="2021-07-26T07:45:29.061" v="178" actId="404"/>
          <ac:graphicFrameMkLst>
            <pc:docMk/>
            <pc:sldMk cId="2754327916" sldId="2383"/>
            <ac:graphicFrameMk id="66" creationId="{9EFA3CD1-C340-4362-8D86-258BBD7FC697}"/>
          </ac:graphicFrameMkLst>
        </pc:graphicFrameChg>
        <pc:picChg chg="del">
          <ac:chgData name="Iole Sanzò" userId="dd5a2986-7cfb-431b-8513-16e79c4a7c1f" providerId="ADAL" clId="{390D811A-02B9-4C38-8985-E4982DA0C7E8}" dt="2021-07-26T07:44:09.683" v="165" actId="478"/>
          <ac:picMkLst>
            <pc:docMk/>
            <pc:sldMk cId="2754327916" sldId="2383"/>
            <ac:picMk id="2" creationId="{769E871F-905E-4B1A-B973-39638B4868DB}"/>
          </ac:picMkLst>
        </pc:picChg>
        <pc:picChg chg="mod ord">
          <ac:chgData name="Iole Sanzò" userId="dd5a2986-7cfb-431b-8513-16e79c4a7c1f" providerId="ADAL" clId="{390D811A-02B9-4C38-8985-E4982DA0C7E8}" dt="2021-07-26T07:44:50.213" v="169" actId="167"/>
          <ac:picMkLst>
            <pc:docMk/>
            <pc:sldMk cId="2754327916" sldId="2383"/>
            <ac:picMk id="3" creationId="{67BBDDFC-8375-4DB8-8AF1-31676F3444B2}"/>
          </ac:picMkLst>
        </pc:picChg>
      </pc:sldChg>
      <pc:sldChg chg="addSp delSp modSp mod">
        <pc:chgData name="Iole Sanzò" userId="dd5a2986-7cfb-431b-8513-16e79c4a7c1f" providerId="ADAL" clId="{390D811A-02B9-4C38-8985-E4982DA0C7E8}" dt="2021-07-26T09:50:13.160" v="558" actId="478"/>
        <pc:sldMkLst>
          <pc:docMk/>
          <pc:sldMk cId="3952034306" sldId="2385"/>
        </pc:sldMkLst>
        <pc:spChg chg="add del mod">
          <ac:chgData name="Iole Sanzò" userId="dd5a2986-7cfb-431b-8513-16e79c4a7c1f" providerId="ADAL" clId="{390D811A-02B9-4C38-8985-E4982DA0C7E8}" dt="2021-07-26T09:50:13.160" v="558" actId="478"/>
          <ac:spMkLst>
            <pc:docMk/>
            <pc:sldMk cId="3952034306" sldId="2385"/>
            <ac:spMk id="22" creationId="{7D977EC7-0259-49BC-88AC-1E32C22673F2}"/>
          </ac:spMkLst>
        </pc:spChg>
        <pc:spChg chg="del mod">
          <ac:chgData name="Iole Sanzò" userId="dd5a2986-7cfb-431b-8513-16e79c4a7c1f" providerId="ADAL" clId="{390D811A-02B9-4C38-8985-E4982DA0C7E8}" dt="2021-07-26T07:45:39.872" v="180" actId="478"/>
          <ac:spMkLst>
            <pc:docMk/>
            <pc:sldMk cId="3952034306" sldId="2385"/>
            <ac:spMk id="23" creationId="{3612C0DB-016B-4830-BB8A-E86B948404D1}"/>
          </ac:spMkLst>
        </pc:spChg>
        <pc:spChg chg="mod">
          <ac:chgData name="Iole Sanzò" userId="dd5a2986-7cfb-431b-8513-16e79c4a7c1f" providerId="ADAL" clId="{390D811A-02B9-4C38-8985-E4982DA0C7E8}" dt="2021-07-26T07:45:48.358" v="182" actId="207"/>
          <ac:spMkLst>
            <pc:docMk/>
            <pc:sldMk cId="3952034306" sldId="2385"/>
            <ac:spMk id="24" creationId="{0F0D1125-EC07-4E55-A6A7-369BEF80AF54}"/>
          </ac:spMkLst>
        </pc:spChg>
        <pc:graphicFrameChg chg="mod modGraphic">
          <ac:chgData name="Iole Sanzò" userId="dd5a2986-7cfb-431b-8513-16e79c4a7c1f" providerId="ADAL" clId="{390D811A-02B9-4C38-8985-E4982DA0C7E8}" dt="2021-07-26T07:46:13.842" v="189" actId="207"/>
          <ac:graphicFrameMkLst>
            <pc:docMk/>
            <pc:sldMk cId="3952034306" sldId="2385"/>
            <ac:graphicFrameMk id="59" creationId="{01BE6B95-7253-49A7-B547-C9B32E476C2B}"/>
          </ac:graphicFrameMkLst>
        </pc:graphicFrameChg>
        <pc:graphicFrameChg chg="mod modGraphic">
          <ac:chgData name="Iole Sanzò" userId="dd5a2986-7cfb-431b-8513-16e79c4a7c1f" providerId="ADAL" clId="{390D811A-02B9-4C38-8985-E4982DA0C7E8}" dt="2021-07-26T07:46:22.975" v="191" actId="404"/>
          <ac:graphicFrameMkLst>
            <pc:docMk/>
            <pc:sldMk cId="3952034306" sldId="2385"/>
            <ac:graphicFrameMk id="66" creationId="{527F175E-44A8-4A93-B387-BD911D605C5F}"/>
          </ac:graphicFrameMkLst>
        </pc:graphicFrameChg>
        <pc:picChg chg="mod">
          <ac:chgData name="Iole Sanzò" userId="dd5a2986-7cfb-431b-8513-16e79c4a7c1f" providerId="ADAL" clId="{390D811A-02B9-4C38-8985-E4982DA0C7E8}" dt="2021-07-26T07:47:00.334" v="194" actId="1076"/>
          <ac:picMkLst>
            <pc:docMk/>
            <pc:sldMk cId="3952034306" sldId="2385"/>
            <ac:picMk id="2" creationId="{A6C78509-4C16-4A95-B515-242423B54032}"/>
          </ac:picMkLst>
        </pc:picChg>
        <pc:picChg chg="del">
          <ac:chgData name="Iole Sanzò" userId="dd5a2986-7cfb-431b-8513-16e79c4a7c1f" providerId="ADAL" clId="{390D811A-02B9-4C38-8985-E4982DA0C7E8}" dt="2021-07-26T07:45:41.537" v="181" actId="478"/>
          <ac:picMkLst>
            <pc:docMk/>
            <pc:sldMk cId="3952034306" sldId="2385"/>
            <ac:picMk id="3" creationId="{4048F309-16A8-44C4-A060-47195AC766D5}"/>
          </ac:picMkLst>
        </pc:picChg>
      </pc:sldChg>
      <pc:sldChg chg="addSp delSp modSp mod">
        <pc:chgData name="Iole Sanzò" userId="dd5a2986-7cfb-431b-8513-16e79c4a7c1f" providerId="ADAL" clId="{390D811A-02B9-4C38-8985-E4982DA0C7E8}" dt="2021-07-26T09:50:06.647" v="555" actId="478"/>
        <pc:sldMkLst>
          <pc:docMk/>
          <pc:sldMk cId="2041657084" sldId="2387"/>
        </pc:sldMkLst>
        <pc:spChg chg="mod">
          <ac:chgData name="Iole Sanzò" userId="dd5a2986-7cfb-431b-8513-16e79c4a7c1f" providerId="ADAL" clId="{390D811A-02B9-4C38-8985-E4982DA0C7E8}" dt="2021-07-26T08:11:22.300" v="350" actId="20577"/>
          <ac:spMkLst>
            <pc:docMk/>
            <pc:sldMk cId="2041657084" sldId="2387"/>
            <ac:spMk id="20" creationId="{FA984E4E-AB24-4669-B399-D263531BA1D8}"/>
          </ac:spMkLst>
        </pc:spChg>
        <pc:spChg chg="mod">
          <ac:chgData name="Iole Sanzò" userId="dd5a2986-7cfb-431b-8513-16e79c4a7c1f" providerId="ADAL" clId="{390D811A-02B9-4C38-8985-E4982DA0C7E8}" dt="2021-07-26T08:11:32.302" v="351" actId="20577"/>
          <ac:spMkLst>
            <pc:docMk/>
            <pc:sldMk cId="2041657084" sldId="2387"/>
            <ac:spMk id="22" creationId="{89C42206-9C88-4849-A7AC-98456D78CFA4}"/>
          </ac:spMkLst>
        </pc:spChg>
        <pc:spChg chg="mod">
          <ac:chgData name="Iole Sanzò" userId="dd5a2986-7cfb-431b-8513-16e79c4a7c1f" providerId="ADAL" clId="{390D811A-02B9-4C38-8985-E4982DA0C7E8}" dt="2021-07-26T08:11:39.141" v="353" actId="20577"/>
          <ac:spMkLst>
            <pc:docMk/>
            <pc:sldMk cId="2041657084" sldId="2387"/>
            <ac:spMk id="24" creationId="{B0605AF2-7D5D-4888-B703-F02F4FB0B946}"/>
          </ac:spMkLst>
        </pc:spChg>
        <pc:spChg chg="del">
          <ac:chgData name="Iole Sanzò" userId="dd5a2986-7cfb-431b-8513-16e79c4a7c1f" providerId="ADAL" clId="{390D811A-02B9-4C38-8985-E4982DA0C7E8}" dt="2021-07-26T08:08:20.309" v="304" actId="478"/>
          <ac:spMkLst>
            <pc:docMk/>
            <pc:sldMk cId="2041657084" sldId="2387"/>
            <ac:spMk id="25" creationId="{44DAEDA1-49CB-4FE8-A4CE-1B9E9BC0A08A}"/>
          </ac:spMkLst>
        </pc:spChg>
        <pc:spChg chg="add del mod">
          <ac:chgData name="Iole Sanzò" userId="dd5a2986-7cfb-431b-8513-16e79c4a7c1f" providerId="ADAL" clId="{390D811A-02B9-4C38-8985-E4982DA0C7E8}" dt="2021-07-26T09:50:06.647" v="555" actId="478"/>
          <ac:spMkLst>
            <pc:docMk/>
            <pc:sldMk cId="2041657084" sldId="2387"/>
            <ac:spMk id="26" creationId="{FEC97517-DB19-488E-8AD0-41BD44F303BA}"/>
          </ac:spMkLst>
        </pc:spChg>
        <pc:spChg chg="mod">
          <ac:chgData name="Iole Sanzò" userId="dd5a2986-7cfb-431b-8513-16e79c4a7c1f" providerId="ADAL" clId="{390D811A-02B9-4C38-8985-E4982DA0C7E8}" dt="2021-07-26T08:10:09.804" v="332" actId="1035"/>
          <ac:spMkLst>
            <pc:docMk/>
            <pc:sldMk cId="2041657084" sldId="2387"/>
            <ac:spMk id="39" creationId="{9EDC971C-A7FA-4B26-A960-A05367D5497C}"/>
          </ac:spMkLst>
        </pc:spChg>
        <pc:spChg chg="mod">
          <ac:chgData name="Iole Sanzò" userId="dd5a2986-7cfb-431b-8513-16e79c4a7c1f" providerId="ADAL" clId="{390D811A-02B9-4C38-8985-E4982DA0C7E8}" dt="2021-07-26T08:09:50.311" v="313" actId="1076"/>
          <ac:spMkLst>
            <pc:docMk/>
            <pc:sldMk cId="2041657084" sldId="2387"/>
            <ac:spMk id="40" creationId="{512926F7-AB33-4BCE-A3EF-9C3864E4B35B}"/>
          </ac:spMkLst>
        </pc:spChg>
        <pc:spChg chg="mod">
          <ac:chgData name="Iole Sanzò" userId="dd5a2986-7cfb-431b-8513-16e79c4a7c1f" providerId="ADAL" clId="{390D811A-02B9-4C38-8985-E4982DA0C7E8}" dt="2021-07-26T08:11:08.945" v="347" actId="1076"/>
          <ac:spMkLst>
            <pc:docMk/>
            <pc:sldMk cId="2041657084" sldId="2387"/>
            <ac:spMk id="47" creationId="{64336030-73C6-4444-97A4-2F83B4D2ADE1}"/>
          </ac:spMkLst>
        </pc:spChg>
        <pc:spChg chg="mod">
          <ac:chgData name="Iole Sanzò" userId="dd5a2986-7cfb-431b-8513-16e79c4a7c1f" providerId="ADAL" clId="{390D811A-02B9-4C38-8985-E4982DA0C7E8}" dt="2021-07-26T08:11:03.727" v="345" actId="1076"/>
          <ac:spMkLst>
            <pc:docMk/>
            <pc:sldMk cId="2041657084" sldId="2387"/>
            <ac:spMk id="48" creationId="{BA63B854-B745-4D7C-91C0-E6FBCDEA120A}"/>
          </ac:spMkLst>
        </pc:spChg>
        <pc:spChg chg="mod">
          <ac:chgData name="Iole Sanzò" userId="dd5a2986-7cfb-431b-8513-16e79c4a7c1f" providerId="ADAL" clId="{390D811A-02B9-4C38-8985-E4982DA0C7E8}" dt="2021-07-26T08:11:06.272" v="346" actId="1076"/>
          <ac:spMkLst>
            <pc:docMk/>
            <pc:sldMk cId="2041657084" sldId="2387"/>
            <ac:spMk id="52" creationId="{3B24334C-3062-419E-B9ED-1C71621637EF}"/>
          </ac:spMkLst>
        </pc:spChg>
        <pc:spChg chg="mod">
          <ac:chgData name="Iole Sanzò" userId="dd5a2986-7cfb-431b-8513-16e79c4a7c1f" providerId="ADAL" clId="{390D811A-02B9-4C38-8985-E4982DA0C7E8}" dt="2021-07-26T08:11:11.288" v="348" actId="1076"/>
          <ac:spMkLst>
            <pc:docMk/>
            <pc:sldMk cId="2041657084" sldId="2387"/>
            <ac:spMk id="55" creationId="{EE9EAFEE-11D8-4554-A0A9-D54713484509}"/>
          </ac:spMkLst>
        </pc:spChg>
        <pc:spChg chg="mod">
          <ac:chgData name="Iole Sanzò" userId="dd5a2986-7cfb-431b-8513-16e79c4a7c1f" providerId="ADAL" clId="{390D811A-02B9-4C38-8985-E4982DA0C7E8}" dt="2021-07-26T08:08:27.376" v="305" actId="207"/>
          <ac:spMkLst>
            <pc:docMk/>
            <pc:sldMk cId="2041657084" sldId="2387"/>
            <ac:spMk id="60" creationId="{8385D4F4-56FD-4AD1-9FB9-9FCD9C23428E}"/>
          </ac:spMkLst>
        </pc:spChg>
        <pc:picChg chg="mod ord">
          <ac:chgData name="Iole Sanzò" userId="dd5a2986-7cfb-431b-8513-16e79c4a7c1f" providerId="ADAL" clId="{390D811A-02B9-4C38-8985-E4982DA0C7E8}" dt="2021-07-26T08:09:46.959" v="312" actId="167"/>
          <ac:picMkLst>
            <pc:docMk/>
            <pc:sldMk cId="2041657084" sldId="2387"/>
            <ac:picMk id="2" creationId="{0C2246A1-34C0-49AF-8AE7-4DF7711F54D3}"/>
          </ac:picMkLst>
        </pc:picChg>
        <pc:picChg chg="mod ord">
          <ac:chgData name="Iole Sanzò" userId="dd5a2986-7cfb-431b-8513-16e79c4a7c1f" providerId="ADAL" clId="{390D811A-02B9-4C38-8985-E4982DA0C7E8}" dt="2021-07-26T08:11:01.080" v="344" actId="167"/>
          <ac:picMkLst>
            <pc:docMk/>
            <pc:sldMk cId="2041657084" sldId="2387"/>
            <ac:picMk id="3" creationId="{6B3C7BA1-B81F-4BF5-B2E9-50369C91E482}"/>
          </ac:picMkLst>
        </pc:picChg>
        <pc:picChg chg="del">
          <ac:chgData name="Iole Sanzò" userId="dd5a2986-7cfb-431b-8513-16e79c4a7c1f" providerId="ADAL" clId="{390D811A-02B9-4C38-8985-E4982DA0C7E8}" dt="2021-07-26T08:08:55.427" v="306" actId="478"/>
          <ac:picMkLst>
            <pc:docMk/>
            <pc:sldMk cId="2041657084" sldId="2387"/>
            <ac:picMk id="4" creationId="{727E8F5C-6524-4FB1-93E9-0FCFD93D9E92}"/>
          </ac:picMkLst>
        </pc:picChg>
        <pc:picChg chg="del">
          <ac:chgData name="Iole Sanzò" userId="dd5a2986-7cfb-431b-8513-16e79c4a7c1f" providerId="ADAL" clId="{390D811A-02B9-4C38-8985-E4982DA0C7E8}" dt="2021-07-26T08:08:56.853" v="307" actId="478"/>
          <ac:picMkLst>
            <pc:docMk/>
            <pc:sldMk cId="2041657084" sldId="2387"/>
            <ac:picMk id="7" creationId="{5653FF0B-7B29-4D17-B772-2A7B9D9B3D38}"/>
          </ac:picMkLst>
        </pc:picChg>
      </pc:sldChg>
      <pc:sldChg chg="addSp delSp modSp mod">
        <pc:chgData name="Iole Sanzò" userId="dd5a2986-7cfb-431b-8513-16e79c4a7c1f" providerId="ADAL" clId="{390D811A-02B9-4C38-8985-E4982DA0C7E8}" dt="2021-07-26T09:49:54.470" v="550" actId="478"/>
        <pc:sldMkLst>
          <pc:docMk/>
          <pc:sldMk cId="2833690656" sldId="2388"/>
        </pc:sldMkLst>
        <pc:spChg chg="del mod">
          <ac:chgData name="Iole Sanzò" userId="dd5a2986-7cfb-431b-8513-16e79c4a7c1f" providerId="ADAL" clId="{390D811A-02B9-4C38-8985-E4982DA0C7E8}" dt="2021-07-26T07:47:33.629" v="196" actId="478"/>
          <ac:spMkLst>
            <pc:docMk/>
            <pc:sldMk cId="2833690656" sldId="2388"/>
            <ac:spMk id="20" creationId="{2C7D1AE5-5C16-418D-A941-7958665E0AD2}"/>
          </ac:spMkLst>
        </pc:spChg>
        <pc:spChg chg="add del mod">
          <ac:chgData name="Iole Sanzò" userId="dd5a2986-7cfb-431b-8513-16e79c4a7c1f" providerId="ADAL" clId="{390D811A-02B9-4C38-8985-E4982DA0C7E8}" dt="2021-07-26T09:49:54.470" v="550" actId="478"/>
          <ac:spMkLst>
            <pc:docMk/>
            <pc:sldMk cId="2833690656" sldId="2388"/>
            <ac:spMk id="23" creationId="{3D4BD70D-A036-4E06-A10E-BA7C6DBA4272}"/>
          </ac:spMkLst>
        </pc:spChg>
        <pc:spChg chg="mod">
          <ac:chgData name="Iole Sanzò" userId="dd5a2986-7cfb-431b-8513-16e79c4a7c1f" providerId="ADAL" clId="{390D811A-02B9-4C38-8985-E4982DA0C7E8}" dt="2021-07-26T07:47:38.183" v="197" actId="207"/>
          <ac:spMkLst>
            <pc:docMk/>
            <pc:sldMk cId="2833690656" sldId="2388"/>
            <ac:spMk id="30" creationId="{022DB523-2F02-4586-A69F-BE73338A22BD}"/>
          </ac:spMkLst>
        </pc:spChg>
        <pc:graphicFrameChg chg="mod modGraphic">
          <ac:chgData name="Iole Sanzò" userId="dd5a2986-7cfb-431b-8513-16e79c4a7c1f" providerId="ADAL" clId="{390D811A-02B9-4C38-8985-E4982DA0C7E8}" dt="2021-07-26T07:48:37.343" v="207" actId="404"/>
          <ac:graphicFrameMkLst>
            <pc:docMk/>
            <pc:sldMk cId="2833690656" sldId="2388"/>
            <ac:graphicFrameMk id="55" creationId="{FBC63A22-C251-49A1-AE92-F9C60606DF80}"/>
          </ac:graphicFrameMkLst>
        </pc:graphicFrameChg>
        <pc:graphicFrameChg chg="mod modGraphic">
          <ac:chgData name="Iole Sanzò" userId="dd5a2986-7cfb-431b-8513-16e79c4a7c1f" providerId="ADAL" clId="{390D811A-02B9-4C38-8985-E4982DA0C7E8}" dt="2021-07-26T07:48:44.855" v="209" actId="404"/>
          <ac:graphicFrameMkLst>
            <pc:docMk/>
            <pc:sldMk cId="2833690656" sldId="2388"/>
            <ac:graphicFrameMk id="60" creationId="{3145749B-5FFD-4101-AD39-32CC7004B1F0}"/>
          </ac:graphicFrameMkLst>
        </pc:graphicFrameChg>
        <pc:picChg chg="mod ord">
          <ac:chgData name="Iole Sanzò" userId="dd5a2986-7cfb-431b-8513-16e79c4a7c1f" providerId="ADAL" clId="{390D811A-02B9-4C38-8985-E4982DA0C7E8}" dt="2021-07-26T07:48:20.171" v="202" actId="167"/>
          <ac:picMkLst>
            <pc:docMk/>
            <pc:sldMk cId="2833690656" sldId="2388"/>
            <ac:picMk id="2" creationId="{95BB149E-F08F-4787-AE45-AA68227EC025}"/>
          </ac:picMkLst>
        </pc:picChg>
        <pc:picChg chg="del">
          <ac:chgData name="Iole Sanzò" userId="dd5a2986-7cfb-431b-8513-16e79c4a7c1f" providerId="ADAL" clId="{390D811A-02B9-4C38-8985-E4982DA0C7E8}" dt="2021-07-26T07:47:39.866" v="198" actId="478"/>
          <ac:picMkLst>
            <pc:docMk/>
            <pc:sldMk cId="2833690656" sldId="2388"/>
            <ac:picMk id="3" creationId="{806971F3-ADE1-4232-8453-12DB715E8D54}"/>
          </ac:picMkLst>
        </pc:picChg>
      </pc:sldChg>
      <pc:sldChg chg="addSp delSp modSp mod">
        <pc:chgData name="Iole Sanzò" userId="dd5a2986-7cfb-431b-8513-16e79c4a7c1f" providerId="ADAL" clId="{390D811A-02B9-4C38-8985-E4982DA0C7E8}" dt="2021-07-26T09:49:52.814" v="549" actId="478"/>
        <pc:sldMkLst>
          <pc:docMk/>
          <pc:sldMk cId="1460923506" sldId="2389"/>
        </pc:sldMkLst>
        <pc:spChg chg="del mod">
          <ac:chgData name="Iole Sanzò" userId="dd5a2986-7cfb-431b-8513-16e79c4a7c1f" providerId="ADAL" clId="{390D811A-02B9-4C38-8985-E4982DA0C7E8}" dt="2021-07-26T07:48:53.315" v="211" actId="478"/>
          <ac:spMkLst>
            <pc:docMk/>
            <pc:sldMk cId="1460923506" sldId="2389"/>
            <ac:spMk id="20" creationId="{6C2AC563-4285-4BD2-B549-4016BBE26907}"/>
          </ac:spMkLst>
        </pc:spChg>
        <pc:spChg chg="add del mod">
          <ac:chgData name="Iole Sanzò" userId="dd5a2986-7cfb-431b-8513-16e79c4a7c1f" providerId="ADAL" clId="{390D811A-02B9-4C38-8985-E4982DA0C7E8}" dt="2021-07-26T09:49:52.814" v="549" actId="478"/>
          <ac:spMkLst>
            <pc:docMk/>
            <pc:sldMk cId="1460923506" sldId="2389"/>
            <ac:spMk id="27" creationId="{C9D13684-1D1A-471E-9402-5B4321A8BEE9}"/>
          </ac:spMkLst>
        </pc:spChg>
        <pc:spChg chg="mod">
          <ac:chgData name="Iole Sanzò" userId="dd5a2986-7cfb-431b-8513-16e79c4a7c1f" providerId="ADAL" clId="{390D811A-02B9-4C38-8985-E4982DA0C7E8}" dt="2021-07-26T07:48:57.711" v="213" actId="207"/>
          <ac:spMkLst>
            <pc:docMk/>
            <pc:sldMk cId="1460923506" sldId="2389"/>
            <ac:spMk id="49" creationId="{29EB73D7-4665-4853-B73F-457734F2C79B}"/>
          </ac:spMkLst>
        </pc:spChg>
        <pc:graphicFrameChg chg="mod modGraphic">
          <ac:chgData name="Iole Sanzò" userId="dd5a2986-7cfb-431b-8513-16e79c4a7c1f" providerId="ADAL" clId="{390D811A-02B9-4C38-8985-E4982DA0C7E8}" dt="2021-07-26T07:49:17.454" v="219" actId="404"/>
          <ac:graphicFrameMkLst>
            <pc:docMk/>
            <pc:sldMk cId="1460923506" sldId="2389"/>
            <ac:graphicFrameMk id="55" creationId="{4E59A0CF-0743-4C78-B184-EE0F1567056E}"/>
          </ac:graphicFrameMkLst>
        </pc:graphicFrameChg>
        <pc:graphicFrameChg chg="mod modGraphic">
          <ac:chgData name="Iole Sanzò" userId="dd5a2986-7cfb-431b-8513-16e79c4a7c1f" providerId="ADAL" clId="{390D811A-02B9-4C38-8985-E4982DA0C7E8}" dt="2021-07-26T07:49:27.535" v="221" actId="404"/>
          <ac:graphicFrameMkLst>
            <pc:docMk/>
            <pc:sldMk cId="1460923506" sldId="2389"/>
            <ac:graphicFrameMk id="60" creationId="{C7FB798D-CD69-4AD5-8B6F-550E537402C9}"/>
          </ac:graphicFrameMkLst>
        </pc:graphicFrameChg>
        <pc:picChg chg="mod ord">
          <ac:chgData name="Iole Sanzò" userId="dd5a2986-7cfb-431b-8513-16e79c4a7c1f" providerId="ADAL" clId="{390D811A-02B9-4C38-8985-E4982DA0C7E8}" dt="2021-07-26T07:50:09.221" v="225" actId="167"/>
          <ac:picMkLst>
            <pc:docMk/>
            <pc:sldMk cId="1460923506" sldId="2389"/>
            <ac:picMk id="2" creationId="{93FB284C-6C6F-4530-9AEB-E8FFD81D60C8}"/>
          </ac:picMkLst>
        </pc:picChg>
        <pc:picChg chg="del">
          <ac:chgData name="Iole Sanzò" userId="dd5a2986-7cfb-431b-8513-16e79c4a7c1f" providerId="ADAL" clId="{390D811A-02B9-4C38-8985-E4982DA0C7E8}" dt="2021-07-26T07:48:54.934" v="212" actId="478"/>
          <ac:picMkLst>
            <pc:docMk/>
            <pc:sldMk cId="1460923506" sldId="2389"/>
            <ac:picMk id="3" creationId="{CF6ADFCC-8E84-45B8-AD96-039D442644F8}"/>
          </ac:picMkLst>
        </pc:picChg>
      </pc:sldChg>
      <pc:sldChg chg="addSp delSp modSp mod">
        <pc:chgData name="Iole Sanzò" userId="dd5a2986-7cfb-431b-8513-16e79c4a7c1f" providerId="ADAL" clId="{390D811A-02B9-4C38-8985-E4982DA0C7E8}" dt="2021-07-26T09:49:51.635" v="548" actId="478"/>
        <pc:sldMkLst>
          <pc:docMk/>
          <pc:sldMk cId="2270830951" sldId="2390"/>
        </pc:sldMkLst>
        <pc:spChg chg="del mod">
          <ac:chgData name="Iole Sanzò" userId="dd5a2986-7cfb-431b-8513-16e79c4a7c1f" providerId="ADAL" clId="{390D811A-02B9-4C38-8985-E4982DA0C7E8}" dt="2021-07-26T07:56:17.137" v="228" actId="478"/>
          <ac:spMkLst>
            <pc:docMk/>
            <pc:sldMk cId="2270830951" sldId="2390"/>
            <ac:spMk id="20" creationId="{523F8E3B-10A6-41C7-8F8C-0C3AA38675C9}"/>
          </ac:spMkLst>
        </pc:spChg>
        <pc:spChg chg="add del mod">
          <ac:chgData name="Iole Sanzò" userId="dd5a2986-7cfb-431b-8513-16e79c4a7c1f" providerId="ADAL" clId="{390D811A-02B9-4C38-8985-E4982DA0C7E8}" dt="2021-07-26T09:49:51.635" v="548" actId="478"/>
          <ac:spMkLst>
            <pc:docMk/>
            <pc:sldMk cId="2270830951" sldId="2390"/>
            <ac:spMk id="22" creationId="{94DE2569-5E2D-4ACD-ABCD-8FE4FCA439C6}"/>
          </ac:spMkLst>
        </pc:spChg>
        <pc:spChg chg="mod">
          <ac:chgData name="Iole Sanzò" userId="dd5a2986-7cfb-431b-8513-16e79c4a7c1f" providerId="ADAL" clId="{390D811A-02B9-4C38-8985-E4982DA0C7E8}" dt="2021-07-26T07:56:19.632" v="229" actId="207"/>
          <ac:spMkLst>
            <pc:docMk/>
            <pc:sldMk cId="2270830951" sldId="2390"/>
            <ac:spMk id="30" creationId="{022DB523-2F02-4586-A69F-BE73338A22BD}"/>
          </ac:spMkLst>
        </pc:spChg>
        <pc:graphicFrameChg chg="mod modGraphic">
          <ac:chgData name="Iole Sanzò" userId="dd5a2986-7cfb-431b-8513-16e79c4a7c1f" providerId="ADAL" clId="{390D811A-02B9-4C38-8985-E4982DA0C7E8}" dt="2021-07-26T07:56:51.814" v="236" actId="404"/>
          <ac:graphicFrameMkLst>
            <pc:docMk/>
            <pc:sldMk cId="2270830951" sldId="2390"/>
            <ac:graphicFrameMk id="28" creationId="{B9A79F97-2B6B-401B-843D-2911BA361466}"/>
          </ac:graphicFrameMkLst>
        </pc:graphicFrameChg>
        <pc:graphicFrameChg chg="mod modGraphic">
          <ac:chgData name="Iole Sanzò" userId="dd5a2986-7cfb-431b-8513-16e79c4a7c1f" providerId="ADAL" clId="{390D811A-02B9-4C38-8985-E4982DA0C7E8}" dt="2021-07-26T07:56:59.735" v="238" actId="404"/>
          <ac:graphicFrameMkLst>
            <pc:docMk/>
            <pc:sldMk cId="2270830951" sldId="2390"/>
            <ac:graphicFrameMk id="39" creationId="{81311B51-1925-4EAC-84FF-72C6DD8EDCDA}"/>
          </ac:graphicFrameMkLst>
        </pc:graphicFrameChg>
        <pc:picChg chg="del mod ord">
          <ac:chgData name="Iole Sanzò" userId="dd5a2986-7cfb-431b-8513-16e79c4a7c1f" providerId="ADAL" clId="{390D811A-02B9-4C38-8985-E4982DA0C7E8}" dt="2021-07-26T08:02:34.685" v="265" actId="478"/>
          <ac:picMkLst>
            <pc:docMk/>
            <pc:sldMk cId="2270830951" sldId="2390"/>
            <ac:picMk id="2" creationId="{7748A86A-0082-44DB-8A9D-870B6BDB77C6}"/>
          </ac:picMkLst>
        </pc:picChg>
        <pc:picChg chg="add mod">
          <ac:chgData name="Iole Sanzò" userId="dd5a2986-7cfb-431b-8513-16e79c4a7c1f" providerId="ADAL" clId="{390D811A-02B9-4C38-8985-E4982DA0C7E8}" dt="2021-07-26T08:03:51.741" v="273"/>
          <ac:picMkLst>
            <pc:docMk/>
            <pc:sldMk cId="2270830951" sldId="2390"/>
            <ac:picMk id="23" creationId="{B2C00720-C034-48D9-BAFD-F674599DCFB4}"/>
          </ac:picMkLst>
        </pc:picChg>
        <pc:picChg chg="del">
          <ac:chgData name="Iole Sanzò" userId="dd5a2986-7cfb-431b-8513-16e79c4a7c1f" providerId="ADAL" clId="{390D811A-02B9-4C38-8985-E4982DA0C7E8}" dt="2021-07-26T07:56:21.131" v="230" actId="478"/>
          <ac:picMkLst>
            <pc:docMk/>
            <pc:sldMk cId="2270830951" sldId="2390"/>
            <ac:picMk id="48" creationId="{638E44C6-7989-437F-A037-9FD872B1858C}"/>
          </ac:picMkLst>
        </pc:picChg>
      </pc:sldChg>
      <pc:sldChg chg="addSp delSp modSp mod">
        <pc:chgData name="Iole Sanzò" userId="dd5a2986-7cfb-431b-8513-16e79c4a7c1f" providerId="ADAL" clId="{390D811A-02B9-4C38-8985-E4982DA0C7E8}" dt="2021-07-26T09:49:50.017" v="547" actId="478"/>
        <pc:sldMkLst>
          <pc:docMk/>
          <pc:sldMk cId="1442963187" sldId="2391"/>
        </pc:sldMkLst>
        <pc:spChg chg="del mod">
          <ac:chgData name="Iole Sanzò" userId="dd5a2986-7cfb-431b-8513-16e79c4a7c1f" providerId="ADAL" clId="{390D811A-02B9-4C38-8985-E4982DA0C7E8}" dt="2021-07-26T07:59:57.155" v="244" actId="478"/>
          <ac:spMkLst>
            <pc:docMk/>
            <pc:sldMk cId="1442963187" sldId="2391"/>
            <ac:spMk id="20" creationId="{8910907F-36E2-4784-89C1-F064A0EEC823}"/>
          </ac:spMkLst>
        </pc:spChg>
        <pc:spChg chg="add del mod">
          <ac:chgData name="Iole Sanzò" userId="dd5a2986-7cfb-431b-8513-16e79c4a7c1f" providerId="ADAL" clId="{390D811A-02B9-4C38-8985-E4982DA0C7E8}" dt="2021-07-26T09:49:50.017" v="547" actId="478"/>
          <ac:spMkLst>
            <pc:docMk/>
            <pc:sldMk cId="1442963187" sldId="2391"/>
            <ac:spMk id="27" creationId="{8A23529E-CEFE-4DDD-BC68-FD1E6C657E8A}"/>
          </ac:spMkLst>
        </pc:spChg>
        <pc:spChg chg="mod">
          <ac:chgData name="Iole Sanzò" userId="dd5a2986-7cfb-431b-8513-16e79c4a7c1f" providerId="ADAL" clId="{390D811A-02B9-4C38-8985-E4982DA0C7E8}" dt="2021-07-26T07:59:59.504" v="245" actId="207"/>
          <ac:spMkLst>
            <pc:docMk/>
            <pc:sldMk cId="1442963187" sldId="2391"/>
            <ac:spMk id="30" creationId="{022DB523-2F02-4586-A69F-BE73338A22BD}"/>
          </ac:spMkLst>
        </pc:spChg>
        <pc:graphicFrameChg chg="mod modGraphic">
          <ac:chgData name="Iole Sanzò" userId="dd5a2986-7cfb-431b-8513-16e79c4a7c1f" providerId="ADAL" clId="{390D811A-02B9-4C38-8985-E4982DA0C7E8}" dt="2021-07-26T08:00:19.286" v="252" actId="404"/>
          <ac:graphicFrameMkLst>
            <pc:docMk/>
            <pc:sldMk cId="1442963187" sldId="2391"/>
            <ac:graphicFrameMk id="53" creationId="{ACDF95BC-7BFC-468A-BA28-E517C2C5A283}"/>
          </ac:graphicFrameMkLst>
        </pc:graphicFrameChg>
        <pc:graphicFrameChg chg="mod modGraphic">
          <ac:chgData name="Iole Sanzò" userId="dd5a2986-7cfb-431b-8513-16e79c4a7c1f" providerId="ADAL" clId="{390D811A-02B9-4C38-8985-E4982DA0C7E8}" dt="2021-07-26T08:00:26.975" v="254" actId="404"/>
          <ac:graphicFrameMkLst>
            <pc:docMk/>
            <pc:sldMk cId="1442963187" sldId="2391"/>
            <ac:graphicFrameMk id="59" creationId="{AA77C7BE-A10C-46CA-B721-2438DB41C517}"/>
          </ac:graphicFrameMkLst>
        </pc:graphicFrameChg>
        <pc:picChg chg="del mod">
          <ac:chgData name="Iole Sanzò" userId="dd5a2986-7cfb-431b-8513-16e79c4a7c1f" providerId="ADAL" clId="{390D811A-02B9-4C38-8985-E4982DA0C7E8}" dt="2021-07-26T08:02:36.537" v="266" actId="478"/>
          <ac:picMkLst>
            <pc:docMk/>
            <pc:sldMk cId="1442963187" sldId="2391"/>
            <ac:picMk id="2" creationId="{7AA6FB6D-09F8-48A6-A010-1BD62EDA33C6}"/>
          </ac:picMkLst>
        </pc:picChg>
        <pc:picChg chg="del">
          <ac:chgData name="Iole Sanzò" userId="dd5a2986-7cfb-431b-8513-16e79c4a7c1f" providerId="ADAL" clId="{390D811A-02B9-4C38-8985-E4982DA0C7E8}" dt="2021-07-26T08:00:00.672" v="246" actId="478"/>
          <ac:picMkLst>
            <pc:docMk/>
            <pc:sldMk cId="1442963187" sldId="2391"/>
            <ac:picMk id="3" creationId="{3F5E5C88-B2DF-48CA-8F7B-0BD30E0238C5}"/>
          </ac:picMkLst>
        </pc:picChg>
        <pc:picChg chg="mod">
          <ac:chgData name="Iole Sanzò" userId="dd5a2986-7cfb-431b-8513-16e79c4a7c1f" providerId="ADAL" clId="{390D811A-02B9-4C38-8985-E4982DA0C7E8}" dt="2021-07-26T08:04:37.807" v="276" actId="1076"/>
          <ac:picMkLst>
            <pc:docMk/>
            <pc:sldMk cId="1442963187" sldId="2391"/>
            <ac:picMk id="4" creationId="{D83F95FA-5401-43AA-B06C-9366586F79A3}"/>
          </ac:picMkLst>
        </pc:picChg>
      </pc:sldChg>
      <pc:sldChg chg="addSp delSp modSp mod">
        <pc:chgData name="Iole Sanzò" userId="dd5a2986-7cfb-431b-8513-16e79c4a7c1f" providerId="ADAL" clId="{390D811A-02B9-4C38-8985-E4982DA0C7E8}" dt="2021-07-26T09:49:48.469" v="546" actId="478"/>
        <pc:sldMkLst>
          <pc:docMk/>
          <pc:sldMk cId="3110236994" sldId="2392"/>
        </pc:sldMkLst>
        <pc:spChg chg="del mod">
          <ac:chgData name="Iole Sanzò" userId="dd5a2986-7cfb-431b-8513-16e79c4a7c1f" providerId="ADAL" clId="{390D811A-02B9-4C38-8985-E4982DA0C7E8}" dt="2021-07-26T08:01:27.862" v="259" actId="478"/>
          <ac:spMkLst>
            <pc:docMk/>
            <pc:sldMk cId="3110236994" sldId="2392"/>
            <ac:spMk id="20" creationId="{25C792BA-D406-4DE2-9727-3D27B3A4E5DB}"/>
          </ac:spMkLst>
        </pc:spChg>
        <pc:spChg chg="add del mod">
          <ac:chgData name="Iole Sanzò" userId="dd5a2986-7cfb-431b-8513-16e79c4a7c1f" providerId="ADAL" clId="{390D811A-02B9-4C38-8985-E4982DA0C7E8}" dt="2021-07-26T09:49:48.469" v="546" actId="478"/>
          <ac:spMkLst>
            <pc:docMk/>
            <pc:sldMk cId="3110236994" sldId="2392"/>
            <ac:spMk id="23" creationId="{D7961102-7897-412D-850A-5CE287358B44}"/>
          </ac:spMkLst>
        </pc:spChg>
        <pc:spChg chg="mod">
          <ac:chgData name="Iole Sanzò" userId="dd5a2986-7cfb-431b-8513-16e79c4a7c1f" providerId="ADAL" clId="{390D811A-02B9-4C38-8985-E4982DA0C7E8}" dt="2021-07-26T08:01:31.137" v="260" actId="207"/>
          <ac:spMkLst>
            <pc:docMk/>
            <pc:sldMk cId="3110236994" sldId="2392"/>
            <ac:spMk id="30" creationId="{022DB523-2F02-4586-A69F-BE73338A22BD}"/>
          </ac:spMkLst>
        </pc:spChg>
        <pc:graphicFrameChg chg="mod modGraphic">
          <ac:chgData name="Iole Sanzò" userId="dd5a2986-7cfb-431b-8513-16e79c4a7c1f" providerId="ADAL" clId="{390D811A-02B9-4C38-8985-E4982DA0C7E8}" dt="2021-07-26T08:06:09.800" v="288" actId="404"/>
          <ac:graphicFrameMkLst>
            <pc:docMk/>
            <pc:sldMk cId="3110236994" sldId="2392"/>
            <ac:graphicFrameMk id="75" creationId="{D74AB7F6-FE99-4EAE-98DE-F37122BB52DB}"/>
          </ac:graphicFrameMkLst>
        </pc:graphicFrameChg>
        <pc:graphicFrameChg chg="mod modGraphic">
          <ac:chgData name="Iole Sanzò" userId="dd5a2986-7cfb-431b-8513-16e79c4a7c1f" providerId="ADAL" clId="{390D811A-02B9-4C38-8985-E4982DA0C7E8}" dt="2021-07-26T08:06:18.111" v="290" actId="404"/>
          <ac:graphicFrameMkLst>
            <pc:docMk/>
            <pc:sldMk cId="3110236994" sldId="2392"/>
            <ac:graphicFrameMk id="80" creationId="{62FB43BA-FC2D-4464-8B3D-21CCCA3E850A}"/>
          </ac:graphicFrameMkLst>
        </pc:graphicFrameChg>
        <pc:picChg chg="del mod">
          <ac:chgData name="Iole Sanzò" userId="dd5a2986-7cfb-431b-8513-16e79c4a7c1f" providerId="ADAL" clId="{390D811A-02B9-4C38-8985-E4982DA0C7E8}" dt="2021-07-26T08:02:38.857" v="267" actId="478"/>
          <ac:picMkLst>
            <pc:docMk/>
            <pc:sldMk cId="3110236994" sldId="2392"/>
            <ac:picMk id="2" creationId="{CBD131AD-9694-46E2-819F-ABD30D6BF826}"/>
          </ac:picMkLst>
        </pc:picChg>
        <pc:picChg chg="del">
          <ac:chgData name="Iole Sanzò" userId="dd5a2986-7cfb-431b-8513-16e79c4a7c1f" providerId="ADAL" clId="{390D811A-02B9-4C38-8985-E4982DA0C7E8}" dt="2021-07-26T08:01:32.454" v="261" actId="478"/>
          <ac:picMkLst>
            <pc:docMk/>
            <pc:sldMk cId="3110236994" sldId="2392"/>
            <ac:picMk id="3" creationId="{D500368B-1EA4-4987-B393-7F2971C2F7E5}"/>
          </ac:picMkLst>
        </pc:picChg>
        <pc:picChg chg="del mod">
          <ac:chgData name="Iole Sanzò" userId="dd5a2986-7cfb-431b-8513-16e79c4a7c1f" providerId="ADAL" clId="{390D811A-02B9-4C38-8985-E4982DA0C7E8}" dt="2021-07-26T08:03:48.935" v="272" actId="21"/>
          <ac:picMkLst>
            <pc:docMk/>
            <pc:sldMk cId="3110236994" sldId="2392"/>
            <ac:picMk id="4" creationId="{31330B4C-A59C-4952-9FB3-068B6EB374D8}"/>
          </ac:picMkLst>
        </pc:picChg>
        <pc:picChg chg="mod">
          <ac:chgData name="Iole Sanzò" userId="dd5a2986-7cfb-431b-8513-16e79c4a7c1f" providerId="ADAL" clId="{390D811A-02B9-4C38-8985-E4982DA0C7E8}" dt="2021-07-26T08:05:18.005" v="279" actId="1076"/>
          <ac:picMkLst>
            <pc:docMk/>
            <pc:sldMk cId="3110236994" sldId="2392"/>
            <ac:picMk id="5" creationId="{DFD88162-47A1-4E6E-932A-DE3FB71094B7}"/>
          </ac:picMkLst>
        </pc:picChg>
      </pc:sldChg>
      <pc:sldChg chg="addSp delSp modSp mod">
        <pc:chgData name="Iole Sanzò" userId="dd5a2986-7cfb-431b-8513-16e79c4a7c1f" providerId="ADAL" clId="{390D811A-02B9-4C38-8985-E4982DA0C7E8}" dt="2021-07-26T09:50:04.912" v="554" actId="478"/>
        <pc:sldMkLst>
          <pc:docMk/>
          <pc:sldMk cId="3990903607" sldId="2870"/>
        </pc:sldMkLst>
        <pc:spChg chg="mod">
          <ac:chgData name="Iole Sanzò" userId="dd5a2986-7cfb-431b-8513-16e79c4a7c1f" providerId="ADAL" clId="{390D811A-02B9-4C38-8985-E4982DA0C7E8}" dt="2021-07-26T08:12:10.975" v="358" actId="20577"/>
          <ac:spMkLst>
            <pc:docMk/>
            <pc:sldMk cId="3990903607" sldId="2870"/>
            <ac:spMk id="20" creationId="{D4C303E5-24BF-43E7-9965-69792D5D8A0B}"/>
          </ac:spMkLst>
        </pc:spChg>
        <pc:spChg chg="mod">
          <ac:chgData name="Iole Sanzò" userId="dd5a2986-7cfb-431b-8513-16e79c4a7c1f" providerId="ADAL" clId="{390D811A-02B9-4C38-8985-E4982DA0C7E8}" dt="2021-07-26T08:12:34.515" v="362" actId="20577"/>
          <ac:spMkLst>
            <pc:docMk/>
            <pc:sldMk cId="3990903607" sldId="2870"/>
            <ac:spMk id="21" creationId="{7C247906-0A6A-40B5-BC79-B483DBD7CA49}"/>
          </ac:spMkLst>
        </pc:spChg>
        <pc:spChg chg="mod">
          <ac:chgData name="Iole Sanzò" userId="dd5a2986-7cfb-431b-8513-16e79c4a7c1f" providerId="ADAL" clId="{390D811A-02B9-4C38-8985-E4982DA0C7E8}" dt="2021-07-26T08:12:16.986" v="360" actId="20577"/>
          <ac:spMkLst>
            <pc:docMk/>
            <pc:sldMk cId="3990903607" sldId="2870"/>
            <ac:spMk id="22" creationId="{3A737006-8A47-4262-A058-C2AA7C468839}"/>
          </ac:spMkLst>
        </pc:spChg>
        <pc:spChg chg="mod">
          <ac:chgData name="Iole Sanzò" userId="dd5a2986-7cfb-431b-8513-16e79c4a7c1f" providerId="ADAL" clId="{390D811A-02B9-4C38-8985-E4982DA0C7E8}" dt="2021-07-26T08:12:18.541" v="361" actId="20577"/>
          <ac:spMkLst>
            <pc:docMk/>
            <pc:sldMk cId="3990903607" sldId="2870"/>
            <ac:spMk id="24" creationId="{03F74ACC-85E5-4084-B821-73CE917BBF66}"/>
          </ac:spMkLst>
        </pc:spChg>
        <pc:spChg chg="del">
          <ac:chgData name="Iole Sanzò" userId="dd5a2986-7cfb-431b-8513-16e79c4a7c1f" providerId="ADAL" clId="{390D811A-02B9-4C38-8985-E4982DA0C7E8}" dt="2021-07-26T08:11:47.797" v="355" actId="478"/>
          <ac:spMkLst>
            <pc:docMk/>
            <pc:sldMk cId="3990903607" sldId="2870"/>
            <ac:spMk id="25" creationId="{1A285219-61F0-45C0-B70F-355C31755740}"/>
          </ac:spMkLst>
        </pc:spChg>
        <pc:spChg chg="add del mod">
          <ac:chgData name="Iole Sanzò" userId="dd5a2986-7cfb-431b-8513-16e79c4a7c1f" providerId="ADAL" clId="{390D811A-02B9-4C38-8985-E4982DA0C7E8}" dt="2021-07-26T09:50:04.912" v="554" actId="478"/>
          <ac:spMkLst>
            <pc:docMk/>
            <pc:sldMk cId="3990903607" sldId="2870"/>
            <ac:spMk id="26" creationId="{1EE30C66-0B6A-4D51-800C-1C833D734D63}"/>
          </ac:spMkLst>
        </pc:spChg>
        <pc:spChg chg="mod">
          <ac:chgData name="Iole Sanzò" userId="dd5a2986-7cfb-431b-8513-16e79c4a7c1f" providerId="ADAL" clId="{390D811A-02B9-4C38-8985-E4982DA0C7E8}" dt="2021-07-26T08:13:33.936" v="375" actId="1076"/>
          <ac:spMkLst>
            <pc:docMk/>
            <pc:sldMk cId="3990903607" sldId="2870"/>
            <ac:spMk id="39" creationId="{9EDC971C-A7FA-4B26-A960-A05367D5497C}"/>
          </ac:spMkLst>
        </pc:spChg>
        <pc:spChg chg="mod">
          <ac:chgData name="Iole Sanzò" userId="dd5a2986-7cfb-431b-8513-16e79c4a7c1f" providerId="ADAL" clId="{390D811A-02B9-4C38-8985-E4982DA0C7E8}" dt="2021-07-26T08:13:19.063" v="369" actId="1076"/>
          <ac:spMkLst>
            <pc:docMk/>
            <pc:sldMk cId="3990903607" sldId="2870"/>
            <ac:spMk id="40" creationId="{512926F7-AB33-4BCE-A3EF-9C3864E4B35B}"/>
          </ac:spMkLst>
        </pc:spChg>
        <pc:spChg chg="mod">
          <ac:chgData name="Iole Sanzò" userId="dd5a2986-7cfb-431b-8513-16e79c4a7c1f" providerId="ADAL" clId="{390D811A-02B9-4C38-8985-E4982DA0C7E8}" dt="2021-07-26T08:14:44.328" v="389" actId="1076"/>
          <ac:spMkLst>
            <pc:docMk/>
            <pc:sldMk cId="3990903607" sldId="2870"/>
            <ac:spMk id="47" creationId="{64336030-73C6-4444-97A4-2F83B4D2ADE1}"/>
          </ac:spMkLst>
        </pc:spChg>
        <pc:spChg chg="mod">
          <ac:chgData name="Iole Sanzò" userId="dd5a2986-7cfb-431b-8513-16e79c4a7c1f" providerId="ADAL" clId="{390D811A-02B9-4C38-8985-E4982DA0C7E8}" dt="2021-07-26T08:14:47.271" v="390" actId="1076"/>
          <ac:spMkLst>
            <pc:docMk/>
            <pc:sldMk cId="3990903607" sldId="2870"/>
            <ac:spMk id="48" creationId="{BA63B854-B745-4D7C-91C0-E6FBCDEA120A}"/>
          </ac:spMkLst>
        </pc:spChg>
        <pc:spChg chg="mod">
          <ac:chgData name="Iole Sanzò" userId="dd5a2986-7cfb-431b-8513-16e79c4a7c1f" providerId="ADAL" clId="{390D811A-02B9-4C38-8985-E4982DA0C7E8}" dt="2021-07-26T08:14:50.448" v="391" actId="1076"/>
          <ac:spMkLst>
            <pc:docMk/>
            <pc:sldMk cId="3990903607" sldId="2870"/>
            <ac:spMk id="52" creationId="{3B24334C-3062-419E-B9ED-1C71621637EF}"/>
          </ac:spMkLst>
        </pc:spChg>
        <pc:spChg chg="mod">
          <ac:chgData name="Iole Sanzò" userId="dd5a2986-7cfb-431b-8513-16e79c4a7c1f" providerId="ADAL" clId="{390D811A-02B9-4C38-8985-E4982DA0C7E8}" dt="2021-07-26T08:14:41.648" v="388" actId="1076"/>
          <ac:spMkLst>
            <pc:docMk/>
            <pc:sldMk cId="3990903607" sldId="2870"/>
            <ac:spMk id="55" creationId="{EE9EAFEE-11D8-4554-A0A9-D54713484509}"/>
          </ac:spMkLst>
        </pc:spChg>
        <pc:picChg chg="mod ord">
          <ac:chgData name="Iole Sanzò" userId="dd5a2986-7cfb-431b-8513-16e79c4a7c1f" providerId="ADAL" clId="{390D811A-02B9-4C38-8985-E4982DA0C7E8}" dt="2021-07-26T08:13:14.231" v="366" actId="167"/>
          <ac:picMkLst>
            <pc:docMk/>
            <pc:sldMk cId="3990903607" sldId="2870"/>
            <ac:picMk id="2" creationId="{3EB7AACB-5C01-4CE6-9AFF-602162EA3CC4}"/>
          </ac:picMkLst>
        </pc:picChg>
        <pc:picChg chg="del">
          <ac:chgData name="Iole Sanzò" userId="dd5a2986-7cfb-431b-8513-16e79c4a7c1f" providerId="ADAL" clId="{390D811A-02B9-4C38-8985-E4982DA0C7E8}" dt="2021-07-26T08:11:54.507" v="356" actId="478"/>
          <ac:picMkLst>
            <pc:docMk/>
            <pc:sldMk cId="3990903607" sldId="2870"/>
            <ac:picMk id="3" creationId="{DD7DA5D5-B2B3-4D24-B2FC-DDF07D54654C}"/>
          </ac:picMkLst>
        </pc:picChg>
        <pc:picChg chg="del">
          <ac:chgData name="Iole Sanzò" userId="dd5a2986-7cfb-431b-8513-16e79c4a7c1f" providerId="ADAL" clId="{390D811A-02B9-4C38-8985-E4982DA0C7E8}" dt="2021-07-26T08:11:55.552" v="357" actId="478"/>
          <ac:picMkLst>
            <pc:docMk/>
            <pc:sldMk cId="3990903607" sldId="2870"/>
            <ac:picMk id="4" creationId="{DD3E8F8E-32DE-4C7F-AEA7-6F041129CA58}"/>
          </ac:picMkLst>
        </pc:picChg>
        <pc:picChg chg="mod ord">
          <ac:chgData name="Iole Sanzò" userId="dd5a2986-7cfb-431b-8513-16e79c4a7c1f" providerId="ADAL" clId="{390D811A-02B9-4C38-8985-E4982DA0C7E8}" dt="2021-07-26T08:14:16.808" v="379" actId="167"/>
          <ac:picMkLst>
            <pc:docMk/>
            <pc:sldMk cId="3990903607" sldId="2870"/>
            <ac:picMk id="5" creationId="{5D780F3A-93C7-4129-9CC6-048CF6596953}"/>
          </ac:picMkLst>
        </pc:picChg>
      </pc:sldChg>
      <pc:sldChg chg="addSp delSp modSp mod">
        <pc:chgData name="Iole Sanzò" userId="dd5a2986-7cfb-431b-8513-16e79c4a7c1f" providerId="ADAL" clId="{390D811A-02B9-4C38-8985-E4982DA0C7E8}" dt="2021-07-26T09:50:03.197" v="553" actId="478"/>
        <pc:sldMkLst>
          <pc:docMk/>
          <pc:sldMk cId="1937103141" sldId="2871"/>
        </pc:sldMkLst>
        <pc:spChg chg="mod">
          <ac:chgData name="Iole Sanzò" userId="dd5a2986-7cfb-431b-8513-16e79c4a7c1f" providerId="ADAL" clId="{390D811A-02B9-4C38-8985-E4982DA0C7E8}" dt="2021-07-26T08:17:13.411" v="421" actId="20577"/>
          <ac:spMkLst>
            <pc:docMk/>
            <pc:sldMk cId="1937103141" sldId="2871"/>
            <ac:spMk id="20" creationId="{92EAB327-D734-4AE8-A732-0BD8E9A0994E}"/>
          </ac:spMkLst>
        </pc:spChg>
        <pc:spChg chg="mod">
          <ac:chgData name="Iole Sanzò" userId="dd5a2986-7cfb-431b-8513-16e79c4a7c1f" providerId="ADAL" clId="{390D811A-02B9-4C38-8985-E4982DA0C7E8}" dt="2021-07-26T08:17:15.315" v="423" actId="20577"/>
          <ac:spMkLst>
            <pc:docMk/>
            <pc:sldMk cId="1937103141" sldId="2871"/>
            <ac:spMk id="23" creationId="{8108A32F-D0C9-46BB-9633-0DA3851305E6}"/>
          </ac:spMkLst>
        </pc:spChg>
        <pc:spChg chg="mod">
          <ac:chgData name="Iole Sanzò" userId="dd5a2986-7cfb-431b-8513-16e79c4a7c1f" providerId="ADAL" clId="{390D811A-02B9-4C38-8985-E4982DA0C7E8}" dt="2021-07-26T08:17:21.144" v="424" actId="20577"/>
          <ac:spMkLst>
            <pc:docMk/>
            <pc:sldMk cId="1937103141" sldId="2871"/>
            <ac:spMk id="24" creationId="{B1C5C8EE-2009-48C8-B3D3-6636411494B6}"/>
          </ac:spMkLst>
        </pc:spChg>
        <pc:spChg chg="mod">
          <ac:chgData name="Iole Sanzò" userId="dd5a2986-7cfb-431b-8513-16e79c4a7c1f" providerId="ADAL" clId="{390D811A-02B9-4C38-8985-E4982DA0C7E8}" dt="2021-07-26T08:17:29.822" v="427" actId="20577"/>
          <ac:spMkLst>
            <pc:docMk/>
            <pc:sldMk cId="1937103141" sldId="2871"/>
            <ac:spMk id="25" creationId="{E100EDC8-3745-46E9-9A61-665810964D54}"/>
          </ac:spMkLst>
        </pc:spChg>
        <pc:spChg chg="del">
          <ac:chgData name="Iole Sanzò" userId="dd5a2986-7cfb-431b-8513-16e79c4a7c1f" providerId="ADAL" clId="{390D811A-02B9-4C38-8985-E4982DA0C7E8}" dt="2021-07-26T08:15:00.740" v="393" actId="478"/>
          <ac:spMkLst>
            <pc:docMk/>
            <pc:sldMk cId="1937103141" sldId="2871"/>
            <ac:spMk id="26" creationId="{63374502-2170-4FB0-BDC3-76B0B72FBE97}"/>
          </ac:spMkLst>
        </pc:spChg>
        <pc:spChg chg="add del mod">
          <ac:chgData name="Iole Sanzò" userId="dd5a2986-7cfb-431b-8513-16e79c4a7c1f" providerId="ADAL" clId="{390D811A-02B9-4C38-8985-E4982DA0C7E8}" dt="2021-07-26T09:50:03.197" v="553" actId="478"/>
          <ac:spMkLst>
            <pc:docMk/>
            <pc:sldMk cId="1937103141" sldId="2871"/>
            <ac:spMk id="27" creationId="{DEC49912-008A-47C0-931A-83E054AC7AB7}"/>
          </ac:spMkLst>
        </pc:spChg>
        <pc:spChg chg="mod">
          <ac:chgData name="Iole Sanzò" userId="dd5a2986-7cfb-431b-8513-16e79c4a7c1f" providerId="ADAL" clId="{390D811A-02B9-4C38-8985-E4982DA0C7E8}" dt="2021-07-26T08:16:56.800" v="419" actId="1076"/>
          <ac:spMkLst>
            <pc:docMk/>
            <pc:sldMk cId="1937103141" sldId="2871"/>
            <ac:spMk id="39" creationId="{9EDC971C-A7FA-4B26-A960-A05367D5497C}"/>
          </ac:spMkLst>
        </pc:spChg>
        <pc:spChg chg="mod">
          <ac:chgData name="Iole Sanzò" userId="dd5a2986-7cfb-431b-8513-16e79c4a7c1f" providerId="ADAL" clId="{390D811A-02B9-4C38-8985-E4982DA0C7E8}" dt="2021-07-26T08:16:54.536" v="418" actId="1076"/>
          <ac:spMkLst>
            <pc:docMk/>
            <pc:sldMk cId="1937103141" sldId="2871"/>
            <ac:spMk id="40" creationId="{512926F7-AB33-4BCE-A3EF-9C3864E4B35B}"/>
          </ac:spMkLst>
        </pc:spChg>
        <pc:spChg chg="mod">
          <ac:chgData name="Iole Sanzò" userId="dd5a2986-7cfb-431b-8513-16e79c4a7c1f" providerId="ADAL" clId="{390D811A-02B9-4C38-8985-E4982DA0C7E8}" dt="2021-07-26T08:16:15.280" v="411" actId="1076"/>
          <ac:spMkLst>
            <pc:docMk/>
            <pc:sldMk cId="1937103141" sldId="2871"/>
            <ac:spMk id="47" creationId="{64336030-73C6-4444-97A4-2F83B4D2ADE1}"/>
          </ac:spMkLst>
        </pc:spChg>
        <pc:spChg chg="mod">
          <ac:chgData name="Iole Sanzò" userId="dd5a2986-7cfb-431b-8513-16e79c4a7c1f" providerId="ADAL" clId="{390D811A-02B9-4C38-8985-E4982DA0C7E8}" dt="2021-07-26T08:16:04.664" v="408" actId="1076"/>
          <ac:spMkLst>
            <pc:docMk/>
            <pc:sldMk cId="1937103141" sldId="2871"/>
            <ac:spMk id="48" creationId="{BA63B854-B745-4D7C-91C0-E6FBCDEA120A}"/>
          </ac:spMkLst>
        </pc:spChg>
        <pc:spChg chg="mod">
          <ac:chgData name="Iole Sanzò" userId="dd5a2986-7cfb-431b-8513-16e79c4a7c1f" providerId="ADAL" clId="{390D811A-02B9-4C38-8985-E4982DA0C7E8}" dt="2021-07-26T08:16:10.544" v="409" actId="1076"/>
          <ac:spMkLst>
            <pc:docMk/>
            <pc:sldMk cId="1937103141" sldId="2871"/>
            <ac:spMk id="52" creationId="{3B24334C-3062-419E-B9ED-1C71621637EF}"/>
          </ac:spMkLst>
        </pc:spChg>
        <pc:spChg chg="mod">
          <ac:chgData name="Iole Sanzò" userId="dd5a2986-7cfb-431b-8513-16e79c4a7c1f" providerId="ADAL" clId="{390D811A-02B9-4C38-8985-E4982DA0C7E8}" dt="2021-07-26T08:16:12.560" v="410" actId="1076"/>
          <ac:spMkLst>
            <pc:docMk/>
            <pc:sldMk cId="1937103141" sldId="2871"/>
            <ac:spMk id="55" creationId="{EE9EAFEE-11D8-4554-A0A9-D54713484509}"/>
          </ac:spMkLst>
        </pc:spChg>
        <pc:picChg chg="del">
          <ac:chgData name="Iole Sanzò" userId="dd5a2986-7cfb-431b-8513-16e79c4a7c1f" providerId="ADAL" clId="{390D811A-02B9-4C38-8985-E4982DA0C7E8}" dt="2021-07-26T08:15:03.266" v="394" actId="478"/>
          <ac:picMkLst>
            <pc:docMk/>
            <pc:sldMk cId="1937103141" sldId="2871"/>
            <ac:picMk id="2" creationId="{75AFBD5E-8E99-489C-8C4A-312E4654D74A}"/>
          </ac:picMkLst>
        </pc:picChg>
        <pc:picChg chg="mod ord">
          <ac:chgData name="Iole Sanzò" userId="dd5a2986-7cfb-431b-8513-16e79c4a7c1f" providerId="ADAL" clId="{390D811A-02B9-4C38-8985-E4982DA0C7E8}" dt="2021-07-26T08:16:02.511" v="407" actId="167"/>
          <ac:picMkLst>
            <pc:docMk/>
            <pc:sldMk cId="1937103141" sldId="2871"/>
            <ac:picMk id="3" creationId="{BF480B86-0398-4F47-A3B0-C11417ACF868}"/>
          </ac:picMkLst>
        </pc:picChg>
        <pc:picChg chg="del">
          <ac:chgData name="Iole Sanzò" userId="dd5a2986-7cfb-431b-8513-16e79c4a7c1f" providerId="ADAL" clId="{390D811A-02B9-4C38-8985-E4982DA0C7E8}" dt="2021-07-26T08:15:04.786" v="395" actId="478"/>
          <ac:picMkLst>
            <pc:docMk/>
            <pc:sldMk cId="1937103141" sldId="2871"/>
            <ac:picMk id="4" creationId="{9B96F538-2C47-4B04-B9A0-964FE97292A2}"/>
          </ac:picMkLst>
        </pc:picChg>
        <pc:picChg chg="mod ord">
          <ac:chgData name="Iole Sanzò" userId="dd5a2986-7cfb-431b-8513-16e79c4a7c1f" providerId="ADAL" clId="{390D811A-02B9-4C38-8985-E4982DA0C7E8}" dt="2021-07-26T08:16:51.517" v="417" actId="167"/>
          <ac:picMkLst>
            <pc:docMk/>
            <pc:sldMk cId="1937103141" sldId="2871"/>
            <ac:picMk id="5" creationId="{1AD6302C-F262-4D7B-9FAB-F414E1A22CC9}"/>
          </ac:picMkLst>
        </pc:picChg>
      </pc:sldChg>
      <pc:sldChg chg="addSp delSp modSp mod">
        <pc:chgData name="Iole Sanzò" userId="dd5a2986-7cfb-431b-8513-16e79c4a7c1f" providerId="ADAL" clId="{390D811A-02B9-4C38-8985-E4982DA0C7E8}" dt="2021-07-26T09:49:58.263" v="552" actId="478"/>
        <pc:sldMkLst>
          <pc:docMk/>
          <pc:sldMk cId="2091389355" sldId="2872"/>
        </pc:sldMkLst>
        <pc:spChg chg="mod">
          <ac:chgData name="Iole Sanzò" userId="dd5a2986-7cfb-431b-8513-16e79c4a7c1f" providerId="ADAL" clId="{390D811A-02B9-4C38-8985-E4982DA0C7E8}" dt="2021-07-26T08:20:26.409" v="459" actId="20577"/>
          <ac:spMkLst>
            <pc:docMk/>
            <pc:sldMk cId="2091389355" sldId="2872"/>
            <ac:spMk id="20" creationId="{2F62E745-BF6B-44D8-AD66-4E25F37D4D51}"/>
          </ac:spMkLst>
        </pc:spChg>
        <pc:spChg chg="mod">
          <ac:chgData name="Iole Sanzò" userId="dd5a2986-7cfb-431b-8513-16e79c4a7c1f" providerId="ADAL" clId="{390D811A-02B9-4C38-8985-E4982DA0C7E8}" dt="2021-07-26T08:20:28.217" v="460" actId="20577"/>
          <ac:spMkLst>
            <pc:docMk/>
            <pc:sldMk cId="2091389355" sldId="2872"/>
            <ac:spMk id="23" creationId="{4C51CC8E-D5AE-45D3-8F0B-B8978FFB8C2E}"/>
          </ac:spMkLst>
        </pc:spChg>
        <pc:spChg chg="mod">
          <ac:chgData name="Iole Sanzò" userId="dd5a2986-7cfb-431b-8513-16e79c4a7c1f" providerId="ADAL" clId="{390D811A-02B9-4C38-8985-E4982DA0C7E8}" dt="2021-07-26T08:20:29.926" v="461" actId="20577"/>
          <ac:spMkLst>
            <pc:docMk/>
            <pc:sldMk cId="2091389355" sldId="2872"/>
            <ac:spMk id="24" creationId="{6B4BE024-0458-4121-A645-1E63B25DEB86}"/>
          </ac:spMkLst>
        </pc:spChg>
        <pc:spChg chg="mod">
          <ac:chgData name="Iole Sanzò" userId="dd5a2986-7cfb-431b-8513-16e79c4a7c1f" providerId="ADAL" clId="{390D811A-02B9-4C38-8985-E4982DA0C7E8}" dt="2021-07-26T08:20:31.642" v="463" actId="20577"/>
          <ac:spMkLst>
            <pc:docMk/>
            <pc:sldMk cId="2091389355" sldId="2872"/>
            <ac:spMk id="25" creationId="{7655779A-DACB-4592-AA0E-F481FD9C6BE8}"/>
          </ac:spMkLst>
        </pc:spChg>
        <pc:spChg chg="del">
          <ac:chgData name="Iole Sanzò" userId="dd5a2986-7cfb-431b-8513-16e79c4a7c1f" providerId="ADAL" clId="{390D811A-02B9-4C38-8985-E4982DA0C7E8}" dt="2021-07-26T08:17:57.167" v="429" actId="478"/>
          <ac:spMkLst>
            <pc:docMk/>
            <pc:sldMk cId="2091389355" sldId="2872"/>
            <ac:spMk id="26" creationId="{2EED7389-BC0E-4578-AB42-69B5B797F6C5}"/>
          </ac:spMkLst>
        </pc:spChg>
        <pc:spChg chg="add del mod">
          <ac:chgData name="Iole Sanzò" userId="dd5a2986-7cfb-431b-8513-16e79c4a7c1f" providerId="ADAL" clId="{390D811A-02B9-4C38-8985-E4982DA0C7E8}" dt="2021-07-26T09:49:58.263" v="552" actId="478"/>
          <ac:spMkLst>
            <pc:docMk/>
            <pc:sldMk cId="2091389355" sldId="2872"/>
            <ac:spMk id="27" creationId="{52618305-BDD1-47FA-80DC-D87D9940C7C5}"/>
          </ac:spMkLst>
        </pc:spChg>
        <pc:spChg chg="mod">
          <ac:chgData name="Iole Sanzò" userId="dd5a2986-7cfb-431b-8513-16e79c4a7c1f" providerId="ADAL" clId="{390D811A-02B9-4C38-8985-E4982DA0C7E8}" dt="2021-07-26T08:19:28.336" v="446" actId="1076"/>
          <ac:spMkLst>
            <pc:docMk/>
            <pc:sldMk cId="2091389355" sldId="2872"/>
            <ac:spMk id="39" creationId="{9EDC971C-A7FA-4B26-A960-A05367D5497C}"/>
          </ac:spMkLst>
        </pc:spChg>
        <pc:spChg chg="mod">
          <ac:chgData name="Iole Sanzò" userId="dd5a2986-7cfb-431b-8513-16e79c4a7c1f" providerId="ADAL" clId="{390D811A-02B9-4C38-8985-E4982DA0C7E8}" dt="2021-07-26T08:19:26.032" v="445" actId="1076"/>
          <ac:spMkLst>
            <pc:docMk/>
            <pc:sldMk cId="2091389355" sldId="2872"/>
            <ac:spMk id="40" creationId="{512926F7-AB33-4BCE-A3EF-9C3864E4B35B}"/>
          </ac:spMkLst>
        </pc:spChg>
        <pc:spChg chg="mod">
          <ac:chgData name="Iole Sanzò" userId="dd5a2986-7cfb-431b-8513-16e79c4a7c1f" providerId="ADAL" clId="{390D811A-02B9-4C38-8985-E4982DA0C7E8}" dt="2021-07-26T08:20:08.104" v="455" actId="1076"/>
          <ac:spMkLst>
            <pc:docMk/>
            <pc:sldMk cId="2091389355" sldId="2872"/>
            <ac:spMk id="47" creationId="{64336030-73C6-4444-97A4-2F83B4D2ADE1}"/>
          </ac:spMkLst>
        </pc:spChg>
        <pc:spChg chg="mod">
          <ac:chgData name="Iole Sanzò" userId="dd5a2986-7cfb-431b-8513-16e79c4a7c1f" providerId="ADAL" clId="{390D811A-02B9-4C38-8985-E4982DA0C7E8}" dt="2021-07-26T08:20:12.951" v="457" actId="1076"/>
          <ac:spMkLst>
            <pc:docMk/>
            <pc:sldMk cId="2091389355" sldId="2872"/>
            <ac:spMk id="48" creationId="{BA63B854-B745-4D7C-91C0-E6FBCDEA120A}"/>
          </ac:spMkLst>
        </pc:spChg>
        <pc:spChg chg="mod">
          <ac:chgData name="Iole Sanzò" userId="dd5a2986-7cfb-431b-8513-16e79c4a7c1f" providerId="ADAL" clId="{390D811A-02B9-4C38-8985-E4982DA0C7E8}" dt="2021-07-26T08:20:17.288" v="458" actId="1076"/>
          <ac:spMkLst>
            <pc:docMk/>
            <pc:sldMk cId="2091389355" sldId="2872"/>
            <ac:spMk id="52" creationId="{3B24334C-3062-419E-B9ED-1C71621637EF}"/>
          </ac:spMkLst>
        </pc:spChg>
        <pc:spChg chg="mod">
          <ac:chgData name="Iole Sanzò" userId="dd5a2986-7cfb-431b-8513-16e79c4a7c1f" providerId="ADAL" clId="{390D811A-02B9-4C38-8985-E4982DA0C7E8}" dt="2021-07-26T08:20:10.664" v="456" actId="1076"/>
          <ac:spMkLst>
            <pc:docMk/>
            <pc:sldMk cId="2091389355" sldId="2872"/>
            <ac:spMk id="55" creationId="{EE9EAFEE-11D8-4554-A0A9-D54713484509}"/>
          </ac:spMkLst>
        </pc:spChg>
        <pc:picChg chg="del">
          <ac:chgData name="Iole Sanzò" userId="dd5a2986-7cfb-431b-8513-16e79c4a7c1f" providerId="ADAL" clId="{390D811A-02B9-4C38-8985-E4982DA0C7E8}" dt="2021-07-26T08:17:59.135" v="431" actId="478"/>
          <ac:picMkLst>
            <pc:docMk/>
            <pc:sldMk cId="2091389355" sldId="2872"/>
            <ac:picMk id="2" creationId="{34D90DB2-FE7D-4EA7-8F9C-00825E001793}"/>
          </ac:picMkLst>
        </pc:picChg>
        <pc:picChg chg="mod ord">
          <ac:chgData name="Iole Sanzò" userId="dd5a2986-7cfb-431b-8513-16e79c4a7c1f" providerId="ADAL" clId="{390D811A-02B9-4C38-8985-E4982DA0C7E8}" dt="2021-07-26T08:19:23.992" v="444" actId="167"/>
          <ac:picMkLst>
            <pc:docMk/>
            <pc:sldMk cId="2091389355" sldId="2872"/>
            <ac:picMk id="3" creationId="{302F30DE-A56E-44A3-95C4-4108B9FD1676}"/>
          </ac:picMkLst>
        </pc:picChg>
        <pc:picChg chg="del">
          <ac:chgData name="Iole Sanzò" userId="dd5a2986-7cfb-431b-8513-16e79c4a7c1f" providerId="ADAL" clId="{390D811A-02B9-4C38-8985-E4982DA0C7E8}" dt="2021-07-26T08:17:58.302" v="430" actId="478"/>
          <ac:picMkLst>
            <pc:docMk/>
            <pc:sldMk cId="2091389355" sldId="2872"/>
            <ac:picMk id="4" creationId="{93C2FF0F-2645-4089-97FC-3A48DB7B0B8B}"/>
          </ac:picMkLst>
        </pc:picChg>
        <pc:picChg chg="mod ord">
          <ac:chgData name="Iole Sanzò" userId="dd5a2986-7cfb-431b-8513-16e79c4a7c1f" providerId="ADAL" clId="{390D811A-02B9-4C38-8985-E4982DA0C7E8}" dt="2021-07-26T08:20:04.632" v="454" actId="167"/>
          <ac:picMkLst>
            <pc:docMk/>
            <pc:sldMk cId="2091389355" sldId="2872"/>
            <ac:picMk id="5" creationId="{0395B646-997A-4748-8988-3C39013798B7}"/>
          </ac:picMkLst>
        </pc:picChg>
      </pc:sldChg>
      <pc:sldChg chg="addSp delSp modSp mod">
        <pc:chgData name="Iole Sanzò" userId="dd5a2986-7cfb-431b-8513-16e79c4a7c1f" providerId="ADAL" clId="{390D811A-02B9-4C38-8985-E4982DA0C7E8}" dt="2021-07-26T09:49:56.598" v="551" actId="478"/>
        <pc:sldMkLst>
          <pc:docMk/>
          <pc:sldMk cId="583657693" sldId="2873"/>
        </pc:sldMkLst>
        <pc:spChg chg="mod">
          <ac:chgData name="Iole Sanzò" userId="dd5a2986-7cfb-431b-8513-16e79c4a7c1f" providerId="ADAL" clId="{390D811A-02B9-4C38-8985-E4982DA0C7E8}" dt="2021-07-26T08:26:14.707" v="498" actId="20577"/>
          <ac:spMkLst>
            <pc:docMk/>
            <pc:sldMk cId="583657693" sldId="2873"/>
            <ac:spMk id="20" creationId="{97C7BB79-A502-4B0B-ACFE-017599C08AEA}"/>
          </ac:spMkLst>
        </pc:spChg>
        <pc:spChg chg="mod">
          <ac:chgData name="Iole Sanzò" userId="dd5a2986-7cfb-431b-8513-16e79c4a7c1f" providerId="ADAL" clId="{390D811A-02B9-4C38-8985-E4982DA0C7E8}" dt="2021-07-26T08:26:16.668" v="499" actId="20577"/>
          <ac:spMkLst>
            <pc:docMk/>
            <pc:sldMk cId="583657693" sldId="2873"/>
            <ac:spMk id="23" creationId="{681F9CF8-4369-4288-9A14-D0A3984562F4}"/>
          </ac:spMkLst>
        </pc:spChg>
        <pc:spChg chg="mod">
          <ac:chgData name="Iole Sanzò" userId="dd5a2986-7cfb-431b-8513-16e79c4a7c1f" providerId="ADAL" clId="{390D811A-02B9-4C38-8985-E4982DA0C7E8}" dt="2021-07-26T08:26:20.421" v="500" actId="20577"/>
          <ac:spMkLst>
            <pc:docMk/>
            <pc:sldMk cId="583657693" sldId="2873"/>
            <ac:spMk id="24" creationId="{E38219B4-CA71-4146-BD32-F775FEC12832}"/>
          </ac:spMkLst>
        </pc:spChg>
        <pc:spChg chg="mod">
          <ac:chgData name="Iole Sanzò" userId="dd5a2986-7cfb-431b-8513-16e79c4a7c1f" providerId="ADAL" clId="{390D811A-02B9-4C38-8985-E4982DA0C7E8}" dt="2021-07-26T08:26:25.551" v="502" actId="20577"/>
          <ac:spMkLst>
            <pc:docMk/>
            <pc:sldMk cId="583657693" sldId="2873"/>
            <ac:spMk id="25" creationId="{A149DE96-C954-4D36-ABE2-30920C78612E}"/>
          </ac:spMkLst>
        </pc:spChg>
        <pc:spChg chg="del">
          <ac:chgData name="Iole Sanzò" userId="dd5a2986-7cfb-431b-8513-16e79c4a7c1f" providerId="ADAL" clId="{390D811A-02B9-4C38-8985-E4982DA0C7E8}" dt="2021-07-26T08:24:23.483" v="465" actId="478"/>
          <ac:spMkLst>
            <pc:docMk/>
            <pc:sldMk cId="583657693" sldId="2873"/>
            <ac:spMk id="26" creationId="{8574DC87-8830-4303-8EE3-785A01CA470A}"/>
          </ac:spMkLst>
        </pc:spChg>
        <pc:spChg chg="add del mod">
          <ac:chgData name="Iole Sanzò" userId="dd5a2986-7cfb-431b-8513-16e79c4a7c1f" providerId="ADAL" clId="{390D811A-02B9-4C38-8985-E4982DA0C7E8}" dt="2021-07-26T09:49:56.598" v="551" actId="478"/>
          <ac:spMkLst>
            <pc:docMk/>
            <pc:sldMk cId="583657693" sldId="2873"/>
            <ac:spMk id="27" creationId="{FE98929C-8B58-4531-8D11-8D64A4ADAA38}"/>
          </ac:spMkLst>
        </pc:spChg>
        <pc:spChg chg="mod">
          <ac:chgData name="Iole Sanzò" userId="dd5a2986-7cfb-431b-8513-16e79c4a7c1f" providerId="ADAL" clId="{390D811A-02B9-4C38-8985-E4982DA0C7E8}" dt="2021-07-26T08:25:05.656" v="477" actId="1076"/>
          <ac:spMkLst>
            <pc:docMk/>
            <pc:sldMk cId="583657693" sldId="2873"/>
            <ac:spMk id="39" creationId="{9EDC971C-A7FA-4B26-A960-A05367D5497C}"/>
          </ac:spMkLst>
        </pc:spChg>
        <pc:spChg chg="mod">
          <ac:chgData name="Iole Sanzò" userId="dd5a2986-7cfb-431b-8513-16e79c4a7c1f" providerId="ADAL" clId="{390D811A-02B9-4C38-8985-E4982DA0C7E8}" dt="2021-07-26T08:25:01.185" v="474" actId="1076"/>
          <ac:spMkLst>
            <pc:docMk/>
            <pc:sldMk cId="583657693" sldId="2873"/>
            <ac:spMk id="40" creationId="{512926F7-AB33-4BCE-A3EF-9C3864E4B35B}"/>
          </ac:spMkLst>
        </pc:spChg>
        <pc:spChg chg="mod">
          <ac:chgData name="Iole Sanzò" userId="dd5a2986-7cfb-431b-8513-16e79c4a7c1f" providerId="ADAL" clId="{390D811A-02B9-4C38-8985-E4982DA0C7E8}" dt="2021-07-26T08:26:00.648" v="493" actId="1076"/>
          <ac:spMkLst>
            <pc:docMk/>
            <pc:sldMk cId="583657693" sldId="2873"/>
            <ac:spMk id="47" creationId="{64336030-73C6-4444-97A4-2F83B4D2ADE1}"/>
          </ac:spMkLst>
        </pc:spChg>
        <pc:spChg chg="mod">
          <ac:chgData name="Iole Sanzò" userId="dd5a2986-7cfb-431b-8513-16e79c4a7c1f" providerId="ADAL" clId="{390D811A-02B9-4C38-8985-E4982DA0C7E8}" dt="2021-07-26T08:26:06.640" v="496" actId="1076"/>
          <ac:spMkLst>
            <pc:docMk/>
            <pc:sldMk cId="583657693" sldId="2873"/>
            <ac:spMk id="48" creationId="{BA63B854-B745-4D7C-91C0-E6FBCDEA120A}"/>
          </ac:spMkLst>
        </pc:spChg>
        <pc:spChg chg="mod">
          <ac:chgData name="Iole Sanzò" userId="dd5a2986-7cfb-431b-8513-16e79c4a7c1f" providerId="ADAL" clId="{390D811A-02B9-4C38-8985-E4982DA0C7E8}" dt="2021-07-26T08:26:09.680" v="497" actId="1076"/>
          <ac:spMkLst>
            <pc:docMk/>
            <pc:sldMk cId="583657693" sldId="2873"/>
            <ac:spMk id="52" creationId="{3B24334C-3062-419E-B9ED-1C71621637EF}"/>
          </ac:spMkLst>
        </pc:spChg>
        <pc:spChg chg="mod">
          <ac:chgData name="Iole Sanzò" userId="dd5a2986-7cfb-431b-8513-16e79c4a7c1f" providerId="ADAL" clId="{390D811A-02B9-4C38-8985-E4982DA0C7E8}" dt="2021-07-26T08:25:57.973" v="492" actId="1038"/>
          <ac:spMkLst>
            <pc:docMk/>
            <pc:sldMk cId="583657693" sldId="2873"/>
            <ac:spMk id="55" creationId="{EE9EAFEE-11D8-4554-A0A9-D54713484509}"/>
          </ac:spMkLst>
        </pc:spChg>
        <pc:picChg chg="mod ord">
          <ac:chgData name="Iole Sanzò" userId="dd5a2986-7cfb-431b-8513-16e79c4a7c1f" providerId="ADAL" clId="{390D811A-02B9-4C38-8985-E4982DA0C7E8}" dt="2021-07-26T08:24:53.376" v="473" actId="167"/>
          <ac:picMkLst>
            <pc:docMk/>
            <pc:sldMk cId="583657693" sldId="2873"/>
            <ac:picMk id="2" creationId="{40C5EE34-8B3B-4F9C-9DA8-554858C5E7FC}"/>
          </ac:picMkLst>
        </pc:picChg>
        <pc:picChg chg="mod ord">
          <ac:chgData name="Iole Sanzò" userId="dd5a2986-7cfb-431b-8513-16e79c4a7c1f" providerId="ADAL" clId="{390D811A-02B9-4C38-8985-E4982DA0C7E8}" dt="2021-07-26T08:26:04.163" v="495" actId="1076"/>
          <ac:picMkLst>
            <pc:docMk/>
            <pc:sldMk cId="583657693" sldId="2873"/>
            <ac:picMk id="3" creationId="{DBFBB069-2225-47DC-BC74-D12F8737F30F}"/>
          </ac:picMkLst>
        </pc:picChg>
        <pc:picChg chg="del">
          <ac:chgData name="Iole Sanzò" userId="dd5a2986-7cfb-431b-8513-16e79c4a7c1f" providerId="ADAL" clId="{390D811A-02B9-4C38-8985-E4982DA0C7E8}" dt="2021-07-26T08:24:24.886" v="467" actId="478"/>
          <ac:picMkLst>
            <pc:docMk/>
            <pc:sldMk cId="583657693" sldId="2873"/>
            <ac:picMk id="5" creationId="{F5551F69-348E-4E48-8D18-A9563249E605}"/>
          </ac:picMkLst>
        </pc:picChg>
        <pc:picChg chg="del">
          <ac:chgData name="Iole Sanzò" userId="dd5a2986-7cfb-431b-8513-16e79c4a7c1f" providerId="ADAL" clId="{390D811A-02B9-4C38-8985-E4982DA0C7E8}" dt="2021-07-26T08:24:24.181" v="466" actId="478"/>
          <ac:picMkLst>
            <pc:docMk/>
            <pc:sldMk cId="583657693" sldId="2873"/>
            <ac:picMk id="6" creationId="{4E6CEB1C-5C16-4FC1-B161-31230733AF89}"/>
          </ac:picMkLst>
        </pc:picChg>
      </pc:sldChg>
      <pc:sldChg chg="modSp mod">
        <pc:chgData name="Iole Sanzò" userId="dd5a2986-7cfb-431b-8513-16e79c4a7c1f" providerId="ADAL" clId="{390D811A-02B9-4C38-8985-E4982DA0C7E8}" dt="2021-07-26T13:18:30.927" v="566" actId="207"/>
        <pc:sldMkLst>
          <pc:docMk/>
          <pc:sldMk cId="3902066644" sldId="3019"/>
        </pc:sldMkLst>
        <pc:spChg chg="mod">
          <ac:chgData name="Iole Sanzò" userId="dd5a2986-7cfb-431b-8513-16e79c4a7c1f" providerId="ADAL" clId="{390D811A-02B9-4C38-8985-E4982DA0C7E8}" dt="2021-07-26T13:18:30.927" v="566" actId="207"/>
          <ac:spMkLst>
            <pc:docMk/>
            <pc:sldMk cId="3902066644" sldId="3019"/>
            <ac:spMk id="92" creationId="{3B78753F-B63B-4E6F-9ACA-10BA4FDBC424}"/>
          </ac:spMkLst>
        </pc:spChg>
      </pc:sldChg>
      <pc:sldChg chg="modSp mod">
        <pc:chgData name="Iole Sanzò" userId="dd5a2986-7cfb-431b-8513-16e79c4a7c1f" providerId="ADAL" clId="{390D811A-02B9-4C38-8985-E4982DA0C7E8}" dt="2021-07-26T09:34:36.696" v="530" actId="20577"/>
        <pc:sldMkLst>
          <pc:docMk/>
          <pc:sldMk cId="4253291615" sldId="3021"/>
        </pc:sldMkLst>
        <pc:spChg chg="mod">
          <ac:chgData name="Iole Sanzò" userId="dd5a2986-7cfb-431b-8513-16e79c4a7c1f" providerId="ADAL" clId="{390D811A-02B9-4C38-8985-E4982DA0C7E8}" dt="2021-07-26T09:32:53.148" v="506" actId="1076"/>
          <ac:spMkLst>
            <pc:docMk/>
            <pc:sldMk cId="4253291615" sldId="3021"/>
            <ac:spMk id="91" creationId="{E2E5F8E4-0807-4C98-BA00-CE0D84CC37A0}"/>
          </ac:spMkLst>
        </pc:spChg>
        <pc:spChg chg="mod">
          <ac:chgData name="Iole Sanzò" userId="dd5a2986-7cfb-431b-8513-16e79c4a7c1f" providerId="ADAL" clId="{390D811A-02B9-4C38-8985-E4982DA0C7E8}" dt="2021-07-26T09:33:51.024" v="514" actId="20577"/>
          <ac:spMkLst>
            <pc:docMk/>
            <pc:sldMk cId="4253291615" sldId="3021"/>
            <ac:spMk id="97" creationId="{278AB3B2-79C2-454D-8BD7-CFDA9A6A0DC4}"/>
          </ac:spMkLst>
        </pc:spChg>
        <pc:spChg chg="mod">
          <ac:chgData name="Iole Sanzò" userId="dd5a2986-7cfb-431b-8513-16e79c4a7c1f" providerId="ADAL" clId="{390D811A-02B9-4C38-8985-E4982DA0C7E8}" dt="2021-07-26T09:33:32.364" v="512" actId="20577"/>
          <ac:spMkLst>
            <pc:docMk/>
            <pc:sldMk cId="4253291615" sldId="3021"/>
            <ac:spMk id="194" creationId="{99FBFFB2-F269-41A8-A4D7-F90B22ADB134}"/>
          </ac:spMkLst>
        </pc:spChg>
        <pc:spChg chg="mod">
          <ac:chgData name="Iole Sanzò" userId="dd5a2986-7cfb-431b-8513-16e79c4a7c1f" providerId="ADAL" clId="{390D811A-02B9-4C38-8985-E4982DA0C7E8}" dt="2021-07-26T09:33:52.927" v="516" actId="20577"/>
          <ac:spMkLst>
            <pc:docMk/>
            <pc:sldMk cId="4253291615" sldId="3021"/>
            <ac:spMk id="195" creationId="{643A7481-F2DF-4517-9C58-82E06FBA44EC}"/>
          </ac:spMkLst>
        </pc:spChg>
        <pc:spChg chg="mod">
          <ac:chgData name="Iole Sanzò" userId="dd5a2986-7cfb-431b-8513-16e79c4a7c1f" providerId="ADAL" clId="{390D811A-02B9-4C38-8985-E4982DA0C7E8}" dt="2021-07-26T09:34:01.855" v="520" actId="20577"/>
          <ac:spMkLst>
            <pc:docMk/>
            <pc:sldMk cId="4253291615" sldId="3021"/>
            <ac:spMk id="198" creationId="{78B1F62B-62FD-4D7C-B5E2-034A8081DBE5}"/>
          </ac:spMkLst>
        </pc:spChg>
        <pc:spChg chg="mod">
          <ac:chgData name="Iole Sanzò" userId="dd5a2986-7cfb-431b-8513-16e79c4a7c1f" providerId="ADAL" clId="{390D811A-02B9-4C38-8985-E4982DA0C7E8}" dt="2021-07-26T09:34:10.004" v="522" actId="20577"/>
          <ac:spMkLst>
            <pc:docMk/>
            <pc:sldMk cId="4253291615" sldId="3021"/>
            <ac:spMk id="200" creationId="{3FADC6F7-CE65-4F30-9BBB-486934372780}"/>
          </ac:spMkLst>
        </pc:spChg>
        <pc:spChg chg="mod">
          <ac:chgData name="Iole Sanzò" userId="dd5a2986-7cfb-431b-8513-16e79c4a7c1f" providerId="ADAL" clId="{390D811A-02B9-4C38-8985-E4982DA0C7E8}" dt="2021-07-26T09:34:15.094" v="524" actId="20577"/>
          <ac:spMkLst>
            <pc:docMk/>
            <pc:sldMk cId="4253291615" sldId="3021"/>
            <ac:spMk id="201" creationId="{3EE9D0B7-04BE-4DAD-9A16-C77C890E36C2}"/>
          </ac:spMkLst>
        </pc:spChg>
        <pc:spChg chg="mod">
          <ac:chgData name="Iole Sanzò" userId="dd5a2986-7cfb-431b-8513-16e79c4a7c1f" providerId="ADAL" clId="{390D811A-02B9-4C38-8985-E4982DA0C7E8}" dt="2021-07-26T09:34:29.079" v="528" actId="20577"/>
          <ac:spMkLst>
            <pc:docMk/>
            <pc:sldMk cId="4253291615" sldId="3021"/>
            <ac:spMk id="202" creationId="{E1B0769A-CADF-406C-BF1F-FAC6736B64C5}"/>
          </ac:spMkLst>
        </pc:spChg>
        <pc:spChg chg="mod">
          <ac:chgData name="Iole Sanzò" userId="dd5a2986-7cfb-431b-8513-16e79c4a7c1f" providerId="ADAL" clId="{390D811A-02B9-4C38-8985-E4982DA0C7E8}" dt="2021-07-26T09:34:36.696" v="530" actId="20577"/>
          <ac:spMkLst>
            <pc:docMk/>
            <pc:sldMk cId="4253291615" sldId="3021"/>
            <ac:spMk id="205" creationId="{E7CAA8A6-D6D1-41C5-8CA2-5AA28488F08E}"/>
          </ac:spMkLst>
        </pc:spChg>
        <pc:spChg chg="mod">
          <ac:chgData name="Iole Sanzò" userId="dd5a2986-7cfb-431b-8513-16e79c4a7c1f" providerId="ADAL" clId="{390D811A-02B9-4C38-8985-E4982DA0C7E8}" dt="2021-07-26T09:33:13.593" v="508" actId="20577"/>
          <ac:spMkLst>
            <pc:docMk/>
            <pc:sldMk cId="4253291615" sldId="3021"/>
            <ac:spMk id="207" creationId="{6FD25254-3791-40FD-A415-E067EA4C7A1D}"/>
          </ac:spMkLst>
        </pc:spChg>
        <pc:spChg chg="mod">
          <ac:chgData name="Iole Sanzò" userId="dd5a2986-7cfb-431b-8513-16e79c4a7c1f" providerId="ADAL" clId="{390D811A-02B9-4C38-8985-E4982DA0C7E8}" dt="2021-07-26T09:33:29.573" v="510" actId="20577"/>
          <ac:spMkLst>
            <pc:docMk/>
            <pc:sldMk cId="4253291615" sldId="3021"/>
            <ac:spMk id="208" creationId="{AC8324DA-0FB1-4C77-A810-E4B83A018752}"/>
          </ac:spMkLst>
        </pc:spChg>
        <pc:spChg chg="mod">
          <ac:chgData name="Iole Sanzò" userId="dd5a2986-7cfb-431b-8513-16e79c4a7c1f" providerId="ADAL" clId="{390D811A-02B9-4C38-8985-E4982DA0C7E8}" dt="2021-07-26T09:33:59.461" v="518" actId="20577"/>
          <ac:spMkLst>
            <pc:docMk/>
            <pc:sldMk cId="4253291615" sldId="3021"/>
            <ac:spMk id="210" creationId="{4E3150AB-0630-4755-8BAB-910722DDA5D9}"/>
          </ac:spMkLst>
        </pc:spChg>
        <pc:spChg chg="mod">
          <ac:chgData name="Iole Sanzò" userId="dd5a2986-7cfb-431b-8513-16e79c4a7c1f" providerId="ADAL" clId="{390D811A-02B9-4C38-8985-E4982DA0C7E8}" dt="2021-07-26T09:34:26.396" v="526" actId="20577"/>
          <ac:spMkLst>
            <pc:docMk/>
            <pc:sldMk cId="4253291615" sldId="3021"/>
            <ac:spMk id="211" creationId="{51DDFEAE-1251-406D-B8FA-5ACB868BA5CA}"/>
          </ac:spMkLst>
        </pc:spChg>
      </pc:sldChg>
      <pc:sldChg chg="modSp mod">
        <pc:chgData name="Iole Sanzò" userId="dd5a2986-7cfb-431b-8513-16e79c4a7c1f" providerId="ADAL" clId="{390D811A-02B9-4C38-8985-E4982DA0C7E8}" dt="2021-07-26T09:35:27.460" v="544" actId="20577"/>
        <pc:sldMkLst>
          <pc:docMk/>
          <pc:sldMk cId="3315240633" sldId="3022"/>
        </pc:sldMkLst>
        <pc:spChg chg="mod">
          <ac:chgData name="Iole Sanzò" userId="dd5a2986-7cfb-431b-8513-16e79c4a7c1f" providerId="ADAL" clId="{390D811A-02B9-4C38-8985-E4982DA0C7E8}" dt="2021-07-26T09:35:01.692" v="538" actId="14100"/>
          <ac:spMkLst>
            <pc:docMk/>
            <pc:sldMk cId="3315240633" sldId="3022"/>
            <ac:spMk id="53" creationId="{80FDA3CB-ECB0-401C-9A63-BC2F51739467}"/>
          </ac:spMkLst>
        </pc:spChg>
        <pc:spChg chg="mod">
          <ac:chgData name="Iole Sanzò" userId="dd5a2986-7cfb-431b-8513-16e79c4a7c1f" providerId="ADAL" clId="{390D811A-02B9-4C38-8985-E4982DA0C7E8}" dt="2021-07-26T09:34:55.409" v="535" actId="20577"/>
          <ac:spMkLst>
            <pc:docMk/>
            <pc:sldMk cId="3315240633" sldId="3022"/>
            <ac:spMk id="54" creationId="{CAF53486-6DB4-4245-BC0F-7A7FB289F807}"/>
          </ac:spMkLst>
        </pc:spChg>
        <pc:spChg chg="mod">
          <ac:chgData name="Iole Sanzò" userId="dd5a2986-7cfb-431b-8513-16e79c4a7c1f" providerId="ADAL" clId="{390D811A-02B9-4C38-8985-E4982DA0C7E8}" dt="2021-07-26T09:34:56.964" v="537" actId="20577"/>
          <ac:spMkLst>
            <pc:docMk/>
            <pc:sldMk cId="3315240633" sldId="3022"/>
            <ac:spMk id="58" creationId="{9C7424EA-1A8A-4E5A-9A3A-29FB4507511F}"/>
          </ac:spMkLst>
        </pc:spChg>
        <pc:spChg chg="mod">
          <ac:chgData name="Iole Sanzò" userId="dd5a2986-7cfb-431b-8513-16e79c4a7c1f" providerId="ADAL" clId="{390D811A-02B9-4C38-8985-E4982DA0C7E8}" dt="2021-07-26T09:35:08.700" v="540" actId="20577"/>
          <ac:spMkLst>
            <pc:docMk/>
            <pc:sldMk cId="3315240633" sldId="3022"/>
            <ac:spMk id="75" creationId="{8F2BD93A-A51B-466F-BC07-8309B3F54A02}"/>
          </ac:spMkLst>
        </pc:spChg>
        <pc:spChg chg="mod">
          <ac:chgData name="Iole Sanzò" userId="dd5a2986-7cfb-431b-8513-16e79c4a7c1f" providerId="ADAL" clId="{390D811A-02B9-4C38-8985-E4982DA0C7E8}" dt="2021-07-26T09:35:27.460" v="544" actId="20577"/>
          <ac:spMkLst>
            <pc:docMk/>
            <pc:sldMk cId="3315240633" sldId="3022"/>
            <ac:spMk id="123" creationId="{D37B759C-42D8-41B7-9CC7-5D0AC77E15EA}"/>
          </ac:spMkLst>
        </pc:spChg>
        <pc:spChg chg="mod">
          <ac:chgData name="Iole Sanzò" userId="dd5a2986-7cfb-431b-8513-16e79c4a7c1f" providerId="ADAL" clId="{390D811A-02B9-4C38-8985-E4982DA0C7E8}" dt="2021-07-26T09:35:20.997" v="542" actId="20577"/>
          <ac:spMkLst>
            <pc:docMk/>
            <pc:sldMk cId="3315240633" sldId="3022"/>
            <ac:spMk id="135" creationId="{406B1B7E-C921-4889-B1EE-2EA6A1F26E82}"/>
          </ac:spMkLst>
        </pc:spChg>
      </pc:sldChg>
      <pc:sldChg chg="delSp mod">
        <pc:chgData name="Iole Sanzò" userId="dd5a2986-7cfb-431b-8513-16e79c4a7c1f" providerId="ADAL" clId="{390D811A-02B9-4C38-8985-E4982DA0C7E8}" dt="2021-07-26T09:50:10.352" v="557" actId="478"/>
        <pc:sldMkLst>
          <pc:docMk/>
          <pc:sldMk cId="2571821670" sldId="3023"/>
        </pc:sldMkLst>
        <pc:spChg chg="del">
          <ac:chgData name="Iole Sanzò" userId="dd5a2986-7cfb-431b-8513-16e79c4a7c1f" providerId="ADAL" clId="{390D811A-02B9-4C38-8985-E4982DA0C7E8}" dt="2021-07-26T09:50:10.352" v="557" actId="478"/>
          <ac:spMkLst>
            <pc:docMk/>
            <pc:sldMk cId="2571821670" sldId="3023"/>
            <ac:spMk id="94" creationId="{D147E187-4FA2-4E49-8F73-CD2B30236BE0}"/>
          </ac:spMkLst>
        </pc:spChg>
      </pc:sldChg>
      <pc:sldChg chg="delSp mod">
        <pc:chgData name="Iole Sanzò" userId="dd5a2986-7cfb-431b-8513-16e79c4a7c1f" providerId="ADAL" clId="{390D811A-02B9-4C38-8985-E4982DA0C7E8}" dt="2021-07-26T09:50:08.258" v="556" actId="478"/>
        <pc:sldMkLst>
          <pc:docMk/>
          <pc:sldMk cId="2675926089" sldId="3024"/>
        </pc:sldMkLst>
        <pc:spChg chg="del">
          <ac:chgData name="Iole Sanzò" userId="dd5a2986-7cfb-431b-8513-16e79c4a7c1f" providerId="ADAL" clId="{390D811A-02B9-4C38-8985-E4982DA0C7E8}" dt="2021-07-26T09:50:08.258" v="556" actId="478"/>
          <ac:spMkLst>
            <pc:docMk/>
            <pc:sldMk cId="2675926089" sldId="3024"/>
            <ac:spMk id="65" creationId="{5B9AC664-B0A4-4101-9509-35A6EB0C0A8B}"/>
          </ac:spMkLst>
        </pc:spChg>
      </pc:sldChg>
      <pc:sldChg chg="del">
        <pc:chgData name="Iole Sanzò" userId="dd5a2986-7cfb-431b-8513-16e79c4a7c1f" providerId="ADAL" clId="{390D811A-02B9-4C38-8985-E4982DA0C7E8}" dt="2021-07-26T07:41:50.511" v="111" actId="2696"/>
        <pc:sldMkLst>
          <pc:docMk/>
          <pc:sldMk cId="190030804" sldId="3047"/>
        </pc:sldMkLst>
      </pc:sldChg>
      <pc:sldChg chg="addSp delSp modSp add mod">
        <pc:chgData name="Iole Sanzò" userId="dd5a2986-7cfb-431b-8513-16e79c4a7c1f" providerId="ADAL" clId="{390D811A-02B9-4C38-8985-E4982DA0C7E8}" dt="2021-07-26T09:50:15.942" v="560" actId="478"/>
        <pc:sldMkLst>
          <pc:docMk/>
          <pc:sldMk cId="2453051735" sldId="3050"/>
        </pc:sldMkLst>
        <pc:spChg chg="del">
          <ac:chgData name="Iole Sanzò" userId="dd5a2986-7cfb-431b-8513-16e79c4a7c1f" providerId="ADAL" clId="{390D811A-02B9-4C38-8985-E4982DA0C7E8}" dt="2021-07-26T07:42:03.932" v="112" actId="478"/>
          <ac:spMkLst>
            <pc:docMk/>
            <pc:sldMk cId="2453051735" sldId="3050"/>
            <ac:spMk id="24" creationId="{C83946A5-5E62-4262-BBAE-F28131977AD4}"/>
          </ac:spMkLst>
        </pc:spChg>
        <pc:spChg chg="add del mod">
          <ac:chgData name="Iole Sanzò" userId="dd5a2986-7cfb-431b-8513-16e79c4a7c1f" providerId="ADAL" clId="{390D811A-02B9-4C38-8985-E4982DA0C7E8}" dt="2021-07-26T09:50:15.942" v="560" actId="478"/>
          <ac:spMkLst>
            <pc:docMk/>
            <pc:sldMk cId="2453051735" sldId="3050"/>
            <ac:spMk id="26" creationId="{027776F2-F79B-49CA-8384-64B3781786C3}"/>
          </ac:spMkLst>
        </pc:spChg>
        <pc:spChg chg="mod">
          <ac:chgData name="Iole Sanzò" userId="dd5a2986-7cfb-431b-8513-16e79c4a7c1f" providerId="ADAL" clId="{390D811A-02B9-4C38-8985-E4982DA0C7E8}" dt="2021-07-26T07:42:10.182" v="128" actId="20577"/>
          <ac:spMkLst>
            <pc:docMk/>
            <pc:sldMk cId="2453051735" sldId="3050"/>
            <ac:spMk id="30" creationId="{022DB523-2F02-4586-A69F-BE73338A22BD}"/>
          </ac:spMkLst>
        </pc:spChg>
        <pc:spChg chg="mod">
          <ac:chgData name="Iole Sanzò" userId="dd5a2986-7cfb-431b-8513-16e79c4a7c1f" providerId="ADAL" clId="{390D811A-02B9-4C38-8985-E4982DA0C7E8}" dt="2021-07-26T07:42:22.113" v="145" actId="20577"/>
          <ac:spMkLst>
            <pc:docMk/>
            <pc:sldMk cId="2453051735" sldId="3050"/>
            <ac:spMk id="34" creationId="{DEB0C60A-FC12-4809-AC71-A797EB1AE0DA}"/>
          </ac:spMkLst>
        </pc:spChg>
        <pc:spChg chg="mod">
          <ac:chgData name="Iole Sanzò" userId="dd5a2986-7cfb-431b-8513-16e79c4a7c1f" providerId="ADAL" clId="{390D811A-02B9-4C38-8985-E4982DA0C7E8}" dt="2021-07-26T07:43:49.517" v="160" actId="1076"/>
          <ac:spMkLst>
            <pc:docMk/>
            <pc:sldMk cId="2453051735" sldId="3050"/>
            <ac:spMk id="40" creationId="{D32F7FBF-582A-4FC3-9218-D477F28D3DA7}"/>
          </ac:spMkLst>
        </pc:spChg>
        <pc:spChg chg="mod">
          <ac:chgData name="Iole Sanzò" userId="dd5a2986-7cfb-431b-8513-16e79c4a7c1f" providerId="ADAL" clId="{390D811A-02B9-4C38-8985-E4982DA0C7E8}" dt="2021-07-26T07:43:51.646" v="161" actId="1076"/>
          <ac:spMkLst>
            <pc:docMk/>
            <pc:sldMk cId="2453051735" sldId="3050"/>
            <ac:spMk id="52" creationId="{7C8E70E5-405E-457B-AB71-25E91D045C03}"/>
          </ac:spMkLst>
        </pc:spChg>
        <pc:graphicFrameChg chg="mod modGraphic">
          <ac:chgData name="Iole Sanzò" userId="dd5a2986-7cfb-431b-8513-16e79c4a7c1f" providerId="ADAL" clId="{390D811A-02B9-4C38-8985-E4982DA0C7E8}" dt="2021-07-26T07:42:46.463" v="153" actId="207"/>
          <ac:graphicFrameMkLst>
            <pc:docMk/>
            <pc:sldMk cId="2453051735" sldId="3050"/>
            <ac:graphicFrameMk id="59" creationId="{7C07CA19-5C60-47E6-9821-AFEA45A7A298}"/>
          </ac:graphicFrameMkLst>
        </pc:graphicFrameChg>
        <pc:graphicFrameChg chg="mod modGraphic">
          <ac:chgData name="Iole Sanzò" userId="dd5a2986-7cfb-431b-8513-16e79c4a7c1f" providerId="ADAL" clId="{390D811A-02B9-4C38-8985-E4982DA0C7E8}" dt="2021-07-26T07:42:56.509" v="155" actId="404"/>
          <ac:graphicFrameMkLst>
            <pc:docMk/>
            <pc:sldMk cId="2453051735" sldId="3050"/>
            <ac:graphicFrameMk id="66" creationId="{F334C330-D019-40FA-B821-F02D15B7B5B9}"/>
          </ac:graphicFrameMkLst>
        </pc:graphicFrameChg>
        <pc:picChg chg="mod ord">
          <ac:chgData name="Iole Sanzò" userId="dd5a2986-7cfb-431b-8513-16e79c4a7c1f" providerId="ADAL" clId="{390D811A-02B9-4C38-8985-E4982DA0C7E8}" dt="2021-07-26T07:43:46.813" v="159" actId="167"/>
          <ac:picMkLst>
            <pc:docMk/>
            <pc:sldMk cId="2453051735" sldId="3050"/>
            <ac:picMk id="2" creationId="{C2E9B714-48D7-41D0-AECB-9F5FA14A4B94}"/>
          </ac:picMkLst>
        </pc:picChg>
        <pc:picChg chg="del">
          <ac:chgData name="Iole Sanzò" userId="dd5a2986-7cfb-431b-8513-16e79c4a7c1f" providerId="ADAL" clId="{390D811A-02B9-4C38-8985-E4982DA0C7E8}" dt="2021-07-26T07:42:24.027" v="146" actId="478"/>
          <ac:picMkLst>
            <pc:docMk/>
            <pc:sldMk cId="2453051735" sldId="3050"/>
            <ac:picMk id="25" creationId="{6C381A8A-30F9-4BFE-8F42-04D91C0AD208}"/>
          </ac:picMkLst>
        </pc:picChg>
      </pc:sldChg>
    </pc:docChg>
  </pc:docChgLst>
  <pc:docChgLst>
    <pc:chgData name="Daniele Serio" userId="a72f9ad8-263d-4a3e-b03c-bf666c05573e" providerId="ADAL" clId="{BD45293F-080C-4FB2-8023-C4B19AD171EC}"/>
    <pc:docChg chg="undo custSel addSld delSld modSld sldOrd modMainMaster">
      <pc:chgData name="Daniele Serio" userId="a72f9ad8-263d-4a3e-b03c-bf666c05573e" providerId="ADAL" clId="{BD45293F-080C-4FB2-8023-C4B19AD171EC}" dt="2021-07-27T16:02:37.675" v="8654"/>
      <pc:docMkLst>
        <pc:docMk/>
      </pc:docMkLst>
      <pc:sldChg chg="modSp mod">
        <pc:chgData name="Daniele Serio" userId="a72f9ad8-263d-4a3e-b03c-bf666c05573e" providerId="ADAL" clId="{BD45293F-080C-4FB2-8023-C4B19AD171EC}" dt="2021-07-27T10:51:24.413" v="8509" actId="20577"/>
        <pc:sldMkLst>
          <pc:docMk/>
          <pc:sldMk cId="0" sldId="463"/>
        </pc:sldMkLst>
        <pc:spChg chg="mod">
          <ac:chgData name="Daniele Serio" userId="a72f9ad8-263d-4a3e-b03c-bf666c05573e" providerId="ADAL" clId="{BD45293F-080C-4FB2-8023-C4B19AD171EC}" dt="2021-07-27T10:51:24.413" v="8509" actId="20577"/>
          <ac:spMkLst>
            <pc:docMk/>
            <pc:sldMk cId="0" sldId="463"/>
            <ac:spMk id="12" creationId="{B1BB87A2-A015-4C84-97F7-E761EAF269BC}"/>
          </ac:spMkLst>
        </pc:spChg>
      </pc:sldChg>
      <pc:sldChg chg="addSp delSp modSp mod">
        <pc:chgData name="Daniele Serio" userId="a72f9ad8-263d-4a3e-b03c-bf666c05573e" providerId="ADAL" clId="{BD45293F-080C-4FB2-8023-C4B19AD171EC}" dt="2021-07-26T09:20:01.975" v="4061" actId="20577"/>
        <pc:sldMkLst>
          <pc:docMk/>
          <pc:sldMk cId="0" sldId="545"/>
        </pc:sldMkLst>
        <pc:spChg chg="add del mod">
          <ac:chgData name="Daniele Serio" userId="a72f9ad8-263d-4a3e-b03c-bf666c05573e" providerId="ADAL" clId="{BD45293F-080C-4FB2-8023-C4B19AD171EC}" dt="2021-07-26T09:18:12.259" v="3969" actId="478"/>
          <ac:spMkLst>
            <pc:docMk/>
            <pc:sldMk cId="0" sldId="545"/>
            <ac:spMk id="4" creationId="{5CA39717-C687-45B0-A58F-AFA7BAA1162E}"/>
          </ac:spMkLst>
        </pc:spChg>
        <pc:spChg chg="mod">
          <ac:chgData name="Daniele Serio" userId="a72f9ad8-263d-4a3e-b03c-bf666c05573e" providerId="ADAL" clId="{BD45293F-080C-4FB2-8023-C4B19AD171EC}" dt="2021-07-26T09:20:01.975" v="4061" actId="20577"/>
          <ac:spMkLst>
            <pc:docMk/>
            <pc:sldMk cId="0" sldId="545"/>
            <ac:spMk id="6" creationId="{56EF74B6-52A5-4B80-AD47-064CBF2E6FC3}"/>
          </ac:spMkLst>
        </pc:spChg>
      </pc:sldChg>
      <pc:sldChg chg="addSp delSp modSp mod">
        <pc:chgData name="Daniele Serio" userId="a72f9ad8-263d-4a3e-b03c-bf666c05573e" providerId="ADAL" clId="{BD45293F-080C-4FB2-8023-C4B19AD171EC}" dt="2021-07-26T13:07:51.529" v="7873" actId="1035"/>
        <pc:sldMkLst>
          <pc:docMk/>
          <pc:sldMk cId="0" sldId="546"/>
        </pc:sldMkLst>
        <pc:spChg chg="add del mod">
          <ac:chgData name="Daniele Serio" userId="a72f9ad8-263d-4a3e-b03c-bf666c05573e" providerId="ADAL" clId="{BD45293F-080C-4FB2-8023-C4B19AD171EC}" dt="2021-07-26T13:07:07.642" v="7767" actId="478"/>
          <ac:spMkLst>
            <pc:docMk/>
            <pc:sldMk cId="0" sldId="546"/>
            <ac:spMk id="10" creationId="{A578E46E-4C8B-4AB0-ADEA-E877D95F4C5B}"/>
          </ac:spMkLst>
        </pc:spChg>
        <pc:picChg chg="mod">
          <ac:chgData name="Daniele Serio" userId="a72f9ad8-263d-4a3e-b03c-bf666c05573e" providerId="ADAL" clId="{BD45293F-080C-4FB2-8023-C4B19AD171EC}" dt="2021-07-26T13:07:51.529" v="7873" actId="1035"/>
          <ac:picMkLst>
            <pc:docMk/>
            <pc:sldMk cId="0" sldId="546"/>
            <ac:picMk id="2" creationId="{A21B01EC-072F-4873-803F-D0F60A00796F}"/>
          </ac:picMkLst>
        </pc:picChg>
        <pc:picChg chg="mod">
          <ac:chgData name="Daniele Serio" userId="a72f9ad8-263d-4a3e-b03c-bf666c05573e" providerId="ADAL" clId="{BD45293F-080C-4FB2-8023-C4B19AD171EC}" dt="2021-07-26T13:07:51.529" v="7873" actId="1035"/>
          <ac:picMkLst>
            <pc:docMk/>
            <pc:sldMk cId="0" sldId="546"/>
            <ac:picMk id="3" creationId="{DDE2EFDD-FE93-4529-A283-9336D393DD53}"/>
          </ac:picMkLst>
        </pc:picChg>
        <pc:picChg chg="del">
          <ac:chgData name="Daniele Serio" userId="a72f9ad8-263d-4a3e-b03c-bf666c05573e" providerId="ADAL" clId="{BD45293F-080C-4FB2-8023-C4B19AD171EC}" dt="2021-07-26T13:07:22.230" v="7769" actId="478"/>
          <ac:picMkLst>
            <pc:docMk/>
            <pc:sldMk cId="0" sldId="546"/>
            <ac:picMk id="5" creationId="{8E3452CC-37CA-4587-9A8F-AD9D34A975AC}"/>
          </ac:picMkLst>
        </pc:picChg>
        <pc:picChg chg="del">
          <ac:chgData name="Daniele Serio" userId="a72f9ad8-263d-4a3e-b03c-bf666c05573e" providerId="ADAL" clId="{BD45293F-080C-4FB2-8023-C4B19AD171EC}" dt="2021-07-26T08:08:07.998" v="2036" actId="478"/>
          <ac:picMkLst>
            <pc:docMk/>
            <pc:sldMk cId="0" sldId="546"/>
            <ac:picMk id="6" creationId="{16B7CCB6-53A8-4D29-B488-F64EB6603313}"/>
          </ac:picMkLst>
        </pc:picChg>
      </pc:sldChg>
      <pc:sldChg chg="addSp delSp modSp mod">
        <pc:chgData name="Daniele Serio" userId="a72f9ad8-263d-4a3e-b03c-bf666c05573e" providerId="ADAL" clId="{BD45293F-080C-4FB2-8023-C4B19AD171EC}" dt="2021-07-23T11:58:02.066" v="188"/>
        <pc:sldMkLst>
          <pc:docMk/>
          <pc:sldMk cId="0" sldId="708"/>
        </pc:sldMkLst>
        <pc:spChg chg="add del mod">
          <ac:chgData name="Daniele Serio" userId="a72f9ad8-263d-4a3e-b03c-bf666c05573e" providerId="ADAL" clId="{BD45293F-080C-4FB2-8023-C4B19AD171EC}" dt="2021-07-23T11:54:56.120" v="174" actId="478"/>
          <ac:spMkLst>
            <pc:docMk/>
            <pc:sldMk cId="0" sldId="708"/>
            <ac:spMk id="2" creationId="{DD8A0D43-E1FF-4F9F-8B57-8B52F8E9CDE5}"/>
          </ac:spMkLst>
        </pc:spChg>
        <pc:spChg chg="add mod">
          <ac:chgData name="Daniele Serio" userId="a72f9ad8-263d-4a3e-b03c-bf666c05573e" providerId="ADAL" clId="{BD45293F-080C-4FB2-8023-C4B19AD171EC}" dt="2021-07-23T11:58:02.066" v="188"/>
          <ac:spMkLst>
            <pc:docMk/>
            <pc:sldMk cId="0" sldId="708"/>
            <ac:spMk id="12" creationId="{728101A7-A6C6-4EE9-993C-B10A526EB45F}"/>
          </ac:spMkLst>
        </pc:spChg>
        <pc:spChg chg="del mod">
          <ac:chgData name="Daniele Serio" userId="a72f9ad8-263d-4a3e-b03c-bf666c05573e" providerId="ADAL" clId="{BD45293F-080C-4FB2-8023-C4B19AD171EC}" dt="2021-07-23T11:58:01.659" v="187" actId="478"/>
          <ac:spMkLst>
            <pc:docMk/>
            <pc:sldMk cId="0" sldId="708"/>
            <ac:spMk id="18" creationId="{0A2E01F3-829C-45D2-A8BC-BDC6275DF066}"/>
          </ac:spMkLst>
        </pc:spChg>
        <pc:picChg chg="add mod">
          <ac:chgData name="Daniele Serio" userId="a72f9ad8-263d-4a3e-b03c-bf666c05573e" providerId="ADAL" clId="{BD45293F-080C-4FB2-8023-C4B19AD171EC}" dt="2021-07-23T11:58:02.066" v="188"/>
          <ac:picMkLst>
            <pc:docMk/>
            <pc:sldMk cId="0" sldId="708"/>
            <ac:picMk id="13" creationId="{27654EE8-8C67-493A-BDAC-0274D7959F56}"/>
          </ac:picMkLst>
        </pc:picChg>
        <pc:picChg chg="del">
          <ac:chgData name="Daniele Serio" userId="a72f9ad8-263d-4a3e-b03c-bf666c05573e" providerId="ADAL" clId="{BD45293F-080C-4FB2-8023-C4B19AD171EC}" dt="2021-07-23T11:58:01.659" v="187" actId="478"/>
          <ac:picMkLst>
            <pc:docMk/>
            <pc:sldMk cId="0" sldId="708"/>
            <ac:picMk id="14" creationId="{10379957-C85B-4F76-869D-12D93888623D}"/>
          </ac:picMkLst>
        </pc:picChg>
        <pc:picChg chg="del">
          <ac:chgData name="Daniele Serio" userId="a72f9ad8-263d-4a3e-b03c-bf666c05573e" providerId="ADAL" clId="{BD45293F-080C-4FB2-8023-C4B19AD171EC}" dt="2021-07-23T11:58:01.659" v="187" actId="478"/>
          <ac:picMkLst>
            <pc:docMk/>
            <pc:sldMk cId="0" sldId="708"/>
            <ac:picMk id="15" creationId="{170EBD7D-B994-4B76-AF51-B023A3382BE3}"/>
          </ac:picMkLst>
        </pc:picChg>
        <pc:picChg chg="del">
          <ac:chgData name="Daniele Serio" userId="a72f9ad8-263d-4a3e-b03c-bf666c05573e" providerId="ADAL" clId="{BD45293F-080C-4FB2-8023-C4B19AD171EC}" dt="2021-07-23T11:58:01.659" v="187" actId="478"/>
          <ac:picMkLst>
            <pc:docMk/>
            <pc:sldMk cId="0" sldId="708"/>
            <ac:picMk id="16" creationId="{C05AA5BD-620A-4DCE-A144-5846E55ABEBF}"/>
          </ac:picMkLst>
        </pc:picChg>
        <pc:picChg chg="add mod">
          <ac:chgData name="Daniele Serio" userId="a72f9ad8-263d-4a3e-b03c-bf666c05573e" providerId="ADAL" clId="{BD45293F-080C-4FB2-8023-C4B19AD171EC}" dt="2021-07-23T11:58:02.066" v="188"/>
          <ac:picMkLst>
            <pc:docMk/>
            <pc:sldMk cId="0" sldId="708"/>
            <ac:picMk id="17" creationId="{3A156C62-1C34-4728-B6DB-21781FA66EBB}"/>
          </ac:picMkLst>
        </pc:picChg>
        <pc:picChg chg="add mod">
          <ac:chgData name="Daniele Serio" userId="a72f9ad8-263d-4a3e-b03c-bf666c05573e" providerId="ADAL" clId="{BD45293F-080C-4FB2-8023-C4B19AD171EC}" dt="2021-07-23T11:58:02.066" v="188"/>
          <ac:picMkLst>
            <pc:docMk/>
            <pc:sldMk cId="0" sldId="708"/>
            <ac:picMk id="19" creationId="{2EEB3FA6-92E8-4A48-9523-C940E800D15D}"/>
          </ac:picMkLst>
        </pc:picChg>
        <pc:picChg chg="add mod">
          <ac:chgData name="Daniele Serio" userId="a72f9ad8-263d-4a3e-b03c-bf666c05573e" providerId="ADAL" clId="{BD45293F-080C-4FB2-8023-C4B19AD171EC}" dt="2021-07-23T11:58:02.066" v="188"/>
          <ac:picMkLst>
            <pc:docMk/>
            <pc:sldMk cId="0" sldId="708"/>
            <ac:picMk id="20" creationId="{EEFC2CEE-3890-4D4E-8041-24D15742DC2A}"/>
          </ac:picMkLst>
        </pc:picChg>
        <pc:picChg chg="add mod">
          <ac:chgData name="Daniele Serio" userId="a72f9ad8-263d-4a3e-b03c-bf666c05573e" providerId="ADAL" clId="{BD45293F-080C-4FB2-8023-C4B19AD171EC}" dt="2021-07-23T11:58:02.066" v="188"/>
          <ac:picMkLst>
            <pc:docMk/>
            <pc:sldMk cId="0" sldId="708"/>
            <ac:picMk id="21" creationId="{0E28D18D-2CBE-432D-AA36-449AF0978361}"/>
          </ac:picMkLst>
        </pc:picChg>
        <pc:picChg chg="add mod">
          <ac:chgData name="Daniele Serio" userId="a72f9ad8-263d-4a3e-b03c-bf666c05573e" providerId="ADAL" clId="{BD45293F-080C-4FB2-8023-C4B19AD171EC}" dt="2021-07-23T11:58:02.066" v="188"/>
          <ac:picMkLst>
            <pc:docMk/>
            <pc:sldMk cId="0" sldId="708"/>
            <ac:picMk id="22" creationId="{8180FD87-E99A-45D7-9797-AF9BC05AC521}"/>
          </ac:picMkLst>
        </pc:picChg>
        <pc:picChg chg="add mod">
          <ac:chgData name="Daniele Serio" userId="a72f9ad8-263d-4a3e-b03c-bf666c05573e" providerId="ADAL" clId="{BD45293F-080C-4FB2-8023-C4B19AD171EC}" dt="2021-07-23T11:58:02.066" v="188"/>
          <ac:picMkLst>
            <pc:docMk/>
            <pc:sldMk cId="0" sldId="708"/>
            <ac:picMk id="23" creationId="{0A743EC0-8AFF-4B27-BA73-1D05600EBCB6}"/>
          </ac:picMkLst>
        </pc:picChg>
        <pc:picChg chg="del">
          <ac:chgData name="Daniele Serio" userId="a72f9ad8-263d-4a3e-b03c-bf666c05573e" providerId="ADAL" clId="{BD45293F-080C-4FB2-8023-C4B19AD171EC}" dt="2021-07-23T11:58:01.659" v="187" actId="478"/>
          <ac:picMkLst>
            <pc:docMk/>
            <pc:sldMk cId="0" sldId="708"/>
            <ac:picMk id="24" creationId="{7E5718BD-0E24-48C5-B785-725F258C435F}"/>
          </ac:picMkLst>
        </pc:picChg>
        <pc:picChg chg="del">
          <ac:chgData name="Daniele Serio" userId="a72f9ad8-263d-4a3e-b03c-bf666c05573e" providerId="ADAL" clId="{BD45293F-080C-4FB2-8023-C4B19AD171EC}" dt="2021-07-23T11:58:01.659" v="187" actId="478"/>
          <ac:picMkLst>
            <pc:docMk/>
            <pc:sldMk cId="0" sldId="708"/>
            <ac:picMk id="27" creationId="{084BB6F4-9A9B-420C-8CE1-19E64A1A26EC}"/>
          </ac:picMkLst>
        </pc:picChg>
        <pc:picChg chg="del">
          <ac:chgData name="Daniele Serio" userId="a72f9ad8-263d-4a3e-b03c-bf666c05573e" providerId="ADAL" clId="{BD45293F-080C-4FB2-8023-C4B19AD171EC}" dt="2021-07-23T11:58:01.659" v="187" actId="478"/>
          <ac:picMkLst>
            <pc:docMk/>
            <pc:sldMk cId="0" sldId="708"/>
            <ac:picMk id="28" creationId="{9687CEC4-65B5-4BD8-BE5E-D95E9D99CB1C}"/>
          </ac:picMkLst>
        </pc:picChg>
        <pc:picChg chg="del">
          <ac:chgData name="Daniele Serio" userId="a72f9ad8-263d-4a3e-b03c-bf666c05573e" providerId="ADAL" clId="{BD45293F-080C-4FB2-8023-C4B19AD171EC}" dt="2021-07-23T11:58:01.659" v="187" actId="478"/>
          <ac:picMkLst>
            <pc:docMk/>
            <pc:sldMk cId="0" sldId="708"/>
            <ac:picMk id="29" creationId="{F3FFFD95-109A-49F1-AD1E-B28B9A37CF88}"/>
          </ac:picMkLst>
        </pc:picChg>
      </pc:sldChg>
      <pc:sldChg chg="addSp delSp modSp mod">
        <pc:chgData name="Daniele Serio" userId="a72f9ad8-263d-4a3e-b03c-bf666c05573e" providerId="ADAL" clId="{BD45293F-080C-4FB2-8023-C4B19AD171EC}" dt="2021-07-27T16:02:37.675" v="8654"/>
        <pc:sldMkLst>
          <pc:docMk/>
          <pc:sldMk cId="0" sldId="779"/>
        </pc:sldMkLst>
        <pc:spChg chg="mod">
          <ac:chgData name="Daniele Serio" userId="a72f9ad8-263d-4a3e-b03c-bf666c05573e" providerId="ADAL" clId="{BD45293F-080C-4FB2-8023-C4B19AD171EC}" dt="2021-07-27T11:07:16.148" v="8647" actId="20577"/>
          <ac:spMkLst>
            <pc:docMk/>
            <pc:sldMk cId="0" sldId="779"/>
            <ac:spMk id="2" creationId="{02B12D8B-1E82-473F-9D37-AEACF1A3017E}"/>
          </ac:spMkLst>
        </pc:spChg>
        <pc:spChg chg="add del mod">
          <ac:chgData name="Daniele Serio" userId="a72f9ad8-263d-4a3e-b03c-bf666c05573e" providerId="ADAL" clId="{BD45293F-080C-4FB2-8023-C4B19AD171EC}" dt="2021-07-23T09:41:13.129" v="131" actId="478"/>
          <ac:spMkLst>
            <pc:docMk/>
            <pc:sldMk cId="0" sldId="779"/>
            <ac:spMk id="6" creationId="{4F5E1CAF-98DE-4197-B72B-A59F57B49F8A}"/>
          </ac:spMkLst>
        </pc:spChg>
        <pc:spChg chg="add del mod">
          <ac:chgData name="Daniele Serio" userId="a72f9ad8-263d-4a3e-b03c-bf666c05573e" providerId="ADAL" clId="{BD45293F-080C-4FB2-8023-C4B19AD171EC}" dt="2021-07-26T15:55:01.263" v="7902" actId="478"/>
          <ac:spMkLst>
            <pc:docMk/>
            <pc:sldMk cId="0" sldId="779"/>
            <ac:spMk id="7" creationId="{5725AF02-D322-416B-A94B-BEE400D39376}"/>
          </ac:spMkLst>
        </pc:spChg>
        <pc:spChg chg="mod">
          <ac:chgData name="Daniele Serio" userId="a72f9ad8-263d-4a3e-b03c-bf666c05573e" providerId="ADAL" clId="{BD45293F-080C-4FB2-8023-C4B19AD171EC}" dt="2021-07-27T16:02:37.675" v="8654"/>
          <ac:spMkLst>
            <pc:docMk/>
            <pc:sldMk cId="0" sldId="779"/>
            <ac:spMk id="18" creationId="{534DE86D-A73D-413F-91F7-780C52A1E643}"/>
          </ac:spMkLst>
        </pc:spChg>
        <pc:cxnChg chg="mod">
          <ac:chgData name="Daniele Serio" userId="a72f9ad8-263d-4a3e-b03c-bf666c05573e" providerId="ADAL" clId="{BD45293F-080C-4FB2-8023-C4B19AD171EC}" dt="2021-07-27T11:07:20.190" v="8651" actId="14100"/>
          <ac:cxnSpMkLst>
            <pc:docMk/>
            <pc:sldMk cId="0" sldId="779"/>
            <ac:cxnSpMk id="5" creationId="{29DF4D38-A9A5-4418-BB88-107DB2B098D5}"/>
          </ac:cxnSpMkLst>
        </pc:cxnChg>
      </pc:sldChg>
      <pc:sldChg chg="addSp delSp modSp add mod ord">
        <pc:chgData name="Daniele Serio" userId="a72f9ad8-263d-4a3e-b03c-bf666c05573e" providerId="ADAL" clId="{BD45293F-080C-4FB2-8023-C4B19AD171EC}" dt="2021-07-27T11:02:28.659" v="8594" actId="20577"/>
        <pc:sldMkLst>
          <pc:docMk/>
          <pc:sldMk cId="672236738" sldId="792"/>
        </pc:sldMkLst>
        <pc:spChg chg="add mod">
          <ac:chgData name="Daniele Serio" userId="a72f9ad8-263d-4a3e-b03c-bf666c05573e" providerId="ADAL" clId="{BD45293F-080C-4FB2-8023-C4B19AD171EC}" dt="2021-07-26T08:54:06.670" v="3170" actId="164"/>
          <ac:spMkLst>
            <pc:docMk/>
            <pc:sldMk cId="672236738" sldId="792"/>
            <ac:spMk id="5" creationId="{75954042-9BA4-46BB-ACE4-041A282655DD}"/>
          </ac:spMkLst>
        </pc:spChg>
        <pc:spChg chg="add mod">
          <ac:chgData name="Daniele Serio" userId="a72f9ad8-263d-4a3e-b03c-bf666c05573e" providerId="ADAL" clId="{BD45293F-080C-4FB2-8023-C4B19AD171EC}" dt="2021-07-26T08:53:42.556" v="3167" actId="1037"/>
          <ac:spMkLst>
            <pc:docMk/>
            <pc:sldMk cId="672236738" sldId="792"/>
            <ac:spMk id="6" creationId="{2C830A48-7030-4F39-A397-EB021511528E}"/>
          </ac:spMkLst>
        </pc:spChg>
        <pc:spChg chg="add del mod">
          <ac:chgData name="Daniele Serio" userId="a72f9ad8-263d-4a3e-b03c-bf666c05573e" providerId="ADAL" clId="{BD45293F-080C-4FB2-8023-C4B19AD171EC}" dt="2021-07-26T08:23:13.855" v="2442" actId="478"/>
          <ac:spMkLst>
            <pc:docMk/>
            <pc:sldMk cId="672236738" sldId="792"/>
            <ac:spMk id="13" creationId="{E9A011D1-4EB2-406C-9E2B-93838EF103B5}"/>
          </ac:spMkLst>
        </pc:spChg>
        <pc:spChg chg="mod">
          <ac:chgData name="Daniele Serio" userId="a72f9ad8-263d-4a3e-b03c-bf666c05573e" providerId="ADAL" clId="{BD45293F-080C-4FB2-8023-C4B19AD171EC}" dt="2021-07-26T08:53:42.556" v="3167" actId="1037"/>
          <ac:spMkLst>
            <pc:docMk/>
            <pc:sldMk cId="672236738" sldId="792"/>
            <ac:spMk id="14" creationId="{4A4060DB-0FC5-43E7-802A-23016083CE44}"/>
          </ac:spMkLst>
        </pc:spChg>
        <pc:spChg chg="mod">
          <ac:chgData name="Daniele Serio" userId="a72f9ad8-263d-4a3e-b03c-bf666c05573e" providerId="ADAL" clId="{BD45293F-080C-4FB2-8023-C4B19AD171EC}" dt="2021-07-26T08:27:31.142" v="2563" actId="20577"/>
          <ac:spMkLst>
            <pc:docMk/>
            <pc:sldMk cId="672236738" sldId="792"/>
            <ac:spMk id="15" creationId="{2462599D-0AEA-4DAC-9F5C-5FD3F85A8332}"/>
          </ac:spMkLst>
        </pc:spChg>
        <pc:spChg chg="mod">
          <ac:chgData name="Daniele Serio" userId="a72f9ad8-263d-4a3e-b03c-bf666c05573e" providerId="ADAL" clId="{BD45293F-080C-4FB2-8023-C4B19AD171EC}" dt="2021-07-26T08:52:57.147" v="3128" actId="1036"/>
          <ac:spMkLst>
            <pc:docMk/>
            <pc:sldMk cId="672236738" sldId="792"/>
            <ac:spMk id="17" creationId="{D5294279-7EA1-4FCD-B50E-8A266ED6DDC2}"/>
          </ac:spMkLst>
        </pc:spChg>
        <pc:spChg chg="add mod">
          <ac:chgData name="Daniele Serio" userId="a72f9ad8-263d-4a3e-b03c-bf666c05573e" providerId="ADAL" clId="{BD45293F-080C-4FB2-8023-C4B19AD171EC}" dt="2021-07-26T08:54:06.670" v="3170" actId="164"/>
          <ac:spMkLst>
            <pc:docMk/>
            <pc:sldMk cId="672236738" sldId="792"/>
            <ac:spMk id="18" creationId="{504E0E07-099F-4992-B2D3-5784212A6D2C}"/>
          </ac:spMkLst>
        </pc:spChg>
        <pc:spChg chg="add mod">
          <ac:chgData name="Daniele Serio" userId="a72f9ad8-263d-4a3e-b03c-bf666c05573e" providerId="ADAL" clId="{BD45293F-080C-4FB2-8023-C4B19AD171EC}" dt="2021-07-26T08:54:06.670" v="3170" actId="164"/>
          <ac:spMkLst>
            <pc:docMk/>
            <pc:sldMk cId="672236738" sldId="792"/>
            <ac:spMk id="19" creationId="{4192F913-330A-4388-9FAC-68D3563DFC56}"/>
          </ac:spMkLst>
        </pc:spChg>
        <pc:spChg chg="add mod">
          <ac:chgData name="Daniele Serio" userId="a72f9ad8-263d-4a3e-b03c-bf666c05573e" providerId="ADAL" clId="{BD45293F-080C-4FB2-8023-C4B19AD171EC}" dt="2021-07-26T08:54:06.670" v="3170" actId="164"/>
          <ac:spMkLst>
            <pc:docMk/>
            <pc:sldMk cId="672236738" sldId="792"/>
            <ac:spMk id="20" creationId="{780056A4-F135-4CB9-BACF-7E72C7AB144F}"/>
          </ac:spMkLst>
        </pc:spChg>
        <pc:spChg chg="mod">
          <ac:chgData name="Daniele Serio" userId="a72f9ad8-263d-4a3e-b03c-bf666c05573e" providerId="ADAL" clId="{BD45293F-080C-4FB2-8023-C4B19AD171EC}" dt="2021-07-26T16:12:17.637" v="7905" actId="20577"/>
          <ac:spMkLst>
            <pc:docMk/>
            <pc:sldMk cId="672236738" sldId="792"/>
            <ac:spMk id="36" creationId="{0E93B59C-A3EB-468A-B57F-6EF807FBA5F6}"/>
          </ac:spMkLst>
        </pc:spChg>
        <pc:spChg chg="mod">
          <ac:chgData name="Daniele Serio" userId="a72f9ad8-263d-4a3e-b03c-bf666c05573e" providerId="ADAL" clId="{BD45293F-080C-4FB2-8023-C4B19AD171EC}" dt="2021-07-27T11:02:28.659" v="8594" actId="20577"/>
          <ac:spMkLst>
            <pc:docMk/>
            <pc:sldMk cId="672236738" sldId="792"/>
            <ac:spMk id="37" creationId="{DD7C1A40-5A23-4E7D-B904-519AF9823C0F}"/>
          </ac:spMkLst>
        </pc:spChg>
        <pc:spChg chg="mod">
          <ac:chgData name="Daniele Serio" userId="a72f9ad8-263d-4a3e-b03c-bf666c05573e" providerId="ADAL" clId="{BD45293F-080C-4FB2-8023-C4B19AD171EC}" dt="2021-07-27T10:52:24.810" v="8550" actId="404"/>
          <ac:spMkLst>
            <pc:docMk/>
            <pc:sldMk cId="672236738" sldId="792"/>
            <ac:spMk id="57" creationId="{342DD1C4-328F-4E7C-B287-2E3D25D92A3A}"/>
          </ac:spMkLst>
        </pc:spChg>
        <pc:grpChg chg="add mod">
          <ac:chgData name="Daniele Serio" userId="a72f9ad8-263d-4a3e-b03c-bf666c05573e" providerId="ADAL" clId="{BD45293F-080C-4FB2-8023-C4B19AD171EC}" dt="2021-07-26T08:54:06.670" v="3170" actId="164"/>
          <ac:grpSpMkLst>
            <pc:docMk/>
            <pc:sldMk cId="672236738" sldId="792"/>
            <ac:grpSpMk id="7" creationId="{7EA3F862-8208-4BF7-862D-A7CF66851C5E}"/>
          </ac:grpSpMkLst>
        </pc:grpChg>
        <pc:picChg chg="mod ord">
          <ac:chgData name="Daniele Serio" userId="a72f9ad8-263d-4a3e-b03c-bf666c05573e" providerId="ADAL" clId="{BD45293F-080C-4FB2-8023-C4B19AD171EC}" dt="2021-07-26T08:23:38.231" v="2483" actId="108"/>
          <ac:picMkLst>
            <pc:docMk/>
            <pc:sldMk cId="672236738" sldId="792"/>
            <ac:picMk id="2" creationId="{7C46591D-658D-4E52-A94F-3634667E7083}"/>
          </ac:picMkLst>
        </pc:picChg>
        <pc:picChg chg="mod">
          <ac:chgData name="Daniele Serio" userId="a72f9ad8-263d-4a3e-b03c-bf666c05573e" providerId="ADAL" clId="{BD45293F-080C-4FB2-8023-C4B19AD171EC}" dt="2021-07-26T08:54:06.670" v="3170" actId="164"/>
          <ac:picMkLst>
            <pc:docMk/>
            <pc:sldMk cId="672236738" sldId="792"/>
            <ac:picMk id="8" creationId="{7FC52E08-EBE9-4718-9DFA-933B2AEF0FCD}"/>
          </ac:picMkLst>
        </pc:picChg>
        <pc:picChg chg="del">
          <ac:chgData name="Daniele Serio" userId="a72f9ad8-263d-4a3e-b03c-bf666c05573e" providerId="ADAL" clId="{BD45293F-080C-4FB2-8023-C4B19AD171EC}" dt="2021-07-26T08:23:33.760" v="2482" actId="478"/>
          <ac:picMkLst>
            <pc:docMk/>
            <pc:sldMk cId="672236738" sldId="792"/>
            <ac:picMk id="10" creationId="{9505D052-560A-4EBA-8332-6D63560CD91A}"/>
          </ac:picMkLst>
        </pc:picChg>
        <pc:cxnChg chg="del mod">
          <ac:chgData name="Daniele Serio" userId="a72f9ad8-263d-4a3e-b03c-bf666c05573e" providerId="ADAL" clId="{BD45293F-080C-4FB2-8023-C4B19AD171EC}" dt="2021-07-26T08:48:08.738" v="2668" actId="478"/>
          <ac:cxnSpMkLst>
            <pc:docMk/>
            <pc:sldMk cId="672236738" sldId="792"/>
            <ac:cxnSpMk id="21" creationId="{FF70399D-27CB-46D7-8AD8-899EA7720B35}"/>
          </ac:cxnSpMkLst>
        </pc:cxnChg>
      </pc:sldChg>
      <pc:sldChg chg="addSp delSp modSp mod">
        <pc:chgData name="Daniele Serio" userId="a72f9ad8-263d-4a3e-b03c-bf666c05573e" providerId="ADAL" clId="{BD45293F-080C-4FB2-8023-C4B19AD171EC}" dt="2021-07-26T10:54:22.032" v="4631" actId="20577"/>
        <pc:sldMkLst>
          <pc:docMk/>
          <pc:sldMk cId="2105182704" sldId="2373"/>
        </pc:sldMkLst>
        <pc:spChg chg="add mod">
          <ac:chgData name="Daniele Serio" userId="a72f9ad8-263d-4a3e-b03c-bf666c05573e" providerId="ADAL" clId="{BD45293F-080C-4FB2-8023-C4B19AD171EC}" dt="2021-07-23T11:58:57.225" v="197" actId="1076"/>
          <ac:spMkLst>
            <pc:docMk/>
            <pc:sldMk cId="2105182704" sldId="2373"/>
            <ac:spMk id="21" creationId="{77B0797D-BD4F-4D03-AFD5-62EE27AE52A5}"/>
          </ac:spMkLst>
        </pc:spChg>
        <pc:spChg chg="mod">
          <ac:chgData name="Daniele Serio" userId="a72f9ad8-263d-4a3e-b03c-bf666c05573e" providerId="ADAL" clId="{BD45293F-080C-4FB2-8023-C4B19AD171EC}" dt="2021-07-26T10:54:22.032" v="4631" actId="20577"/>
          <ac:spMkLst>
            <pc:docMk/>
            <pc:sldMk cId="2105182704" sldId="2373"/>
            <ac:spMk id="27" creationId="{DDEE5856-F717-412E-9B1E-E7DF8CEB0259}"/>
          </ac:spMkLst>
        </pc:spChg>
        <pc:spChg chg="del">
          <ac:chgData name="Daniele Serio" userId="a72f9ad8-263d-4a3e-b03c-bf666c05573e" providerId="ADAL" clId="{BD45293F-080C-4FB2-8023-C4B19AD171EC}" dt="2021-07-23T11:58:56.270" v="196" actId="478"/>
          <ac:spMkLst>
            <pc:docMk/>
            <pc:sldMk cId="2105182704" sldId="2373"/>
            <ac:spMk id="39" creationId="{ECB03D8A-C9CF-48CC-9CEC-CBD92DCABDD8}"/>
          </ac:spMkLst>
        </pc:spChg>
      </pc:sldChg>
      <pc:sldChg chg="addSp delSp modSp mod">
        <pc:chgData name="Daniele Serio" userId="a72f9ad8-263d-4a3e-b03c-bf666c05573e" providerId="ADAL" clId="{BD45293F-080C-4FB2-8023-C4B19AD171EC}" dt="2021-07-26T11:01:15.425" v="5090"/>
        <pc:sldMkLst>
          <pc:docMk/>
          <pc:sldMk cId="4073975433" sldId="2374"/>
        </pc:sldMkLst>
        <pc:spChg chg="add mod">
          <ac:chgData name="Daniele Serio" userId="a72f9ad8-263d-4a3e-b03c-bf666c05573e" providerId="ADAL" clId="{BD45293F-080C-4FB2-8023-C4B19AD171EC}" dt="2021-07-23T11:59:05.239" v="200" actId="1076"/>
          <ac:spMkLst>
            <pc:docMk/>
            <pc:sldMk cId="4073975433" sldId="2374"/>
            <ac:spMk id="21" creationId="{1AE55830-C53F-4083-B9F2-DE822C261A31}"/>
          </ac:spMkLst>
        </pc:spChg>
        <pc:spChg chg="mod">
          <ac:chgData name="Daniele Serio" userId="a72f9ad8-263d-4a3e-b03c-bf666c05573e" providerId="ADAL" clId="{BD45293F-080C-4FB2-8023-C4B19AD171EC}" dt="2021-07-26T11:01:15.425" v="5090"/>
          <ac:spMkLst>
            <pc:docMk/>
            <pc:sldMk cId="4073975433" sldId="2374"/>
            <ac:spMk id="30" creationId="{022DB523-2F02-4586-A69F-BE73338A22BD}"/>
          </ac:spMkLst>
        </pc:spChg>
        <pc:spChg chg="del">
          <ac:chgData name="Daniele Serio" userId="a72f9ad8-263d-4a3e-b03c-bf666c05573e" providerId="ADAL" clId="{BD45293F-080C-4FB2-8023-C4B19AD171EC}" dt="2021-07-23T11:59:04.452" v="199" actId="478"/>
          <ac:spMkLst>
            <pc:docMk/>
            <pc:sldMk cId="4073975433" sldId="2374"/>
            <ac:spMk id="35" creationId="{2AA7252A-DA2A-4023-9E87-B55FA1C4BC01}"/>
          </ac:spMkLst>
        </pc:spChg>
      </pc:sldChg>
      <pc:sldChg chg="addSp delSp modSp mod">
        <pc:chgData name="Daniele Serio" userId="a72f9ad8-263d-4a3e-b03c-bf666c05573e" providerId="ADAL" clId="{BD45293F-080C-4FB2-8023-C4B19AD171EC}" dt="2021-07-26T16:11:38.487" v="7904" actId="1076"/>
        <pc:sldMkLst>
          <pc:docMk/>
          <pc:sldMk cId="981581703" sldId="2376"/>
        </pc:sldMkLst>
        <pc:spChg chg="add mod">
          <ac:chgData name="Daniele Serio" userId="a72f9ad8-263d-4a3e-b03c-bf666c05573e" providerId="ADAL" clId="{BD45293F-080C-4FB2-8023-C4B19AD171EC}" dt="2021-07-23T11:59:13.770" v="206" actId="1076"/>
          <ac:spMkLst>
            <pc:docMk/>
            <pc:sldMk cId="981581703" sldId="2376"/>
            <ac:spMk id="21" creationId="{42EFC901-3DA3-436B-B0BC-87E0DCE3CE1B}"/>
          </ac:spMkLst>
        </pc:spChg>
        <pc:spChg chg="mod">
          <ac:chgData name="Daniele Serio" userId="a72f9ad8-263d-4a3e-b03c-bf666c05573e" providerId="ADAL" clId="{BD45293F-080C-4FB2-8023-C4B19AD171EC}" dt="2021-07-26T16:11:38.487" v="7904" actId="1076"/>
          <ac:spMkLst>
            <pc:docMk/>
            <pc:sldMk cId="981581703" sldId="2376"/>
            <ac:spMk id="30" creationId="{022DB523-2F02-4586-A69F-BE73338A22BD}"/>
          </ac:spMkLst>
        </pc:spChg>
        <pc:spChg chg="del">
          <ac:chgData name="Daniele Serio" userId="a72f9ad8-263d-4a3e-b03c-bf666c05573e" providerId="ADAL" clId="{BD45293F-080C-4FB2-8023-C4B19AD171EC}" dt="2021-07-23T11:59:13.016" v="205" actId="478"/>
          <ac:spMkLst>
            <pc:docMk/>
            <pc:sldMk cId="981581703" sldId="2376"/>
            <ac:spMk id="35" creationId="{86733B72-0AD5-4C06-A142-65E55D103E9B}"/>
          </ac:spMkLst>
        </pc:spChg>
      </pc:sldChg>
      <pc:sldChg chg="modSp add mod">
        <pc:chgData name="Daniele Serio" userId="a72f9ad8-263d-4a3e-b03c-bf666c05573e" providerId="ADAL" clId="{BD45293F-080C-4FB2-8023-C4B19AD171EC}" dt="2021-07-26T12:55:45.207" v="7766" actId="20577"/>
        <pc:sldMkLst>
          <pc:docMk/>
          <pc:sldMk cId="2472033195" sldId="2379"/>
        </pc:sldMkLst>
        <pc:spChg chg="mod">
          <ac:chgData name="Daniele Serio" userId="a72f9ad8-263d-4a3e-b03c-bf666c05573e" providerId="ADAL" clId="{BD45293F-080C-4FB2-8023-C4B19AD171EC}" dt="2021-07-26T12:55:45.207" v="7766" actId="20577"/>
          <ac:spMkLst>
            <pc:docMk/>
            <pc:sldMk cId="2472033195" sldId="2379"/>
            <ac:spMk id="30" creationId="{022DB523-2F02-4586-A69F-BE73338A22BD}"/>
          </ac:spMkLst>
        </pc:spChg>
      </pc:sldChg>
      <pc:sldChg chg="addSp delSp modSp del mod">
        <pc:chgData name="Daniele Serio" userId="a72f9ad8-263d-4a3e-b03c-bf666c05573e" providerId="ADAL" clId="{BD45293F-080C-4FB2-8023-C4B19AD171EC}" dt="2021-07-23T11:59:46.190" v="212" actId="2696"/>
        <pc:sldMkLst>
          <pc:docMk/>
          <pc:sldMk cId="4151908062" sldId="2379"/>
        </pc:sldMkLst>
        <pc:spChg chg="add mod">
          <ac:chgData name="Daniele Serio" userId="a72f9ad8-263d-4a3e-b03c-bf666c05573e" providerId="ADAL" clId="{BD45293F-080C-4FB2-8023-C4B19AD171EC}" dt="2021-07-23T11:59:26.255" v="211" actId="1076"/>
          <ac:spMkLst>
            <pc:docMk/>
            <pc:sldMk cId="4151908062" sldId="2379"/>
            <ac:spMk id="21" creationId="{50EC364C-6794-45C7-B554-45E6B20FD297}"/>
          </ac:spMkLst>
        </pc:spChg>
        <pc:spChg chg="del">
          <ac:chgData name="Daniele Serio" userId="a72f9ad8-263d-4a3e-b03c-bf666c05573e" providerId="ADAL" clId="{BD45293F-080C-4FB2-8023-C4B19AD171EC}" dt="2021-07-23T11:59:24.783" v="210" actId="478"/>
          <ac:spMkLst>
            <pc:docMk/>
            <pc:sldMk cId="4151908062" sldId="2379"/>
            <ac:spMk id="35" creationId="{348864C5-39F3-41E0-87F6-E05B58EEABAC}"/>
          </ac:spMkLst>
        </pc:spChg>
        <pc:picChg chg="add del">
          <ac:chgData name="Daniele Serio" userId="a72f9ad8-263d-4a3e-b03c-bf666c05573e" providerId="ADAL" clId="{BD45293F-080C-4FB2-8023-C4B19AD171EC}" dt="2021-07-23T11:59:21.385" v="209" actId="478"/>
          <ac:picMkLst>
            <pc:docMk/>
            <pc:sldMk cId="4151908062" sldId="2379"/>
            <ac:picMk id="37" creationId="{C95AF84F-4113-4119-A369-78BEC178C093}"/>
          </ac:picMkLst>
        </pc:picChg>
      </pc:sldChg>
      <pc:sldChg chg="addSp delSp modSp mod">
        <pc:chgData name="Daniele Serio" userId="a72f9ad8-263d-4a3e-b03c-bf666c05573e" providerId="ADAL" clId="{BD45293F-080C-4FB2-8023-C4B19AD171EC}" dt="2021-07-26T11:26:04.335" v="6918" actId="20577"/>
        <pc:sldMkLst>
          <pc:docMk/>
          <pc:sldMk cId="2754327916" sldId="2383"/>
        </pc:sldMkLst>
        <pc:spChg chg="mod">
          <ac:chgData name="Daniele Serio" userId="a72f9ad8-263d-4a3e-b03c-bf666c05573e" providerId="ADAL" clId="{BD45293F-080C-4FB2-8023-C4B19AD171EC}" dt="2021-07-26T11:26:04.335" v="6918" actId="20577"/>
          <ac:spMkLst>
            <pc:docMk/>
            <pc:sldMk cId="2754327916" sldId="2383"/>
            <ac:spMk id="21" creationId="{35AC93F0-BC20-471C-AFDB-9FAF82174B5A}"/>
          </ac:spMkLst>
        </pc:spChg>
        <pc:spChg chg="add mod">
          <ac:chgData name="Daniele Serio" userId="a72f9ad8-263d-4a3e-b03c-bf666c05573e" providerId="ADAL" clId="{BD45293F-080C-4FB2-8023-C4B19AD171EC}" dt="2021-07-23T12:01:17.828" v="385" actId="1076"/>
          <ac:spMkLst>
            <pc:docMk/>
            <pc:sldMk cId="2754327916" sldId="2383"/>
            <ac:spMk id="24" creationId="{11D90D36-8493-48F0-96F8-57909E0DDF17}"/>
          </ac:spMkLst>
        </pc:spChg>
        <pc:spChg chg="del">
          <ac:chgData name="Daniele Serio" userId="a72f9ad8-263d-4a3e-b03c-bf666c05573e" providerId="ADAL" clId="{BD45293F-080C-4FB2-8023-C4B19AD171EC}" dt="2021-07-23T12:01:15.600" v="384" actId="478"/>
          <ac:spMkLst>
            <pc:docMk/>
            <pc:sldMk cId="2754327916" sldId="2383"/>
            <ac:spMk id="29" creationId="{A5DE8C9D-FA3F-415C-8165-A5F7B7C39489}"/>
          </ac:spMkLst>
        </pc:spChg>
      </pc:sldChg>
      <pc:sldChg chg="addSp delSp modSp mod">
        <pc:chgData name="Daniele Serio" userId="a72f9ad8-263d-4a3e-b03c-bf666c05573e" providerId="ADAL" clId="{BD45293F-080C-4FB2-8023-C4B19AD171EC}" dt="2021-07-26T12:21:32.348" v="7217" actId="20577"/>
        <pc:sldMkLst>
          <pc:docMk/>
          <pc:sldMk cId="3952034306" sldId="2385"/>
        </pc:sldMkLst>
        <pc:spChg chg="del">
          <ac:chgData name="Daniele Serio" userId="a72f9ad8-263d-4a3e-b03c-bf666c05573e" providerId="ADAL" clId="{BD45293F-080C-4FB2-8023-C4B19AD171EC}" dt="2021-07-23T12:01:20.687" v="387" actId="478"/>
          <ac:spMkLst>
            <pc:docMk/>
            <pc:sldMk cId="3952034306" sldId="2385"/>
            <ac:spMk id="22" creationId="{0075C867-1A03-4963-AED5-215A15CA1887}"/>
          </ac:spMkLst>
        </pc:spChg>
        <pc:spChg chg="add mod">
          <ac:chgData name="Daniele Serio" userId="a72f9ad8-263d-4a3e-b03c-bf666c05573e" providerId="ADAL" clId="{BD45293F-080C-4FB2-8023-C4B19AD171EC}" dt="2021-07-23T12:01:21.436" v="388" actId="1076"/>
          <ac:spMkLst>
            <pc:docMk/>
            <pc:sldMk cId="3952034306" sldId="2385"/>
            <ac:spMk id="23" creationId="{3612C0DB-016B-4830-BB8A-E86B948404D1}"/>
          </ac:spMkLst>
        </pc:spChg>
        <pc:spChg chg="mod">
          <ac:chgData name="Daniele Serio" userId="a72f9ad8-263d-4a3e-b03c-bf666c05573e" providerId="ADAL" clId="{BD45293F-080C-4FB2-8023-C4B19AD171EC}" dt="2021-07-26T12:21:32.348" v="7217" actId="20577"/>
          <ac:spMkLst>
            <pc:docMk/>
            <pc:sldMk cId="3952034306" sldId="2385"/>
            <ac:spMk id="24" creationId="{0F0D1125-EC07-4E55-A6A7-369BEF80AF54}"/>
          </ac:spMkLst>
        </pc:spChg>
      </pc:sldChg>
      <pc:sldChg chg="addSp modSp mod">
        <pc:chgData name="Daniele Serio" userId="a72f9ad8-263d-4a3e-b03c-bf666c05573e" providerId="ADAL" clId="{BD45293F-080C-4FB2-8023-C4B19AD171EC}" dt="2021-07-26T12:52:37.099" v="7610" actId="20577"/>
        <pc:sldMkLst>
          <pc:docMk/>
          <pc:sldMk cId="2041657084" sldId="2387"/>
        </pc:sldMkLst>
        <pc:spChg chg="add mod">
          <ac:chgData name="Daniele Serio" userId="a72f9ad8-263d-4a3e-b03c-bf666c05573e" providerId="ADAL" clId="{BD45293F-080C-4FB2-8023-C4B19AD171EC}" dt="2021-07-23T12:01:26.351" v="390" actId="1076"/>
          <ac:spMkLst>
            <pc:docMk/>
            <pc:sldMk cId="2041657084" sldId="2387"/>
            <ac:spMk id="25" creationId="{44DAEDA1-49CB-4FE8-A4CE-1B9E9BC0A08A}"/>
          </ac:spMkLst>
        </pc:spChg>
        <pc:spChg chg="mod">
          <ac:chgData name="Daniele Serio" userId="a72f9ad8-263d-4a3e-b03c-bf666c05573e" providerId="ADAL" clId="{BD45293F-080C-4FB2-8023-C4B19AD171EC}" dt="2021-07-26T12:52:37.099" v="7610" actId="20577"/>
          <ac:spMkLst>
            <pc:docMk/>
            <pc:sldMk cId="2041657084" sldId="2387"/>
            <ac:spMk id="60" creationId="{8385D4F4-56FD-4AD1-9FB9-9FCD9C23428E}"/>
          </ac:spMkLst>
        </pc:spChg>
      </pc:sldChg>
      <pc:sldChg chg="addSp modSp mod">
        <pc:chgData name="Daniele Serio" userId="a72f9ad8-263d-4a3e-b03c-bf666c05573e" providerId="ADAL" clId="{BD45293F-080C-4FB2-8023-C4B19AD171EC}" dt="2021-07-26T12:53:22.229" v="7621" actId="20577"/>
        <pc:sldMkLst>
          <pc:docMk/>
          <pc:sldMk cId="2833690656" sldId="2388"/>
        </pc:sldMkLst>
        <pc:spChg chg="add mod">
          <ac:chgData name="Daniele Serio" userId="a72f9ad8-263d-4a3e-b03c-bf666c05573e" providerId="ADAL" clId="{BD45293F-080C-4FB2-8023-C4B19AD171EC}" dt="2021-07-23T12:01:30.132" v="391" actId="1076"/>
          <ac:spMkLst>
            <pc:docMk/>
            <pc:sldMk cId="2833690656" sldId="2388"/>
            <ac:spMk id="20" creationId="{2C7D1AE5-5C16-418D-A941-7958665E0AD2}"/>
          </ac:spMkLst>
        </pc:spChg>
        <pc:spChg chg="mod">
          <ac:chgData name="Daniele Serio" userId="a72f9ad8-263d-4a3e-b03c-bf666c05573e" providerId="ADAL" clId="{BD45293F-080C-4FB2-8023-C4B19AD171EC}" dt="2021-07-26T12:53:00.610" v="7619" actId="20577"/>
          <ac:spMkLst>
            <pc:docMk/>
            <pc:sldMk cId="2833690656" sldId="2388"/>
            <ac:spMk id="30" creationId="{022DB523-2F02-4586-A69F-BE73338A22BD}"/>
          </ac:spMkLst>
        </pc:spChg>
        <pc:spChg chg="mod">
          <ac:chgData name="Daniele Serio" userId="a72f9ad8-263d-4a3e-b03c-bf666c05573e" providerId="ADAL" clId="{BD45293F-080C-4FB2-8023-C4B19AD171EC}" dt="2021-07-26T12:53:22.229" v="7621" actId="20577"/>
          <ac:spMkLst>
            <pc:docMk/>
            <pc:sldMk cId="2833690656" sldId="2388"/>
            <ac:spMk id="33" creationId="{9C99602C-32CF-4ABA-A675-BE82555CCDA6}"/>
          </ac:spMkLst>
        </pc:spChg>
      </pc:sldChg>
      <pc:sldChg chg="addSp modSp mod">
        <pc:chgData name="Daniele Serio" userId="a72f9ad8-263d-4a3e-b03c-bf666c05573e" providerId="ADAL" clId="{BD45293F-080C-4FB2-8023-C4B19AD171EC}" dt="2021-07-26T12:54:21.114" v="7658" actId="20577"/>
        <pc:sldMkLst>
          <pc:docMk/>
          <pc:sldMk cId="1460923506" sldId="2389"/>
        </pc:sldMkLst>
        <pc:spChg chg="add mod">
          <ac:chgData name="Daniele Serio" userId="a72f9ad8-263d-4a3e-b03c-bf666c05573e" providerId="ADAL" clId="{BD45293F-080C-4FB2-8023-C4B19AD171EC}" dt="2021-07-23T09:40:56.412" v="108"/>
          <ac:spMkLst>
            <pc:docMk/>
            <pc:sldMk cId="1460923506" sldId="2389"/>
            <ac:spMk id="20" creationId="{6C2AC563-4285-4BD2-B549-4016BBE26907}"/>
          </ac:spMkLst>
        </pc:spChg>
        <pc:spChg chg="mod">
          <ac:chgData name="Daniele Serio" userId="a72f9ad8-263d-4a3e-b03c-bf666c05573e" providerId="ADAL" clId="{BD45293F-080C-4FB2-8023-C4B19AD171EC}" dt="2021-07-26T12:53:24.653" v="7622"/>
          <ac:spMkLst>
            <pc:docMk/>
            <pc:sldMk cId="1460923506" sldId="2389"/>
            <ac:spMk id="23" creationId="{0B111FFC-B0E0-4D1D-B025-942FF178EAA4}"/>
          </ac:spMkLst>
        </pc:spChg>
        <pc:spChg chg="mod">
          <ac:chgData name="Daniele Serio" userId="a72f9ad8-263d-4a3e-b03c-bf666c05573e" providerId="ADAL" clId="{BD45293F-080C-4FB2-8023-C4B19AD171EC}" dt="2021-07-26T12:54:21.114" v="7658" actId="20577"/>
          <ac:spMkLst>
            <pc:docMk/>
            <pc:sldMk cId="1460923506" sldId="2389"/>
            <ac:spMk id="49" creationId="{29EB73D7-4665-4853-B73F-457734F2C79B}"/>
          </ac:spMkLst>
        </pc:spChg>
      </pc:sldChg>
      <pc:sldChg chg="addSp modSp mod">
        <pc:chgData name="Daniele Serio" userId="a72f9ad8-263d-4a3e-b03c-bf666c05573e" providerId="ADAL" clId="{BD45293F-080C-4FB2-8023-C4B19AD171EC}" dt="2021-07-26T12:54:36.641" v="7667" actId="20577"/>
        <pc:sldMkLst>
          <pc:docMk/>
          <pc:sldMk cId="2270830951" sldId="2390"/>
        </pc:sldMkLst>
        <pc:spChg chg="add mod">
          <ac:chgData name="Daniele Serio" userId="a72f9ad8-263d-4a3e-b03c-bf666c05573e" providerId="ADAL" clId="{BD45293F-080C-4FB2-8023-C4B19AD171EC}" dt="2021-07-23T09:40:57.011" v="109"/>
          <ac:spMkLst>
            <pc:docMk/>
            <pc:sldMk cId="2270830951" sldId="2390"/>
            <ac:spMk id="20" creationId="{523F8E3B-10A6-41C7-8F8C-0C3AA38675C9}"/>
          </ac:spMkLst>
        </pc:spChg>
        <pc:spChg chg="mod">
          <ac:chgData name="Daniele Serio" userId="a72f9ad8-263d-4a3e-b03c-bf666c05573e" providerId="ADAL" clId="{BD45293F-080C-4FB2-8023-C4B19AD171EC}" dt="2021-07-26T12:54:36.641" v="7667" actId="20577"/>
          <ac:spMkLst>
            <pc:docMk/>
            <pc:sldMk cId="2270830951" sldId="2390"/>
            <ac:spMk id="30" creationId="{022DB523-2F02-4586-A69F-BE73338A22BD}"/>
          </ac:spMkLst>
        </pc:spChg>
        <pc:spChg chg="mod">
          <ac:chgData name="Daniele Serio" userId="a72f9ad8-263d-4a3e-b03c-bf666c05573e" providerId="ADAL" clId="{BD45293F-080C-4FB2-8023-C4B19AD171EC}" dt="2021-07-26T12:53:26.457" v="7623"/>
          <ac:spMkLst>
            <pc:docMk/>
            <pc:sldMk cId="2270830951" sldId="2390"/>
            <ac:spMk id="50" creationId="{377B90FB-87A6-4E9D-A2D0-719610FAC587}"/>
          </ac:spMkLst>
        </pc:spChg>
      </pc:sldChg>
      <pc:sldChg chg="addSp modSp mod">
        <pc:chgData name="Daniele Serio" userId="a72f9ad8-263d-4a3e-b03c-bf666c05573e" providerId="ADAL" clId="{BD45293F-080C-4FB2-8023-C4B19AD171EC}" dt="2021-07-26T12:54:53.918" v="7715" actId="20577"/>
        <pc:sldMkLst>
          <pc:docMk/>
          <pc:sldMk cId="1442963187" sldId="2391"/>
        </pc:sldMkLst>
        <pc:spChg chg="add mod">
          <ac:chgData name="Daniele Serio" userId="a72f9ad8-263d-4a3e-b03c-bf666c05573e" providerId="ADAL" clId="{BD45293F-080C-4FB2-8023-C4B19AD171EC}" dt="2021-07-23T09:40:57.572" v="110"/>
          <ac:spMkLst>
            <pc:docMk/>
            <pc:sldMk cId="1442963187" sldId="2391"/>
            <ac:spMk id="20" creationId="{8910907F-36E2-4784-89C1-F064A0EEC823}"/>
          </ac:spMkLst>
        </pc:spChg>
        <pc:spChg chg="mod">
          <ac:chgData name="Daniele Serio" userId="a72f9ad8-263d-4a3e-b03c-bf666c05573e" providerId="ADAL" clId="{BD45293F-080C-4FB2-8023-C4B19AD171EC}" dt="2021-07-26T12:53:27.898" v="7624"/>
          <ac:spMkLst>
            <pc:docMk/>
            <pc:sldMk cId="1442963187" sldId="2391"/>
            <ac:spMk id="23" creationId="{861CCBE4-A48A-4DFD-827A-AC5C5E4F990A}"/>
          </ac:spMkLst>
        </pc:spChg>
        <pc:spChg chg="mod">
          <ac:chgData name="Daniele Serio" userId="a72f9ad8-263d-4a3e-b03c-bf666c05573e" providerId="ADAL" clId="{BD45293F-080C-4FB2-8023-C4B19AD171EC}" dt="2021-07-26T12:54:53.918" v="7715" actId="20577"/>
          <ac:spMkLst>
            <pc:docMk/>
            <pc:sldMk cId="1442963187" sldId="2391"/>
            <ac:spMk id="30" creationId="{022DB523-2F02-4586-A69F-BE73338A22BD}"/>
          </ac:spMkLst>
        </pc:spChg>
      </pc:sldChg>
      <pc:sldChg chg="addSp modSp mod">
        <pc:chgData name="Daniele Serio" userId="a72f9ad8-263d-4a3e-b03c-bf666c05573e" providerId="ADAL" clId="{BD45293F-080C-4FB2-8023-C4B19AD171EC}" dt="2021-07-27T11:03:21.006" v="8634" actId="20577"/>
        <pc:sldMkLst>
          <pc:docMk/>
          <pc:sldMk cId="3110236994" sldId="2392"/>
        </pc:sldMkLst>
        <pc:spChg chg="add mod">
          <ac:chgData name="Daniele Serio" userId="a72f9ad8-263d-4a3e-b03c-bf666c05573e" providerId="ADAL" clId="{BD45293F-080C-4FB2-8023-C4B19AD171EC}" dt="2021-07-23T09:40:58.289" v="111"/>
          <ac:spMkLst>
            <pc:docMk/>
            <pc:sldMk cId="3110236994" sldId="2392"/>
            <ac:spMk id="20" creationId="{25C792BA-D406-4DE2-9727-3D27B3A4E5DB}"/>
          </ac:spMkLst>
        </pc:spChg>
        <pc:spChg chg="mod">
          <ac:chgData name="Daniele Serio" userId="a72f9ad8-263d-4a3e-b03c-bf666c05573e" providerId="ADAL" clId="{BD45293F-080C-4FB2-8023-C4B19AD171EC}" dt="2021-07-27T11:03:21.006" v="8634" actId="20577"/>
          <ac:spMkLst>
            <pc:docMk/>
            <pc:sldMk cId="3110236994" sldId="2392"/>
            <ac:spMk id="30" creationId="{022DB523-2F02-4586-A69F-BE73338A22BD}"/>
          </ac:spMkLst>
        </pc:spChg>
        <pc:graphicFrameChg chg="modGraphic">
          <ac:chgData name="Daniele Serio" userId="a72f9ad8-263d-4a3e-b03c-bf666c05573e" providerId="ADAL" clId="{BD45293F-080C-4FB2-8023-C4B19AD171EC}" dt="2021-07-26T20:26:40.045" v="8452" actId="14734"/>
          <ac:graphicFrameMkLst>
            <pc:docMk/>
            <pc:sldMk cId="3110236994" sldId="2392"/>
            <ac:graphicFrameMk id="75" creationId="{D74AB7F6-FE99-4EAE-98DE-F37122BB52DB}"/>
          </ac:graphicFrameMkLst>
        </pc:graphicFrameChg>
      </pc:sldChg>
      <pc:sldChg chg="addSp delSp modSp add del mod">
        <pc:chgData name="Daniele Serio" userId="a72f9ad8-263d-4a3e-b03c-bf666c05573e" providerId="ADAL" clId="{BD45293F-080C-4FB2-8023-C4B19AD171EC}" dt="2021-07-26T09:26:12.722" v="4085" actId="47"/>
        <pc:sldMkLst>
          <pc:docMk/>
          <pc:sldMk cId="2990063083" sldId="2434"/>
        </pc:sldMkLst>
        <pc:spChg chg="add del mod">
          <ac:chgData name="Daniele Serio" userId="a72f9ad8-263d-4a3e-b03c-bf666c05573e" providerId="ADAL" clId="{BD45293F-080C-4FB2-8023-C4B19AD171EC}" dt="2021-07-23T09:41:23.192" v="138" actId="478"/>
          <ac:spMkLst>
            <pc:docMk/>
            <pc:sldMk cId="2990063083" sldId="2434"/>
            <ac:spMk id="32" creationId="{5A3FBCE8-807E-4554-A50D-0D4F7D5B0CF4}"/>
          </ac:spMkLst>
        </pc:spChg>
        <pc:spChg chg="add del mod">
          <ac:chgData name="Daniele Serio" userId="a72f9ad8-263d-4a3e-b03c-bf666c05573e" providerId="ADAL" clId="{BD45293F-080C-4FB2-8023-C4B19AD171EC}" dt="2021-07-26T09:25:49.913" v="4069" actId="478"/>
          <ac:spMkLst>
            <pc:docMk/>
            <pc:sldMk cId="2990063083" sldId="2434"/>
            <ac:spMk id="33" creationId="{0F3E3634-7CAA-4122-88D7-F8DA9726E7B4}"/>
          </ac:spMkLst>
        </pc:spChg>
      </pc:sldChg>
      <pc:sldChg chg="addSp modSp add del">
        <pc:chgData name="Daniele Serio" userId="a72f9ad8-263d-4a3e-b03c-bf666c05573e" providerId="ADAL" clId="{BD45293F-080C-4FB2-8023-C4B19AD171EC}" dt="2021-07-23T11:59:46.190" v="212" actId="2696"/>
        <pc:sldMkLst>
          <pc:docMk/>
          <pc:sldMk cId="2610222996" sldId="2476"/>
        </pc:sldMkLst>
        <pc:spChg chg="add mod">
          <ac:chgData name="Daniele Serio" userId="a72f9ad8-263d-4a3e-b03c-bf666c05573e" providerId="ADAL" clId="{BD45293F-080C-4FB2-8023-C4B19AD171EC}" dt="2021-07-23T11:54:51.536" v="173"/>
          <ac:spMkLst>
            <pc:docMk/>
            <pc:sldMk cId="2610222996" sldId="2476"/>
            <ac:spMk id="21" creationId="{0018C155-73DF-4A56-B1B7-E390346A6B6F}"/>
          </ac:spMkLst>
        </pc:spChg>
      </pc:sldChg>
      <pc:sldChg chg="add del">
        <pc:chgData name="Daniele Serio" userId="a72f9ad8-263d-4a3e-b03c-bf666c05573e" providerId="ADAL" clId="{BD45293F-080C-4FB2-8023-C4B19AD171EC}" dt="2021-07-26T09:06:30.188" v="3666" actId="47"/>
        <pc:sldMkLst>
          <pc:docMk/>
          <pc:sldMk cId="3078823090" sldId="2476"/>
        </pc:sldMkLst>
      </pc:sldChg>
      <pc:sldChg chg="del">
        <pc:chgData name="Daniele Serio" userId="a72f9ad8-263d-4a3e-b03c-bf666c05573e" providerId="ADAL" clId="{BD45293F-080C-4FB2-8023-C4B19AD171EC}" dt="2021-07-23T09:29:15.023" v="38" actId="47"/>
        <pc:sldMkLst>
          <pc:docMk/>
          <pc:sldMk cId="4084742338" sldId="2531"/>
        </pc:sldMkLst>
      </pc:sldChg>
      <pc:sldChg chg="addSp modSp mod">
        <pc:chgData name="Daniele Serio" userId="a72f9ad8-263d-4a3e-b03c-bf666c05573e" providerId="ADAL" clId="{BD45293F-080C-4FB2-8023-C4B19AD171EC}" dt="2021-07-26T11:00:43.414" v="5089" actId="1035"/>
        <pc:sldMkLst>
          <pc:docMk/>
          <pc:sldMk cId="1282176327" sldId="2544"/>
        </pc:sldMkLst>
        <pc:spChg chg="add mod">
          <ac:chgData name="Daniele Serio" userId="a72f9ad8-263d-4a3e-b03c-bf666c05573e" providerId="ADAL" clId="{BD45293F-080C-4FB2-8023-C4B19AD171EC}" dt="2021-07-23T09:40:23.628" v="88"/>
          <ac:spMkLst>
            <pc:docMk/>
            <pc:sldMk cId="1282176327" sldId="2544"/>
            <ac:spMk id="53" creationId="{0552A8F1-AE69-46F1-8E57-F5133DED5234}"/>
          </ac:spMkLst>
        </pc:spChg>
        <pc:spChg chg="mod">
          <ac:chgData name="Daniele Serio" userId="a72f9ad8-263d-4a3e-b03c-bf666c05573e" providerId="ADAL" clId="{BD45293F-080C-4FB2-8023-C4B19AD171EC}" dt="2021-07-26T11:00:09.755" v="4964" actId="1076"/>
          <ac:spMkLst>
            <pc:docMk/>
            <pc:sldMk cId="1282176327" sldId="2544"/>
            <ac:spMk id="54" creationId="{CAF53486-6DB4-4245-BC0F-7A7FB289F807}"/>
          </ac:spMkLst>
        </pc:spChg>
        <pc:spChg chg="mod">
          <ac:chgData name="Daniele Serio" userId="a72f9ad8-263d-4a3e-b03c-bf666c05573e" providerId="ADAL" clId="{BD45293F-080C-4FB2-8023-C4B19AD171EC}" dt="2021-07-26T11:00:14.588" v="4977" actId="1037"/>
          <ac:spMkLst>
            <pc:docMk/>
            <pc:sldMk cId="1282176327" sldId="2544"/>
            <ac:spMk id="57" creationId="{27B8751E-4157-490C-ADD4-5DB096B66ABE}"/>
          </ac:spMkLst>
        </pc:spChg>
        <pc:spChg chg="mod">
          <ac:chgData name="Daniele Serio" userId="a72f9ad8-263d-4a3e-b03c-bf666c05573e" providerId="ADAL" clId="{BD45293F-080C-4FB2-8023-C4B19AD171EC}" dt="2021-07-26T11:00:11.557" v="4968" actId="1037"/>
          <ac:spMkLst>
            <pc:docMk/>
            <pc:sldMk cId="1282176327" sldId="2544"/>
            <ac:spMk id="58" creationId="{9C7424EA-1A8A-4E5A-9A3A-29FB4507511F}"/>
          </ac:spMkLst>
        </pc:spChg>
        <pc:spChg chg="mod">
          <ac:chgData name="Daniele Serio" userId="a72f9ad8-263d-4a3e-b03c-bf666c05573e" providerId="ADAL" clId="{BD45293F-080C-4FB2-8023-C4B19AD171EC}" dt="2021-07-26T11:00:22.173" v="5000" actId="1038"/>
          <ac:spMkLst>
            <pc:docMk/>
            <pc:sldMk cId="1282176327" sldId="2544"/>
            <ac:spMk id="66" creationId="{7313C4C5-F373-4BCC-8363-5938F9EC4B8F}"/>
          </ac:spMkLst>
        </pc:spChg>
        <pc:spChg chg="mod">
          <ac:chgData name="Daniele Serio" userId="a72f9ad8-263d-4a3e-b03c-bf666c05573e" providerId="ADAL" clId="{BD45293F-080C-4FB2-8023-C4B19AD171EC}" dt="2021-07-26T11:00:17.659" v="4988" actId="1037"/>
          <ac:spMkLst>
            <pc:docMk/>
            <pc:sldMk cId="1282176327" sldId="2544"/>
            <ac:spMk id="75" creationId="{8F2BD93A-A51B-466F-BC07-8309B3F54A02}"/>
          </ac:spMkLst>
        </pc:spChg>
        <pc:spChg chg="mod">
          <ac:chgData name="Daniele Serio" userId="a72f9ad8-263d-4a3e-b03c-bf666c05573e" providerId="ADAL" clId="{BD45293F-080C-4FB2-8023-C4B19AD171EC}" dt="2021-07-26T11:00:30.759" v="5039" actId="1037"/>
          <ac:spMkLst>
            <pc:docMk/>
            <pc:sldMk cId="1282176327" sldId="2544"/>
            <ac:spMk id="77" creationId="{3F0BD421-7F81-4FE1-AD50-A3D5CB22D409}"/>
          </ac:spMkLst>
        </pc:spChg>
        <pc:spChg chg="mod">
          <ac:chgData name="Daniele Serio" userId="a72f9ad8-263d-4a3e-b03c-bf666c05573e" providerId="ADAL" clId="{BD45293F-080C-4FB2-8023-C4B19AD171EC}" dt="2021-07-26T11:00:35.306" v="5052" actId="1036"/>
          <ac:spMkLst>
            <pc:docMk/>
            <pc:sldMk cId="1282176327" sldId="2544"/>
            <ac:spMk id="127" creationId="{6F94107C-E091-41C7-BBF9-5E44A60C7F34}"/>
          </ac:spMkLst>
        </pc:spChg>
        <pc:spChg chg="mod">
          <ac:chgData name="Daniele Serio" userId="a72f9ad8-263d-4a3e-b03c-bf666c05573e" providerId="ADAL" clId="{BD45293F-080C-4FB2-8023-C4B19AD171EC}" dt="2021-07-26T11:00:32.627" v="5043" actId="1035"/>
          <ac:spMkLst>
            <pc:docMk/>
            <pc:sldMk cId="1282176327" sldId="2544"/>
            <ac:spMk id="128" creationId="{335BA7EF-A252-406D-AB2B-97B243448D78}"/>
          </ac:spMkLst>
        </pc:spChg>
        <pc:spChg chg="mod">
          <ac:chgData name="Daniele Serio" userId="a72f9ad8-263d-4a3e-b03c-bf666c05573e" providerId="ADAL" clId="{BD45293F-080C-4FB2-8023-C4B19AD171EC}" dt="2021-07-26T11:00:40.506" v="5080" actId="1036"/>
          <ac:spMkLst>
            <pc:docMk/>
            <pc:sldMk cId="1282176327" sldId="2544"/>
            <ac:spMk id="135" creationId="{406B1B7E-C921-4889-B1EE-2EA6A1F26E82}"/>
          </ac:spMkLst>
        </pc:spChg>
        <pc:spChg chg="mod">
          <ac:chgData name="Daniele Serio" userId="a72f9ad8-263d-4a3e-b03c-bf666c05573e" providerId="ADAL" clId="{BD45293F-080C-4FB2-8023-C4B19AD171EC}" dt="2021-07-26T11:00:43.414" v="5089" actId="1035"/>
          <ac:spMkLst>
            <pc:docMk/>
            <pc:sldMk cId="1282176327" sldId="2544"/>
            <ac:spMk id="138" creationId="{F5DA356E-3283-4F79-BB14-48EBB472CAE4}"/>
          </ac:spMkLst>
        </pc:spChg>
        <pc:spChg chg="mod">
          <ac:chgData name="Daniele Serio" userId="a72f9ad8-263d-4a3e-b03c-bf666c05573e" providerId="ADAL" clId="{BD45293F-080C-4FB2-8023-C4B19AD171EC}" dt="2021-07-26T11:00:38.031" v="5062" actId="1037"/>
          <ac:spMkLst>
            <pc:docMk/>
            <pc:sldMk cId="1282176327" sldId="2544"/>
            <ac:spMk id="140" creationId="{BA1B76AB-EA40-43FA-9194-B37B372773F4}"/>
          </ac:spMkLst>
        </pc:spChg>
        <pc:picChg chg="mod">
          <ac:chgData name="Daniele Serio" userId="a72f9ad8-263d-4a3e-b03c-bf666c05573e" providerId="ADAL" clId="{BD45293F-080C-4FB2-8023-C4B19AD171EC}" dt="2021-07-26T11:00:25.258" v="5013" actId="1037"/>
          <ac:picMkLst>
            <pc:docMk/>
            <pc:sldMk cId="1282176327" sldId="2544"/>
            <ac:picMk id="12" creationId="{8D1EC46A-B3BA-4677-876B-798701932D1A}"/>
          </ac:picMkLst>
        </pc:picChg>
      </pc:sldChg>
      <pc:sldChg chg="addSp modSp del">
        <pc:chgData name="Daniele Serio" userId="a72f9ad8-263d-4a3e-b03c-bf666c05573e" providerId="ADAL" clId="{BD45293F-080C-4FB2-8023-C4B19AD171EC}" dt="2021-07-23T09:42:00.920" v="161" actId="47"/>
        <pc:sldMkLst>
          <pc:docMk/>
          <pc:sldMk cId="86891367" sldId="2566"/>
        </pc:sldMkLst>
        <pc:spChg chg="add mod">
          <ac:chgData name="Daniele Serio" userId="a72f9ad8-263d-4a3e-b03c-bf666c05573e" providerId="ADAL" clId="{BD45293F-080C-4FB2-8023-C4B19AD171EC}" dt="2021-07-23T09:41:41.915" v="157"/>
          <ac:spMkLst>
            <pc:docMk/>
            <pc:sldMk cId="86891367" sldId="2566"/>
            <ac:spMk id="31" creationId="{F8DD6EE6-4E2C-4964-B854-86A2FAB1A8B3}"/>
          </ac:spMkLst>
        </pc:spChg>
      </pc:sldChg>
      <pc:sldChg chg="addSp delSp modSp mod">
        <pc:chgData name="Daniele Serio" userId="a72f9ad8-263d-4a3e-b03c-bf666c05573e" providerId="ADAL" clId="{BD45293F-080C-4FB2-8023-C4B19AD171EC}" dt="2021-07-23T11:58:15.258" v="191"/>
        <pc:sldMkLst>
          <pc:docMk/>
          <pc:sldMk cId="1551063547" sldId="2569"/>
        </pc:sldMkLst>
        <pc:spChg chg="add del mod">
          <ac:chgData name="Daniele Serio" userId="a72f9ad8-263d-4a3e-b03c-bf666c05573e" providerId="ADAL" clId="{BD45293F-080C-4FB2-8023-C4B19AD171EC}" dt="2021-07-23T09:41:20.788" v="134" actId="478"/>
          <ac:spMkLst>
            <pc:docMk/>
            <pc:sldMk cId="1551063547" sldId="2569"/>
            <ac:spMk id="11" creationId="{8B81A4C5-9668-4FC3-90F7-09641395492E}"/>
          </ac:spMkLst>
        </pc:spChg>
        <pc:spChg chg="add del mod">
          <ac:chgData name="Daniele Serio" userId="a72f9ad8-263d-4a3e-b03c-bf666c05573e" providerId="ADAL" clId="{BD45293F-080C-4FB2-8023-C4B19AD171EC}" dt="2021-07-23T11:58:13.258" v="189" actId="478"/>
          <ac:spMkLst>
            <pc:docMk/>
            <pc:sldMk cId="1551063547" sldId="2569"/>
            <ac:spMk id="12" creationId="{F041993F-EC6F-4F61-A4B7-7D48E1FA130E}"/>
          </ac:spMkLst>
        </pc:spChg>
        <pc:spChg chg="add mod">
          <ac:chgData name="Daniele Serio" userId="a72f9ad8-263d-4a3e-b03c-bf666c05573e" providerId="ADAL" clId="{BD45293F-080C-4FB2-8023-C4B19AD171EC}" dt="2021-07-23T11:58:15.258" v="191"/>
          <ac:spMkLst>
            <pc:docMk/>
            <pc:sldMk cId="1551063547" sldId="2569"/>
            <ac:spMk id="13" creationId="{CB6D0C34-7950-4198-8D7D-8460CFD1E509}"/>
          </ac:spMkLst>
        </pc:spChg>
        <pc:spChg chg="del">
          <ac:chgData name="Daniele Serio" userId="a72f9ad8-263d-4a3e-b03c-bf666c05573e" providerId="ADAL" clId="{BD45293F-080C-4FB2-8023-C4B19AD171EC}" dt="2021-07-23T11:58:14.428" v="190" actId="478"/>
          <ac:spMkLst>
            <pc:docMk/>
            <pc:sldMk cId="1551063547" sldId="2569"/>
            <ac:spMk id="15" creationId="{F92AF021-1A1E-4124-B895-647F228F10B5}"/>
          </ac:spMkLst>
        </pc:spChg>
        <pc:picChg chg="add mod">
          <ac:chgData name="Daniele Serio" userId="a72f9ad8-263d-4a3e-b03c-bf666c05573e" providerId="ADAL" clId="{BD45293F-080C-4FB2-8023-C4B19AD171EC}" dt="2021-07-23T11:58:15.258" v="191"/>
          <ac:picMkLst>
            <pc:docMk/>
            <pc:sldMk cId="1551063547" sldId="2569"/>
            <ac:picMk id="16" creationId="{637E141A-17D5-4D76-ACAE-D70840CD2487}"/>
          </ac:picMkLst>
        </pc:picChg>
        <pc:picChg chg="add mod">
          <ac:chgData name="Daniele Serio" userId="a72f9ad8-263d-4a3e-b03c-bf666c05573e" providerId="ADAL" clId="{BD45293F-080C-4FB2-8023-C4B19AD171EC}" dt="2021-07-23T11:58:15.258" v="191"/>
          <ac:picMkLst>
            <pc:docMk/>
            <pc:sldMk cId="1551063547" sldId="2569"/>
            <ac:picMk id="17" creationId="{86B47068-CFD5-43A1-94C6-3A2CF6C25170}"/>
          </ac:picMkLst>
        </pc:picChg>
        <pc:picChg chg="add mod">
          <ac:chgData name="Daniele Serio" userId="a72f9ad8-263d-4a3e-b03c-bf666c05573e" providerId="ADAL" clId="{BD45293F-080C-4FB2-8023-C4B19AD171EC}" dt="2021-07-23T11:58:15.258" v="191"/>
          <ac:picMkLst>
            <pc:docMk/>
            <pc:sldMk cId="1551063547" sldId="2569"/>
            <ac:picMk id="18" creationId="{79B3B5F4-7F29-4B5F-A9FF-119EACDBD761}"/>
          </ac:picMkLst>
        </pc:picChg>
        <pc:picChg chg="add mod">
          <ac:chgData name="Daniele Serio" userId="a72f9ad8-263d-4a3e-b03c-bf666c05573e" providerId="ADAL" clId="{BD45293F-080C-4FB2-8023-C4B19AD171EC}" dt="2021-07-23T11:58:15.258" v="191"/>
          <ac:picMkLst>
            <pc:docMk/>
            <pc:sldMk cId="1551063547" sldId="2569"/>
            <ac:picMk id="19" creationId="{B8ADA2FD-C514-4FE5-95E9-1F8378EE2AA2}"/>
          </ac:picMkLst>
        </pc:picChg>
        <pc:picChg chg="add mod">
          <ac:chgData name="Daniele Serio" userId="a72f9ad8-263d-4a3e-b03c-bf666c05573e" providerId="ADAL" clId="{BD45293F-080C-4FB2-8023-C4B19AD171EC}" dt="2021-07-23T11:58:15.258" v="191"/>
          <ac:picMkLst>
            <pc:docMk/>
            <pc:sldMk cId="1551063547" sldId="2569"/>
            <ac:picMk id="20" creationId="{D37304AC-659F-471A-8C97-006CB85D05EF}"/>
          </ac:picMkLst>
        </pc:picChg>
        <pc:picChg chg="add mod">
          <ac:chgData name="Daniele Serio" userId="a72f9ad8-263d-4a3e-b03c-bf666c05573e" providerId="ADAL" clId="{BD45293F-080C-4FB2-8023-C4B19AD171EC}" dt="2021-07-23T11:58:15.258" v="191"/>
          <ac:picMkLst>
            <pc:docMk/>
            <pc:sldMk cId="1551063547" sldId="2569"/>
            <ac:picMk id="21" creationId="{9E554A60-BF80-4B99-9D95-9C8DD37846CF}"/>
          </ac:picMkLst>
        </pc:picChg>
        <pc:picChg chg="add mod">
          <ac:chgData name="Daniele Serio" userId="a72f9ad8-263d-4a3e-b03c-bf666c05573e" providerId="ADAL" clId="{BD45293F-080C-4FB2-8023-C4B19AD171EC}" dt="2021-07-23T11:58:15.258" v="191"/>
          <ac:picMkLst>
            <pc:docMk/>
            <pc:sldMk cId="1551063547" sldId="2569"/>
            <ac:picMk id="22" creationId="{12C89B30-A78B-4B25-8F2A-0C84AEDFE0B8}"/>
          </ac:picMkLst>
        </pc:picChg>
        <pc:picChg chg="del">
          <ac:chgData name="Daniele Serio" userId="a72f9ad8-263d-4a3e-b03c-bf666c05573e" providerId="ADAL" clId="{BD45293F-080C-4FB2-8023-C4B19AD171EC}" dt="2021-07-23T11:58:14.428" v="190" actId="478"/>
          <ac:picMkLst>
            <pc:docMk/>
            <pc:sldMk cId="1551063547" sldId="2569"/>
            <ac:picMk id="26" creationId="{6BC83BE0-C0C2-48C3-8CB4-AF1E8827B0B7}"/>
          </ac:picMkLst>
        </pc:picChg>
        <pc:picChg chg="del">
          <ac:chgData name="Daniele Serio" userId="a72f9ad8-263d-4a3e-b03c-bf666c05573e" providerId="ADAL" clId="{BD45293F-080C-4FB2-8023-C4B19AD171EC}" dt="2021-07-23T11:58:14.428" v="190" actId="478"/>
          <ac:picMkLst>
            <pc:docMk/>
            <pc:sldMk cId="1551063547" sldId="2569"/>
            <ac:picMk id="27" creationId="{7F3EF261-E767-4DF6-BECB-93FD4E81F06A}"/>
          </ac:picMkLst>
        </pc:picChg>
        <pc:picChg chg="del">
          <ac:chgData name="Daniele Serio" userId="a72f9ad8-263d-4a3e-b03c-bf666c05573e" providerId="ADAL" clId="{BD45293F-080C-4FB2-8023-C4B19AD171EC}" dt="2021-07-23T11:58:14.428" v="190" actId="478"/>
          <ac:picMkLst>
            <pc:docMk/>
            <pc:sldMk cId="1551063547" sldId="2569"/>
            <ac:picMk id="28" creationId="{E89E414B-230B-46F2-A722-6BE9EDFBDBE8}"/>
          </ac:picMkLst>
        </pc:picChg>
        <pc:picChg chg="del">
          <ac:chgData name="Daniele Serio" userId="a72f9ad8-263d-4a3e-b03c-bf666c05573e" providerId="ADAL" clId="{BD45293F-080C-4FB2-8023-C4B19AD171EC}" dt="2021-07-23T11:58:14.428" v="190" actId="478"/>
          <ac:picMkLst>
            <pc:docMk/>
            <pc:sldMk cId="1551063547" sldId="2569"/>
            <ac:picMk id="29" creationId="{CD7F393A-D11E-4CAD-8C4E-A7851AA33B9E}"/>
          </ac:picMkLst>
        </pc:picChg>
        <pc:picChg chg="del">
          <ac:chgData name="Daniele Serio" userId="a72f9ad8-263d-4a3e-b03c-bf666c05573e" providerId="ADAL" clId="{BD45293F-080C-4FB2-8023-C4B19AD171EC}" dt="2021-07-23T11:58:14.428" v="190" actId="478"/>
          <ac:picMkLst>
            <pc:docMk/>
            <pc:sldMk cId="1551063547" sldId="2569"/>
            <ac:picMk id="30" creationId="{38FBE227-DCC3-4C3E-BA35-D3C4F222E4BB}"/>
          </ac:picMkLst>
        </pc:picChg>
        <pc:picChg chg="del">
          <ac:chgData name="Daniele Serio" userId="a72f9ad8-263d-4a3e-b03c-bf666c05573e" providerId="ADAL" clId="{BD45293F-080C-4FB2-8023-C4B19AD171EC}" dt="2021-07-23T11:58:14.428" v="190" actId="478"/>
          <ac:picMkLst>
            <pc:docMk/>
            <pc:sldMk cId="1551063547" sldId="2569"/>
            <ac:picMk id="31" creationId="{675CF1AC-BC34-4521-8A43-64DC5DB5DF24}"/>
          </ac:picMkLst>
        </pc:picChg>
        <pc:picChg chg="del">
          <ac:chgData name="Daniele Serio" userId="a72f9ad8-263d-4a3e-b03c-bf666c05573e" providerId="ADAL" clId="{BD45293F-080C-4FB2-8023-C4B19AD171EC}" dt="2021-07-23T11:58:14.428" v="190" actId="478"/>
          <ac:picMkLst>
            <pc:docMk/>
            <pc:sldMk cId="1551063547" sldId="2569"/>
            <ac:picMk id="32" creationId="{19F09320-6ABA-497C-8E87-5A362B87DCF2}"/>
          </ac:picMkLst>
        </pc:picChg>
      </pc:sldChg>
      <pc:sldChg chg="addSp delSp modSp mod">
        <pc:chgData name="Daniele Serio" userId="a72f9ad8-263d-4a3e-b03c-bf666c05573e" providerId="ADAL" clId="{BD45293F-080C-4FB2-8023-C4B19AD171EC}" dt="2021-07-23T11:59:10.207" v="203"/>
        <pc:sldMkLst>
          <pc:docMk/>
          <pc:sldMk cId="2422320965" sldId="2572"/>
        </pc:sldMkLst>
        <pc:spChg chg="add del mod">
          <ac:chgData name="Daniele Serio" userId="a72f9ad8-263d-4a3e-b03c-bf666c05573e" providerId="ADAL" clId="{BD45293F-080C-4FB2-8023-C4B19AD171EC}" dt="2021-07-23T11:59:08.500" v="201" actId="478"/>
          <ac:spMkLst>
            <pc:docMk/>
            <pc:sldMk cId="2422320965" sldId="2572"/>
            <ac:spMk id="11" creationId="{F26D5DFB-7F8D-470C-AAF2-8CA93F30D983}"/>
          </ac:spMkLst>
        </pc:spChg>
        <pc:spChg chg="add mod">
          <ac:chgData name="Daniele Serio" userId="a72f9ad8-263d-4a3e-b03c-bf666c05573e" providerId="ADAL" clId="{BD45293F-080C-4FB2-8023-C4B19AD171EC}" dt="2021-07-23T11:59:10.207" v="203"/>
          <ac:spMkLst>
            <pc:docMk/>
            <pc:sldMk cId="2422320965" sldId="2572"/>
            <ac:spMk id="12" creationId="{321EE091-1A6D-4781-814B-855565615988}"/>
          </ac:spMkLst>
        </pc:spChg>
        <pc:spChg chg="del">
          <ac:chgData name="Daniele Serio" userId="a72f9ad8-263d-4a3e-b03c-bf666c05573e" providerId="ADAL" clId="{BD45293F-080C-4FB2-8023-C4B19AD171EC}" dt="2021-07-23T11:59:09.958" v="202" actId="478"/>
          <ac:spMkLst>
            <pc:docMk/>
            <pc:sldMk cId="2422320965" sldId="2572"/>
            <ac:spMk id="35" creationId="{FFE2E80A-5215-4C06-8147-2F60376B1ADF}"/>
          </ac:spMkLst>
        </pc:spChg>
        <pc:picChg chg="add mod">
          <ac:chgData name="Daniele Serio" userId="a72f9ad8-263d-4a3e-b03c-bf666c05573e" providerId="ADAL" clId="{BD45293F-080C-4FB2-8023-C4B19AD171EC}" dt="2021-07-23T11:59:10.207" v="203"/>
          <ac:picMkLst>
            <pc:docMk/>
            <pc:sldMk cId="2422320965" sldId="2572"/>
            <ac:picMk id="13" creationId="{D4B24B3E-08ED-4B0A-9A0C-5D5BA4F41D60}"/>
          </ac:picMkLst>
        </pc:picChg>
        <pc:picChg chg="add mod">
          <ac:chgData name="Daniele Serio" userId="a72f9ad8-263d-4a3e-b03c-bf666c05573e" providerId="ADAL" clId="{BD45293F-080C-4FB2-8023-C4B19AD171EC}" dt="2021-07-23T11:59:10.207" v="203"/>
          <ac:picMkLst>
            <pc:docMk/>
            <pc:sldMk cId="2422320965" sldId="2572"/>
            <ac:picMk id="14" creationId="{2F7D06EC-5C31-4C88-8567-5415663AC991}"/>
          </ac:picMkLst>
        </pc:picChg>
        <pc:picChg chg="add mod">
          <ac:chgData name="Daniele Serio" userId="a72f9ad8-263d-4a3e-b03c-bf666c05573e" providerId="ADAL" clId="{BD45293F-080C-4FB2-8023-C4B19AD171EC}" dt="2021-07-23T11:59:10.207" v="203"/>
          <ac:picMkLst>
            <pc:docMk/>
            <pc:sldMk cId="2422320965" sldId="2572"/>
            <ac:picMk id="15" creationId="{93D1B3AE-79FA-46D6-8585-6089F0759A0A}"/>
          </ac:picMkLst>
        </pc:picChg>
        <pc:picChg chg="add mod">
          <ac:chgData name="Daniele Serio" userId="a72f9ad8-263d-4a3e-b03c-bf666c05573e" providerId="ADAL" clId="{BD45293F-080C-4FB2-8023-C4B19AD171EC}" dt="2021-07-23T11:59:10.207" v="203"/>
          <ac:picMkLst>
            <pc:docMk/>
            <pc:sldMk cId="2422320965" sldId="2572"/>
            <ac:picMk id="16" creationId="{3D73C532-3C8B-4F0A-BC81-B026C7FC4391}"/>
          </ac:picMkLst>
        </pc:picChg>
        <pc:picChg chg="add mod">
          <ac:chgData name="Daniele Serio" userId="a72f9ad8-263d-4a3e-b03c-bf666c05573e" providerId="ADAL" clId="{BD45293F-080C-4FB2-8023-C4B19AD171EC}" dt="2021-07-23T11:59:10.207" v="203"/>
          <ac:picMkLst>
            <pc:docMk/>
            <pc:sldMk cId="2422320965" sldId="2572"/>
            <ac:picMk id="17" creationId="{5845FDB6-F275-4979-994A-A926B4EE4884}"/>
          </ac:picMkLst>
        </pc:picChg>
        <pc:picChg chg="add mod">
          <ac:chgData name="Daniele Serio" userId="a72f9ad8-263d-4a3e-b03c-bf666c05573e" providerId="ADAL" clId="{BD45293F-080C-4FB2-8023-C4B19AD171EC}" dt="2021-07-23T11:59:10.207" v="203"/>
          <ac:picMkLst>
            <pc:docMk/>
            <pc:sldMk cId="2422320965" sldId="2572"/>
            <ac:picMk id="18" creationId="{182ED6B0-52E5-4B9D-9C86-32C58429D148}"/>
          </ac:picMkLst>
        </pc:picChg>
        <pc:picChg chg="add mod">
          <ac:chgData name="Daniele Serio" userId="a72f9ad8-263d-4a3e-b03c-bf666c05573e" providerId="ADAL" clId="{BD45293F-080C-4FB2-8023-C4B19AD171EC}" dt="2021-07-23T11:59:10.207" v="203"/>
          <ac:picMkLst>
            <pc:docMk/>
            <pc:sldMk cId="2422320965" sldId="2572"/>
            <ac:picMk id="19" creationId="{D6D39A01-48D7-448A-953A-80BAF3501F24}"/>
          </ac:picMkLst>
        </pc:picChg>
        <pc:picChg chg="del">
          <ac:chgData name="Daniele Serio" userId="a72f9ad8-263d-4a3e-b03c-bf666c05573e" providerId="ADAL" clId="{BD45293F-080C-4FB2-8023-C4B19AD171EC}" dt="2021-07-23T11:59:09.958" v="202" actId="478"/>
          <ac:picMkLst>
            <pc:docMk/>
            <pc:sldMk cId="2422320965" sldId="2572"/>
            <ac:picMk id="36" creationId="{5CE36A46-6644-4859-9A55-68EE4115EFD6}"/>
          </ac:picMkLst>
        </pc:picChg>
        <pc:picChg chg="del">
          <ac:chgData name="Daniele Serio" userId="a72f9ad8-263d-4a3e-b03c-bf666c05573e" providerId="ADAL" clId="{BD45293F-080C-4FB2-8023-C4B19AD171EC}" dt="2021-07-23T11:59:09.958" v="202" actId="478"/>
          <ac:picMkLst>
            <pc:docMk/>
            <pc:sldMk cId="2422320965" sldId="2572"/>
            <ac:picMk id="37" creationId="{08CA8E51-AAD1-42AB-B095-0CDB725DB6FA}"/>
          </ac:picMkLst>
        </pc:picChg>
        <pc:picChg chg="del">
          <ac:chgData name="Daniele Serio" userId="a72f9ad8-263d-4a3e-b03c-bf666c05573e" providerId="ADAL" clId="{BD45293F-080C-4FB2-8023-C4B19AD171EC}" dt="2021-07-23T11:59:09.958" v="202" actId="478"/>
          <ac:picMkLst>
            <pc:docMk/>
            <pc:sldMk cId="2422320965" sldId="2572"/>
            <ac:picMk id="38" creationId="{647062FF-37C1-4F82-A0A8-CC28E93EC080}"/>
          </ac:picMkLst>
        </pc:picChg>
        <pc:picChg chg="del">
          <ac:chgData name="Daniele Serio" userId="a72f9ad8-263d-4a3e-b03c-bf666c05573e" providerId="ADAL" clId="{BD45293F-080C-4FB2-8023-C4B19AD171EC}" dt="2021-07-23T11:59:09.958" v="202" actId="478"/>
          <ac:picMkLst>
            <pc:docMk/>
            <pc:sldMk cId="2422320965" sldId="2572"/>
            <ac:picMk id="39" creationId="{D4D822CD-BAAB-45C3-8617-73B0AF1FD6C7}"/>
          </ac:picMkLst>
        </pc:picChg>
        <pc:picChg chg="del">
          <ac:chgData name="Daniele Serio" userId="a72f9ad8-263d-4a3e-b03c-bf666c05573e" providerId="ADAL" clId="{BD45293F-080C-4FB2-8023-C4B19AD171EC}" dt="2021-07-23T11:59:09.958" v="202" actId="478"/>
          <ac:picMkLst>
            <pc:docMk/>
            <pc:sldMk cId="2422320965" sldId="2572"/>
            <ac:picMk id="40" creationId="{0FAC4783-4774-4EBC-860C-14FC24D0B60F}"/>
          </ac:picMkLst>
        </pc:picChg>
        <pc:picChg chg="del">
          <ac:chgData name="Daniele Serio" userId="a72f9ad8-263d-4a3e-b03c-bf666c05573e" providerId="ADAL" clId="{BD45293F-080C-4FB2-8023-C4B19AD171EC}" dt="2021-07-23T11:59:09.958" v="202" actId="478"/>
          <ac:picMkLst>
            <pc:docMk/>
            <pc:sldMk cId="2422320965" sldId="2572"/>
            <ac:picMk id="41" creationId="{E330FCA0-0C2F-4B5C-A652-2ADA2A0AC45C}"/>
          </ac:picMkLst>
        </pc:picChg>
        <pc:picChg chg="del">
          <ac:chgData name="Daniele Serio" userId="a72f9ad8-263d-4a3e-b03c-bf666c05573e" providerId="ADAL" clId="{BD45293F-080C-4FB2-8023-C4B19AD171EC}" dt="2021-07-23T11:59:09.958" v="202" actId="478"/>
          <ac:picMkLst>
            <pc:docMk/>
            <pc:sldMk cId="2422320965" sldId="2572"/>
            <ac:picMk id="42" creationId="{C4041F4F-D5C1-44EA-86A2-50F59C1086C6}"/>
          </ac:picMkLst>
        </pc:picChg>
      </pc:sldChg>
      <pc:sldChg chg="addSp modSp del">
        <pc:chgData name="Daniele Serio" userId="a72f9ad8-263d-4a3e-b03c-bf666c05573e" providerId="ADAL" clId="{BD45293F-080C-4FB2-8023-C4B19AD171EC}" dt="2021-07-23T09:41:56.102" v="160" actId="47"/>
        <pc:sldMkLst>
          <pc:docMk/>
          <pc:sldMk cId="3557257222" sldId="2574"/>
        </pc:sldMkLst>
        <pc:spChg chg="add mod">
          <ac:chgData name="Daniele Serio" userId="a72f9ad8-263d-4a3e-b03c-bf666c05573e" providerId="ADAL" clId="{BD45293F-080C-4FB2-8023-C4B19AD171EC}" dt="2021-07-23T09:41:52.313" v="159"/>
          <ac:spMkLst>
            <pc:docMk/>
            <pc:sldMk cId="3557257222" sldId="2574"/>
            <ac:spMk id="11" creationId="{FF380A5D-4315-4001-8D01-DB6FBC90326F}"/>
          </ac:spMkLst>
        </pc:spChg>
      </pc:sldChg>
      <pc:sldChg chg="addSp modSp add del mod">
        <pc:chgData name="Daniele Serio" userId="a72f9ad8-263d-4a3e-b03c-bf666c05573e" providerId="ADAL" clId="{BD45293F-080C-4FB2-8023-C4B19AD171EC}" dt="2021-07-26T06:30:45.663" v="418" actId="47"/>
        <pc:sldMkLst>
          <pc:docMk/>
          <pc:sldMk cId="971173012" sldId="2575"/>
        </pc:sldMkLst>
        <pc:spChg chg="add mod">
          <ac:chgData name="Daniele Serio" userId="a72f9ad8-263d-4a3e-b03c-bf666c05573e" providerId="ADAL" clId="{BD45293F-080C-4FB2-8023-C4B19AD171EC}" dt="2021-07-26T06:26:15.424" v="417" actId="1076"/>
          <ac:spMkLst>
            <pc:docMk/>
            <pc:sldMk cId="971173012" sldId="2575"/>
            <ac:spMk id="11" creationId="{E938AEC9-EF9A-40E3-877D-ACD1F481948C}"/>
          </ac:spMkLst>
        </pc:spChg>
      </pc:sldChg>
      <pc:sldChg chg="addSp modSp mod">
        <pc:chgData name="Daniele Serio" userId="a72f9ad8-263d-4a3e-b03c-bf666c05573e" providerId="ADAL" clId="{BD45293F-080C-4FB2-8023-C4B19AD171EC}" dt="2021-07-26T20:32:13.549" v="8502" actId="1036"/>
        <pc:sldMkLst>
          <pc:docMk/>
          <pc:sldMk cId="2516347749" sldId="2820"/>
        </pc:sldMkLst>
        <pc:spChg chg="add mod">
          <ac:chgData name="Daniele Serio" userId="a72f9ad8-263d-4a3e-b03c-bf666c05573e" providerId="ADAL" clId="{BD45293F-080C-4FB2-8023-C4B19AD171EC}" dt="2021-07-23T09:40:22.850" v="87"/>
          <ac:spMkLst>
            <pc:docMk/>
            <pc:sldMk cId="2516347749" sldId="2820"/>
            <ac:spMk id="86" creationId="{B80F9E09-0AD9-47E9-AEC3-677BCB181971}"/>
          </ac:spMkLst>
        </pc:spChg>
        <pc:spChg chg="mod">
          <ac:chgData name="Daniele Serio" userId="a72f9ad8-263d-4a3e-b03c-bf666c05573e" providerId="ADAL" clId="{BD45293F-080C-4FB2-8023-C4B19AD171EC}" dt="2021-07-26T10:55:15.512" v="4650" actId="1036"/>
          <ac:spMkLst>
            <pc:docMk/>
            <pc:sldMk cId="2516347749" sldId="2820"/>
            <ac:spMk id="168" creationId="{67967B7E-9EC6-4477-B4CF-857CF52348BD}"/>
          </ac:spMkLst>
        </pc:spChg>
        <pc:spChg chg="mod">
          <ac:chgData name="Daniele Serio" userId="a72f9ad8-263d-4a3e-b03c-bf666c05573e" providerId="ADAL" clId="{BD45293F-080C-4FB2-8023-C4B19AD171EC}" dt="2021-07-26T10:59:57.648" v="4963" actId="20577"/>
          <ac:spMkLst>
            <pc:docMk/>
            <pc:sldMk cId="2516347749" sldId="2820"/>
            <ac:spMk id="170" creationId="{8998DACE-5215-4F5B-8799-91B46D69AD8D}"/>
          </ac:spMkLst>
        </pc:spChg>
        <pc:spChg chg="mod">
          <ac:chgData name="Daniele Serio" userId="a72f9ad8-263d-4a3e-b03c-bf666c05573e" providerId="ADAL" clId="{BD45293F-080C-4FB2-8023-C4B19AD171EC}" dt="2021-07-26T10:55:43.882" v="4724" actId="1036"/>
          <ac:spMkLst>
            <pc:docMk/>
            <pc:sldMk cId="2516347749" sldId="2820"/>
            <ac:spMk id="193" creationId="{86661BBF-0CFB-4FE3-AF2F-7BC271F4C4EE}"/>
          </ac:spMkLst>
        </pc:spChg>
        <pc:spChg chg="mod">
          <ac:chgData name="Daniele Serio" userId="a72f9ad8-263d-4a3e-b03c-bf666c05573e" providerId="ADAL" clId="{BD45293F-080C-4FB2-8023-C4B19AD171EC}" dt="2021-07-26T10:55:33.333" v="4693" actId="1035"/>
          <ac:spMkLst>
            <pc:docMk/>
            <pc:sldMk cId="2516347749" sldId="2820"/>
            <ac:spMk id="194" creationId="{99FBFFB2-F269-41A8-A4D7-F90B22ADB134}"/>
          </ac:spMkLst>
        </pc:spChg>
        <pc:spChg chg="mod">
          <ac:chgData name="Daniele Serio" userId="a72f9ad8-263d-4a3e-b03c-bf666c05573e" providerId="ADAL" clId="{BD45293F-080C-4FB2-8023-C4B19AD171EC}" dt="2021-07-26T10:55:47.546" v="4739" actId="1035"/>
          <ac:spMkLst>
            <pc:docMk/>
            <pc:sldMk cId="2516347749" sldId="2820"/>
            <ac:spMk id="195" creationId="{643A7481-F2DF-4517-9C58-82E06FBA44EC}"/>
          </ac:spMkLst>
        </pc:spChg>
        <pc:spChg chg="mod">
          <ac:chgData name="Daniele Serio" userId="a72f9ad8-263d-4a3e-b03c-bf666c05573e" providerId="ADAL" clId="{BD45293F-080C-4FB2-8023-C4B19AD171EC}" dt="2021-07-26T10:55:53.394" v="4751" actId="1036"/>
          <ac:spMkLst>
            <pc:docMk/>
            <pc:sldMk cId="2516347749" sldId="2820"/>
            <ac:spMk id="196" creationId="{23B7255E-1C62-4A6A-90A4-DDB0EC4B03F9}"/>
          </ac:spMkLst>
        </pc:spChg>
        <pc:spChg chg="mod">
          <ac:chgData name="Daniele Serio" userId="a72f9ad8-263d-4a3e-b03c-bf666c05573e" providerId="ADAL" clId="{BD45293F-080C-4FB2-8023-C4B19AD171EC}" dt="2021-07-26T10:55:24.290" v="4681" actId="1036"/>
          <ac:spMkLst>
            <pc:docMk/>
            <pc:sldMk cId="2516347749" sldId="2820"/>
            <ac:spMk id="197" creationId="{10AE0EB2-F14E-47C5-948C-D234769325D5}"/>
          </ac:spMkLst>
        </pc:spChg>
        <pc:spChg chg="mod">
          <ac:chgData name="Daniele Serio" userId="a72f9ad8-263d-4a3e-b03c-bf666c05573e" providerId="ADAL" clId="{BD45293F-080C-4FB2-8023-C4B19AD171EC}" dt="2021-07-26T10:56:03.847" v="4766" actId="1038"/>
          <ac:spMkLst>
            <pc:docMk/>
            <pc:sldMk cId="2516347749" sldId="2820"/>
            <ac:spMk id="198" creationId="{78B1F62B-62FD-4D7C-B5E2-034A8081DBE5}"/>
          </ac:spMkLst>
        </pc:spChg>
        <pc:spChg chg="mod">
          <ac:chgData name="Daniele Serio" userId="a72f9ad8-263d-4a3e-b03c-bf666c05573e" providerId="ADAL" clId="{BD45293F-080C-4FB2-8023-C4B19AD171EC}" dt="2021-07-26T10:56:14.760" v="4814" actId="1037"/>
          <ac:spMkLst>
            <pc:docMk/>
            <pc:sldMk cId="2516347749" sldId="2820"/>
            <ac:spMk id="199" creationId="{3553AD58-EA67-44C3-AB59-EB009B5C4035}"/>
          </ac:spMkLst>
        </pc:spChg>
        <pc:spChg chg="mod">
          <ac:chgData name="Daniele Serio" userId="a72f9ad8-263d-4a3e-b03c-bf666c05573e" providerId="ADAL" clId="{BD45293F-080C-4FB2-8023-C4B19AD171EC}" dt="2021-07-26T10:56:22.632" v="4859" actId="1036"/>
          <ac:spMkLst>
            <pc:docMk/>
            <pc:sldMk cId="2516347749" sldId="2820"/>
            <ac:spMk id="200" creationId="{3FADC6F7-CE65-4F30-9BBB-486934372780}"/>
          </ac:spMkLst>
        </pc:spChg>
        <pc:spChg chg="mod">
          <ac:chgData name="Daniele Serio" userId="a72f9ad8-263d-4a3e-b03c-bf666c05573e" providerId="ADAL" clId="{BD45293F-080C-4FB2-8023-C4B19AD171EC}" dt="2021-07-26T10:56:19.155" v="4837" actId="1035"/>
          <ac:spMkLst>
            <pc:docMk/>
            <pc:sldMk cId="2516347749" sldId="2820"/>
            <ac:spMk id="201" creationId="{3EE9D0B7-04BE-4DAD-9A16-C77C890E36C2}"/>
          </ac:spMkLst>
        </pc:spChg>
        <pc:spChg chg="mod">
          <ac:chgData name="Daniele Serio" userId="a72f9ad8-263d-4a3e-b03c-bf666c05573e" providerId="ADAL" clId="{BD45293F-080C-4FB2-8023-C4B19AD171EC}" dt="2021-07-26T10:56:30.656" v="4892" actId="1035"/>
          <ac:spMkLst>
            <pc:docMk/>
            <pc:sldMk cId="2516347749" sldId="2820"/>
            <ac:spMk id="202" creationId="{E1B0769A-CADF-406C-BF1F-FAC6736B64C5}"/>
          </ac:spMkLst>
        </pc:spChg>
        <pc:spChg chg="mod">
          <ac:chgData name="Daniele Serio" userId="a72f9ad8-263d-4a3e-b03c-bf666c05573e" providerId="ADAL" clId="{BD45293F-080C-4FB2-8023-C4B19AD171EC}" dt="2021-07-26T10:56:27.207" v="4876" actId="1037"/>
          <ac:spMkLst>
            <pc:docMk/>
            <pc:sldMk cId="2516347749" sldId="2820"/>
            <ac:spMk id="203" creationId="{2DC7D02C-6C66-43DF-B91F-CD1EFE7624AE}"/>
          </ac:spMkLst>
        </pc:spChg>
        <pc:spChg chg="mod">
          <ac:chgData name="Daniele Serio" userId="a72f9ad8-263d-4a3e-b03c-bf666c05573e" providerId="ADAL" clId="{BD45293F-080C-4FB2-8023-C4B19AD171EC}" dt="2021-07-26T10:56:39.204" v="4936" actId="1038"/>
          <ac:spMkLst>
            <pc:docMk/>
            <pc:sldMk cId="2516347749" sldId="2820"/>
            <ac:spMk id="204" creationId="{BAEE5E5E-E42A-4DD0-9FDE-640EF6191BC3}"/>
          </ac:spMkLst>
        </pc:spChg>
        <pc:spChg chg="mod">
          <ac:chgData name="Daniele Serio" userId="a72f9ad8-263d-4a3e-b03c-bf666c05573e" providerId="ADAL" clId="{BD45293F-080C-4FB2-8023-C4B19AD171EC}" dt="2021-07-26T10:56:42.009" v="4950" actId="1038"/>
          <ac:spMkLst>
            <pc:docMk/>
            <pc:sldMk cId="2516347749" sldId="2820"/>
            <ac:spMk id="205" creationId="{E7CAA8A6-D6D1-41C5-8CA2-5AA28488F08E}"/>
          </ac:spMkLst>
        </pc:spChg>
        <pc:spChg chg="mod">
          <ac:chgData name="Daniele Serio" userId="a72f9ad8-263d-4a3e-b03c-bf666c05573e" providerId="ADAL" clId="{BD45293F-080C-4FB2-8023-C4B19AD171EC}" dt="2021-07-26T10:55:14.647" v="4648" actId="1037"/>
          <ac:spMkLst>
            <pc:docMk/>
            <pc:sldMk cId="2516347749" sldId="2820"/>
            <ac:spMk id="207" creationId="{6FD25254-3791-40FD-A415-E067EA4C7A1D}"/>
          </ac:spMkLst>
        </pc:spChg>
        <pc:spChg chg="mod">
          <ac:chgData name="Daniele Serio" userId="a72f9ad8-263d-4a3e-b03c-bf666c05573e" providerId="ADAL" clId="{BD45293F-080C-4FB2-8023-C4B19AD171EC}" dt="2021-07-26T10:55:37.915" v="4707" actId="1038"/>
          <ac:spMkLst>
            <pc:docMk/>
            <pc:sldMk cId="2516347749" sldId="2820"/>
            <ac:spMk id="208" creationId="{AC8324DA-0FB1-4C77-A810-E4B83A018752}"/>
          </ac:spMkLst>
        </pc:spChg>
        <pc:spChg chg="mod">
          <ac:chgData name="Daniele Serio" userId="a72f9ad8-263d-4a3e-b03c-bf666c05573e" providerId="ADAL" clId="{BD45293F-080C-4FB2-8023-C4B19AD171EC}" dt="2021-07-26T10:55:49.952" v="4747" actId="1035"/>
          <ac:spMkLst>
            <pc:docMk/>
            <pc:sldMk cId="2516347749" sldId="2820"/>
            <ac:spMk id="209" creationId="{0D2468E3-075E-4745-9EA0-4C48278453F2}"/>
          </ac:spMkLst>
        </pc:spChg>
        <pc:spChg chg="mod">
          <ac:chgData name="Daniele Serio" userId="a72f9ad8-263d-4a3e-b03c-bf666c05573e" providerId="ADAL" clId="{BD45293F-080C-4FB2-8023-C4B19AD171EC}" dt="2021-07-26T10:56:10.099" v="4793" actId="1038"/>
          <ac:spMkLst>
            <pc:docMk/>
            <pc:sldMk cId="2516347749" sldId="2820"/>
            <ac:spMk id="210" creationId="{4E3150AB-0630-4755-8BAB-910722DDA5D9}"/>
          </ac:spMkLst>
        </pc:spChg>
        <pc:spChg chg="mod">
          <ac:chgData name="Daniele Serio" userId="a72f9ad8-263d-4a3e-b03c-bf666c05573e" providerId="ADAL" clId="{BD45293F-080C-4FB2-8023-C4B19AD171EC}" dt="2021-07-26T20:32:13.549" v="8502" actId="1036"/>
          <ac:spMkLst>
            <pc:docMk/>
            <pc:sldMk cId="2516347749" sldId="2820"/>
            <ac:spMk id="211" creationId="{51DDFEAE-1251-406D-B8FA-5ACB868BA5CA}"/>
          </ac:spMkLst>
        </pc:spChg>
        <pc:spChg chg="mod">
          <ac:chgData name="Daniele Serio" userId="a72f9ad8-263d-4a3e-b03c-bf666c05573e" providerId="ADAL" clId="{BD45293F-080C-4FB2-8023-C4B19AD171EC}" dt="2021-07-26T10:56:42.009" v="4950" actId="1038"/>
          <ac:spMkLst>
            <pc:docMk/>
            <pc:sldMk cId="2516347749" sldId="2820"/>
            <ac:spMk id="212" creationId="{549BC378-F5F4-4B57-A829-7B0FE9D23C26}"/>
          </ac:spMkLst>
        </pc:spChg>
        <pc:picChg chg="mod">
          <ac:chgData name="Daniele Serio" userId="a72f9ad8-263d-4a3e-b03c-bf666c05573e" providerId="ADAL" clId="{BD45293F-080C-4FB2-8023-C4B19AD171EC}" dt="2021-07-26T10:55:18.118" v="4652" actId="1037"/>
          <ac:picMkLst>
            <pc:docMk/>
            <pc:sldMk cId="2516347749" sldId="2820"/>
            <ac:picMk id="13" creationId="{C854937B-E7CD-435B-8EC7-12DFADF10D48}"/>
          </ac:picMkLst>
        </pc:picChg>
        <pc:picChg chg="ord">
          <ac:chgData name="Daniele Serio" userId="a72f9ad8-263d-4a3e-b03c-bf666c05573e" providerId="ADAL" clId="{BD45293F-080C-4FB2-8023-C4B19AD171EC}" dt="2021-07-26T10:55:29.573" v="4682" actId="167"/>
          <ac:picMkLst>
            <pc:docMk/>
            <pc:sldMk cId="2516347749" sldId="2820"/>
            <ac:picMk id="16" creationId="{53DB402F-B8A8-4F72-A94D-E3B45ED61A65}"/>
          </ac:picMkLst>
        </pc:picChg>
      </pc:sldChg>
      <pc:sldChg chg="del">
        <pc:chgData name="Daniele Serio" userId="a72f9ad8-263d-4a3e-b03c-bf666c05573e" providerId="ADAL" clId="{BD45293F-080C-4FB2-8023-C4B19AD171EC}" dt="2021-07-23T09:29:25.136" v="41" actId="47"/>
        <pc:sldMkLst>
          <pc:docMk/>
          <pc:sldMk cId="2635283430" sldId="2829"/>
        </pc:sldMkLst>
      </pc:sldChg>
      <pc:sldChg chg="addSp delSp modSp mod">
        <pc:chgData name="Daniele Serio" userId="a72f9ad8-263d-4a3e-b03c-bf666c05573e" providerId="ADAL" clId="{BD45293F-080C-4FB2-8023-C4B19AD171EC}" dt="2021-07-23T12:01:09.200" v="382"/>
        <pc:sldMkLst>
          <pc:docMk/>
          <pc:sldMk cId="719302031" sldId="2848"/>
        </pc:sldMkLst>
        <pc:spChg chg="add del mod">
          <ac:chgData name="Daniele Serio" userId="a72f9ad8-263d-4a3e-b03c-bf666c05573e" providerId="ADAL" clId="{BD45293F-080C-4FB2-8023-C4B19AD171EC}" dt="2021-07-23T12:00:34.871" v="252" actId="478"/>
          <ac:spMkLst>
            <pc:docMk/>
            <pc:sldMk cId="719302031" sldId="2848"/>
            <ac:spMk id="11" creationId="{305BFE52-67A8-4B1D-9FB3-728209519EF2}"/>
          </ac:spMkLst>
        </pc:spChg>
        <pc:spChg chg="add mod">
          <ac:chgData name="Daniele Serio" userId="a72f9ad8-263d-4a3e-b03c-bf666c05573e" providerId="ADAL" clId="{BD45293F-080C-4FB2-8023-C4B19AD171EC}" dt="2021-07-23T12:01:09.200" v="382"/>
          <ac:spMkLst>
            <pc:docMk/>
            <pc:sldMk cId="719302031" sldId="2848"/>
            <ac:spMk id="12" creationId="{A801A3F5-AD61-477D-912E-72F7C561E8E4}"/>
          </ac:spMkLst>
        </pc:spChg>
        <pc:spChg chg="add mod">
          <ac:chgData name="Daniele Serio" userId="a72f9ad8-263d-4a3e-b03c-bf666c05573e" providerId="ADAL" clId="{BD45293F-080C-4FB2-8023-C4B19AD171EC}" dt="2021-07-23T12:01:09.200" v="382"/>
          <ac:spMkLst>
            <pc:docMk/>
            <pc:sldMk cId="719302031" sldId="2848"/>
            <ac:spMk id="13" creationId="{5F41BCD3-0821-479E-A1B5-85E6A39D4E0E}"/>
          </ac:spMkLst>
        </pc:spChg>
        <pc:spChg chg="del">
          <ac:chgData name="Daniele Serio" userId="a72f9ad8-263d-4a3e-b03c-bf666c05573e" providerId="ADAL" clId="{BD45293F-080C-4FB2-8023-C4B19AD171EC}" dt="2021-07-23T12:01:04.986" v="381" actId="478"/>
          <ac:spMkLst>
            <pc:docMk/>
            <pc:sldMk cId="719302031" sldId="2848"/>
            <ac:spMk id="14" creationId="{F5D2EF85-74D6-4795-BB34-14FF54D4A65C}"/>
          </ac:spMkLst>
        </pc:spChg>
        <pc:spChg chg="del">
          <ac:chgData name="Daniele Serio" userId="a72f9ad8-263d-4a3e-b03c-bf666c05573e" providerId="ADAL" clId="{BD45293F-080C-4FB2-8023-C4B19AD171EC}" dt="2021-07-23T12:01:04.986" v="381" actId="478"/>
          <ac:spMkLst>
            <pc:docMk/>
            <pc:sldMk cId="719302031" sldId="2848"/>
            <ac:spMk id="15" creationId="{11517CD2-4F83-4DDE-B7D0-F25775FAF65C}"/>
          </ac:spMkLst>
        </pc:spChg>
        <pc:picChg chg="add mod">
          <ac:chgData name="Daniele Serio" userId="a72f9ad8-263d-4a3e-b03c-bf666c05573e" providerId="ADAL" clId="{BD45293F-080C-4FB2-8023-C4B19AD171EC}" dt="2021-07-23T12:01:09.200" v="382"/>
          <ac:picMkLst>
            <pc:docMk/>
            <pc:sldMk cId="719302031" sldId="2848"/>
            <ac:picMk id="16" creationId="{F2242A54-A114-4E44-A3D2-2B99ACD956C1}"/>
          </ac:picMkLst>
        </pc:picChg>
        <pc:picChg chg="add mod">
          <ac:chgData name="Daniele Serio" userId="a72f9ad8-263d-4a3e-b03c-bf666c05573e" providerId="ADAL" clId="{BD45293F-080C-4FB2-8023-C4B19AD171EC}" dt="2021-07-23T12:01:09.200" v="382"/>
          <ac:picMkLst>
            <pc:docMk/>
            <pc:sldMk cId="719302031" sldId="2848"/>
            <ac:picMk id="17" creationId="{15C718D1-765C-41A4-B421-FA6840406973}"/>
          </ac:picMkLst>
        </pc:picChg>
        <pc:picChg chg="add mod">
          <ac:chgData name="Daniele Serio" userId="a72f9ad8-263d-4a3e-b03c-bf666c05573e" providerId="ADAL" clId="{BD45293F-080C-4FB2-8023-C4B19AD171EC}" dt="2021-07-23T12:01:09.200" v="382"/>
          <ac:picMkLst>
            <pc:docMk/>
            <pc:sldMk cId="719302031" sldId="2848"/>
            <ac:picMk id="18" creationId="{6A654CB4-1995-4AB4-95CB-053D544EB2ED}"/>
          </ac:picMkLst>
        </pc:picChg>
        <pc:picChg chg="add mod">
          <ac:chgData name="Daniele Serio" userId="a72f9ad8-263d-4a3e-b03c-bf666c05573e" providerId="ADAL" clId="{BD45293F-080C-4FB2-8023-C4B19AD171EC}" dt="2021-07-23T12:01:09.200" v="382"/>
          <ac:picMkLst>
            <pc:docMk/>
            <pc:sldMk cId="719302031" sldId="2848"/>
            <ac:picMk id="19" creationId="{8E79CD97-58F6-4B71-829D-1D97A63863A7}"/>
          </ac:picMkLst>
        </pc:picChg>
        <pc:picChg chg="add mod">
          <ac:chgData name="Daniele Serio" userId="a72f9ad8-263d-4a3e-b03c-bf666c05573e" providerId="ADAL" clId="{BD45293F-080C-4FB2-8023-C4B19AD171EC}" dt="2021-07-23T12:01:09.200" v="382"/>
          <ac:picMkLst>
            <pc:docMk/>
            <pc:sldMk cId="719302031" sldId="2848"/>
            <ac:picMk id="20" creationId="{B750C667-85EF-4D98-B7EB-B1C55C82ABC6}"/>
          </ac:picMkLst>
        </pc:picChg>
        <pc:picChg chg="add mod">
          <ac:chgData name="Daniele Serio" userId="a72f9ad8-263d-4a3e-b03c-bf666c05573e" providerId="ADAL" clId="{BD45293F-080C-4FB2-8023-C4B19AD171EC}" dt="2021-07-23T12:01:09.200" v="382"/>
          <ac:picMkLst>
            <pc:docMk/>
            <pc:sldMk cId="719302031" sldId="2848"/>
            <ac:picMk id="21" creationId="{C373C099-CB9A-427A-B058-6AD42FAFC69B}"/>
          </ac:picMkLst>
        </pc:picChg>
        <pc:picChg chg="add mod">
          <ac:chgData name="Daniele Serio" userId="a72f9ad8-263d-4a3e-b03c-bf666c05573e" providerId="ADAL" clId="{BD45293F-080C-4FB2-8023-C4B19AD171EC}" dt="2021-07-23T12:01:09.200" v="382"/>
          <ac:picMkLst>
            <pc:docMk/>
            <pc:sldMk cId="719302031" sldId="2848"/>
            <ac:picMk id="22" creationId="{05B7C8DA-D651-4EBF-A317-96A8B3956460}"/>
          </ac:picMkLst>
        </pc:picChg>
        <pc:picChg chg="del">
          <ac:chgData name="Daniele Serio" userId="a72f9ad8-263d-4a3e-b03c-bf666c05573e" providerId="ADAL" clId="{BD45293F-080C-4FB2-8023-C4B19AD171EC}" dt="2021-07-23T12:01:04.986" v="381" actId="478"/>
          <ac:picMkLst>
            <pc:docMk/>
            <pc:sldMk cId="719302031" sldId="2848"/>
            <ac:picMk id="27" creationId="{AF175C63-397E-4FB8-88AD-A4D94D76E3FD}"/>
          </ac:picMkLst>
        </pc:picChg>
        <pc:picChg chg="del">
          <ac:chgData name="Daniele Serio" userId="a72f9ad8-263d-4a3e-b03c-bf666c05573e" providerId="ADAL" clId="{BD45293F-080C-4FB2-8023-C4B19AD171EC}" dt="2021-07-23T12:01:04.986" v="381" actId="478"/>
          <ac:picMkLst>
            <pc:docMk/>
            <pc:sldMk cId="719302031" sldId="2848"/>
            <ac:picMk id="28" creationId="{4A849410-D022-47D6-84DD-ABC1EAB73C70}"/>
          </ac:picMkLst>
        </pc:picChg>
        <pc:picChg chg="del">
          <ac:chgData name="Daniele Serio" userId="a72f9ad8-263d-4a3e-b03c-bf666c05573e" providerId="ADAL" clId="{BD45293F-080C-4FB2-8023-C4B19AD171EC}" dt="2021-07-23T12:01:04.986" v="381" actId="478"/>
          <ac:picMkLst>
            <pc:docMk/>
            <pc:sldMk cId="719302031" sldId="2848"/>
            <ac:picMk id="29" creationId="{972E86AC-740B-4532-A2F3-D6E4EB32651B}"/>
          </ac:picMkLst>
        </pc:picChg>
        <pc:picChg chg="del">
          <ac:chgData name="Daniele Serio" userId="a72f9ad8-263d-4a3e-b03c-bf666c05573e" providerId="ADAL" clId="{BD45293F-080C-4FB2-8023-C4B19AD171EC}" dt="2021-07-23T12:01:04.986" v="381" actId="478"/>
          <ac:picMkLst>
            <pc:docMk/>
            <pc:sldMk cId="719302031" sldId="2848"/>
            <ac:picMk id="30" creationId="{1E0D037F-4578-47E4-8AD5-DDB8876EE768}"/>
          </ac:picMkLst>
        </pc:picChg>
        <pc:picChg chg="del">
          <ac:chgData name="Daniele Serio" userId="a72f9ad8-263d-4a3e-b03c-bf666c05573e" providerId="ADAL" clId="{BD45293F-080C-4FB2-8023-C4B19AD171EC}" dt="2021-07-23T12:01:04.986" v="381" actId="478"/>
          <ac:picMkLst>
            <pc:docMk/>
            <pc:sldMk cId="719302031" sldId="2848"/>
            <ac:picMk id="31" creationId="{1367F1B7-6109-42DD-9E4C-2EF98D13A03C}"/>
          </ac:picMkLst>
        </pc:picChg>
        <pc:picChg chg="del">
          <ac:chgData name="Daniele Serio" userId="a72f9ad8-263d-4a3e-b03c-bf666c05573e" providerId="ADAL" clId="{BD45293F-080C-4FB2-8023-C4B19AD171EC}" dt="2021-07-23T12:01:04.986" v="381" actId="478"/>
          <ac:picMkLst>
            <pc:docMk/>
            <pc:sldMk cId="719302031" sldId="2848"/>
            <ac:picMk id="32" creationId="{43946378-0AAF-4126-A578-E28C8963BB81}"/>
          </ac:picMkLst>
        </pc:picChg>
        <pc:picChg chg="del">
          <ac:chgData name="Daniele Serio" userId="a72f9ad8-263d-4a3e-b03c-bf666c05573e" providerId="ADAL" clId="{BD45293F-080C-4FB2-8023-C4B19AD171EC}" dt="2021-07-23T12:01:04.986" v="381" actId="478"/>
          <ac:picMkLst>
            <pc:docMk/>
            <pc:sldMk cId="719302031" sldId="2848"/>
            <ac:picMk id="33" creationId="{87B3FC69-2FAD-400D-8A9B-7F8E2B6E2183}"/>
          </ac:picMkLst>
        </pc:picChg>
      </pc:sldChg>
      <pc:sldChg chg="addSp delSp modSp">
        <pc:chgData name="Daniele Serio" userId="a72f9ad8-263d-4a3e-b03c-bf666c05573e" providerId="ADAL" clId="{BD45293F-080C-4FB2-8023-C4B19AD171EC}" dt="2021-07-23T12:02:17.428" v="402"/>
        <pc:sldMkLst>
          <pc:docMk/>
          <pc:sldMk cId="2703401388" sldId="2856"/>
        </pc:sldMkLst>
        <pc:spChg chg="add del mod">
          <ac:chgData name="Daniele Serio" userId="a72f9ad8-263d-4a3e-b03c-bf666c05573e" providerId="ADAL" clId="{BD45293F-080C-4FB2-8023-C4B19AD171EC}" dt="2021-07-23T12:02:13.334" v="401" actId="478"/>
          <ac:spMkLst>
            <pc:docMk/>
            <pc:sldMk cId="2703401388" sldId="2856"/>
            <ac:spMk id="11" creationId="{D15510A8-09D4-41D8-BC55-D101DEC159D8}"/>
          </ac:spMkLst>
        </pc:spChg>
        <pc:spChg chg="add mod">
          <ac:chgData name="Daniele Serio" userId="a72f9ad8-263d-4a3e-b03c-bf666c05573e" providerId="ADAL" clId="{BD45293F-080C-4FB2-8023-C4B19AD171EC}" dt="2021-07-23T12:02:17.428" v="402"/>
          <ac:spMkLst>
            <pc:docMk/>
            <pc:sldMk cId="2703401388" sldId="2856"/>
            <ac:spMk id="12" creationId="{5DCAF37A-3F27-464B-8EAE-0195EE3CC03B}"/>
          </ac:spMkLst>
        </pc:spChg>
        <pc:spChg chg="add mod">
          <ac:chgData name="Daniele Serio" userId="a72f9ad8-263d-4a3e-b03c-bf666c05573e" providerId="ADAL" clId="{BD45293F-080C-4FB2-8023-C4B19AD171EC}" dt="2021-07-23T12:02:17.428" v="402"/>
          <ac:spMkLst>
            <pc:docMk/>
            <pc:sldMk cId="2703401388" sldId="2856"/>
            <ac:spMk id="13" creationId="{0112049D-FCD4-41EC-88DD-24E800E4A3AC}"/>
          </ac:spMkLst>
        </pc:spChg>
        <pc:spChg chg="del">
          <ac:chgData name="Daniele Serio" userId="a72f9ad8-263d-4a3e-b03c-bf666c05573e" providerId="ADAL" clId="{BD45293F-080C-4FB2-8023-C4B19AD171EC}" dt="2021-07-23T12:02:13.334" v="401" actId="478"/>
          <ac:spMkLst>
            <pc:docMk/>
            <pc:sldMk cId="2703401388" sldId="2856"/>
            <ac:spMk id="14" creationId="{11D8D555-16B2-4345-BF6F-C38BF7CE1C49}"/>
          </ac:spMkLst>
        </pc:spChg>
        <pc:spChg chg="del">
          <ac:chgData name="Daniele Serio" userId="a72f9ad8-263d-4a3e-b03c-bf666c05573e" providerId="ADAL" clId="{BD45293F-080C-4FB2-8023-C4B19AD171EC}" dt="2021-07-23T12:02:13.334" v="401" actId="478"/>
          <ac:spMkLst>
            <pc:docMk/>
            <pc:sldMk cId="2703401388" sldId="2856"/>
            <ac:spMk id="15" creationId="{E96DD28E-20F6-4E40-B988-14B9A59CCE08}"/>
          </ac:spMkLst>
        </pc:spChg>
        <pc:picChg chg="add mod">
          <ac:chgData name="Daniele Serio" userId="a72f9ad8-263d-4a3e-b03c-bf666c05573e" providerId="ADAL" clId="{BD45293F-080C-4FB2-8023-C4B19AD171EC}" dt="2021-07-23T12:02:17.428" v="402"/>
          <ac:picMkLst>
            <pc:docMk/>
            <pc:sldMk cId="2703401388" sldId="2856"/>
            <ac:picMk id="16" creationId="{5B2633F1-2270-461C-865B-8E1B074D7EBE}"/>
          </ac:picMkLst>
        </pc:picChg>
        <pc:picChg chg="add mod">
          <ac:chgData name="Daniele Serio" userId="a72f9ad8-263d-4a3e-b03c-bf666c05573e" providerId="ADAL" clId="{BD45293F-080C-4FB2-8023-C4B19AD171EC}" dt="2021-07-23T12:02:17.428" v="402"/>
          <ac:picMkLst>
            <pc:docMk/>
            <pc:sldMk cId="2703401388" sldId="2856"/>
            <ac:picMk id="17" creationId="{3F81273E-AE24-4A2F-B351-4B2A378025A8}"/>
          </ac:picMkLst>
        </pc:picChg>
        <pc:picChg chg="add mod">
          <ac:chgData name="Daniele Serio" userId="a72f9ad8-263d-4a3e-b03c-bf666c05573e" providerId="ADAL" clId="{BD45293F-080C-4FB2-8023-C4B19AD171EC}" dt="2021-07-23T12:02:17.428" v="402"/>
          <ac:picMkLst>
            <pc:docMk/>
            <pc:sldMk cId="2703401388" sldId="2856"/>
            <ac:picMk id="18" creationId="{98B8D5F9-8230-4C0B-8560-79E820A770D4}"/>
          </ac:picMkLst>
        </pc:picChg>
        <pc:picChg chg="add mod">
          <ac:chgData name="Daniele Serio" userId="a72f9ad8-263d-4a3e-b03c-bf666c05573e" providerId="ADAL" clId="{BD45293F-080C-4FB2-8023-C4B19AD171EC}" dt="2021-07-23T12:02:17.428" v="402"/>
          <ac:picMkLst>
            <pc:docMk/>
            <pc:sldMk cId="2703401388" sldId="2856"/>
            <ac:picMk id="19" creationId="{619EF786-0F7C-4341-899D-38E3AA7F5AFD}"/>
          </ac:picMkLst>
        </pc:picChg>
        <pc:picChg chg="add mod">
          <ac:chgData name="Daniele Serio" userId="a72f9ad8-263d-4a3e-b03c-bf666c05573e" providerId="ADAL" clId="{BD45293F-080C-4FB2-8023-C4B19AD171EC}" dt="2021-07-23T12:02:17.428" v="402"/>
          <ac:picMkLst>
            <pc:docMk/>
            <pc:sldMk cId="2703401388" sldId="2856"/>
            <ac:picMk id="20" creationId="{472B0824-75E0-4CEC-A9BB-AF097D28134E}"/>
          </ac:picMkLst>
        </pc:picChg>
        <pc:picChg chg="add mod">
          <ac:chgData name="Daniele Serio" userId="a72f9ad8-263d-4a3e-b03c-bf666c05573e" providerId="ADAL" clId="{BD45293F-080C-4FB2-8023-C4B19AD171EC}" dt="2021-07-23T12:02:17.428" v="402"/>
          <ac:picMkLst>
            <pc:docMk/>
            <pc:sldMk cId="2703401388" sldId="2856"/>
            <ac:picMk id="21" creationId="{9E59FE54-6721-45B2-88D3-566288295900}"/>
          </ac:picMkLst>
        </pc:picChg>
        <pc:picChg chg="add mod">
          <ac:chgData name="Daniele Serio" userId="a72f9ad8-263d-4a3e-b03c-bf666c05573e" providerId="ADAL" clId="{BD45293F-080C-4FB2-8023-C4B19AD171EC}" dt="2021-07-23T12:02:17.428" v="402"/>
          <ac:picMkLst>
            <pc:docMk/>
            <pc:sldMk cId="2703401388" sldId="2856"/>
            <ac:picMk id="22" creationId="{D6EBDE2B-5A68-43D5-BA4B-A27E0B42CDAA}"/>
          </ac:picMkLst>
        </pc:picChg>
        <pc:picChg chg="del">
          <ac:chgData name="Daniele Serio" userId="a72f9ad8-263d-4a3e-b03c-bf666c05573e" providerId="ADAL" clId="{BD45293F-080C-4FB2-8023-C4B19AD171EC}" dt="2021-07-23T12:02:13.334" v="401" actId="478"/>
          <ac:picMkLst>
            <pc:docMk/>
            <pc:sldMk cId="2703401388" sldId="2856"/>
            <ac:picMk id="27" creationId="{170C42F9-FBB2-48DF-BED5-6A8B407D2F07}"/>
          </ac:picMkLst>
        </pc:picChg>
        <pc:picChg chg="del">
          <ac:chgData name="Daniele Serio" userId="a72f9ad8-263d-4a3e-b03c-bf666c05573e" providerId="ADAL" clId="{BD45293F-080C-4FB2-8023-C4B19AD171EC}" dt="2021-07-23T12:02:13.334" v="401" actId="478"/>
          <ac:picMkLst>
            <pc:docMk/>
            <pc:sldMk cId="2703401388" sldId="2856"/>
            <ac:picMk id="28" creationId="{FA72E623-E600-4EEB-9152-86F4300858F4}"/>
          </ac:picMkLst>
        </pc:picChg>
        <pc:picChg chg="del">
          <ac:chgData name="Daniele Serio" userId="a72f9ad8-263d-4a3e-b03c-bf666c05573e" providerId="ADAL" clId="{BD45293F-080C-4FB2-8023-C4B19AD171EC}" dt="2021-07-23T12:02:13.334" v="401" actId="478"/>
          <ac:picMkLst>
            <pc:docMk/>
            <pc:sldMk cId="2703401388" sldId="2856"/>
            <ac:picMk id="29" creationId="{9C5C7510-1E23-444F-BD27-75CFA8416B46}"/>
          </ac:picMkLst>
        </pc:picChg>
        <pc:picChg chg="del">
          <ac:chgData name="Daniele Serio" userId="a72f9ad8-263d-4a3e-b03c-bf666c05573e" providerId="ADAL" clId="{BD45293F-080C-4FB2-8023-C4B19AD171EC}" dt="2021-07-23T12:02:13.334" v="401" actId="478"/>
          <ac:picMkLst>
            <pc:docMk/>
            <pc:sldMk cId="2703401388" sldId="2856"/>
            <ac:picMk id="30" creationId="{7E4A980F-2420-42AB-A300-91694ABC6C72}"/>
          </ac:picMkLst>
        </pc:picChg>
        <pc:picChg chg="del">
          <ac:chgData name="Daniele Serio" userId="a72f9ad8-263d-4a3e-b03c-bf666c05573e" providerId="ADAL" clId="{BD45293F-080C-4FB2-8023-C4B19AD171EC}" dt="2021-07-23T12:02:13.334" v="401" actId="478"/>
          <ac:picMkLst>
            <pc:docMk/>
            <pc:sldMk cId="2703401388" sldId="2856"/>
            <ac:picMk id="31" creationId="{8A41FA2D-C090-41A4-85EF-0855374E576D}"/>
          </ac:picMkLst>
        </pc:picChg>
        <pc:picChg chg="del">
          <ac:chgData name="Daniele Serio" userId="a72f9ad8-263d-4a3e-b03c-bf666c05573e" providerId="ADAL" clId="{BD45293F-080C-4FB2-8023-C4B19AD171EC}" dt="2021-07-23T12:02:13.334" v="401" actId="478"/>
          <ac:picMkLst>
            <pc:docMk/>
            <pc:sldMk cId="2703401388" sldId="2856"/>
            <ac:picMk id="32" creationId="{C42EB498-0C58-4EBE-8F3D-DF370139C0FE}"/>
          </ac:picMkLst>
        </pc:picChg>
        <pc:picChg chg="del">
          <ac:chgData name="Daniele Serio" userId="a72f9ad8-263d-4a3e-b03c-bf666c05573e" providerId="ADAL" clId="{BD45293F-080C-4FB2-8023-C4B19AD171EC}" dt="2021-07-23T12:02:13.334" v="401" actId="478"/>
          <ac:picMkLst>
            <pc:docMk/>
            <pc:sldMk cId="2703401388" sldId="2856"/>
            <ac:picMk id="33" creationId="{EE4DB554-05CD-45A6-BCF8-E8CE2F24DEDF}"/>
          </ac:picMkLst>
        </pc:picChg>
      </pc:sldChg>
      <pc:sldChg chg="addSp delSp modSp add mod ord">
        <pc:chgData name="Daniele Serio" userId="a72f9ad8-263d-4a3e-b03c-bf666c05573e" providerId="ADAL" clId="{BD45293F-080C-4FB2-8023-C4B19AD171EC}" dt="2021-07-27T11:02:53.864" v="8633" actId="20577"/>
        <pc:sldMkLst>
          <pc:docMk/>
          <pc:sldMk cId="35183884" sldId="2860"/>
        </pc:sldMkLst>
        <pc:spChg chg="add del mod">
          <ac:chgData name="Daniele Serio" userId="a72f9ad8-263d-4a3e-b03c-bf666c05573e" providerId="ADAL" clId="{BD45293F-080C-4FB2-8023-C4B19AD171EC}" dt="2021-07-26T08:51:05.909" v="3013" actId="478"/>
          <ac:spMkLst>
            <pc:docMk/>
            <pc:sldMk cId="35183884" sldId="2860"/>
            <ac:spMk id="13" creationId="{F60BB10D-81EF-44CF-B122-59F87989975D}"/>
          </ac:spMkLst>
        </pc:spChg>
        <pc:spChg chg="mod">
          <ac:chgData name="Daniele Serio" userId="a72f9ad8-263d-4a3e-b03c-bf666c05573e" providerId="ADAL" clId="{BD45293F-080C-4FB2-8023-C4B19AD171EC}" dt="2021-07-26T08:55:13.935" v="3248" actId="20577"/>
          <ac:spMkLst>
            <pc:docMk/>
            <pc:sldMk cId="35183884" sldId="2860"/>
            <ac:spMk id="15" creationId="{2462599D-0AEA-4DAC-9F5C-5FD3F85A8332}"/>
          </ac:spMkLst>
        </pc:spChg>
        <pc:spChg chg="add mod">
          <ac:chgData name="Daniele Serio" userId="a72f9ad8-263d-4a3e-b03c-bf666c05573e" providerId="ADAL" clId="{BD45293F-080C-4FB2-8023-C4B19AD171EC}" dt="2021-07-26T08:52:06.798" v="3101" actId="1036"/>
          <ac:spMkLst>
            <pc:docMk/>
            <pc:sldMk cId="35183884" sldId="2860"/>
            <ac:spMk id="16" creationId="{35FD2FB7-55CA-4F32-AD52-0B04F0852D7A}"/>
          </ac:spMkLst>
        </pc:spChg>
        <pc:spChg chg="del">
          <ac:chgData name="Daniele Serio" userId="a72f9ad8-263d-4a3e-b03c-bf666c05573e" providerId="ADAL" clId="{BD45293F-080C-4FB2-8023-C4B19AD171EC}" dt="2021-07-26T08:52:00.718" v="3063" actId="478"/>
          <ac:spMkLst>
            <pc:docMk/>
            <pc:sldMk cId="35183884" sldId="2860"/>
            <ac:spMk id="17" creationId="{D5294279-7EA1-4FCD-B50E-8A266ED6DDC2}"/>
          </ac:spMkLst>
        </pc:spChg>
        <pc:spChg chg="add mod">
          <ac:chgData name="Daniele Serio" userId="a72f9ad8-263d-4a3e-b03c-bf666c05573e" providerId="ADAL" clId="{BD45293F-080C-4FB2-8023-C4B19AD171EC}" dt="2021-07-27T10:52:17.786" v="8548" actId="404"/>
          <ac:spMkLst>
            <pc:docMk/>
            <pc:sldMk cId="35183884" sldId="2860"/>
            <ac:spMk id="18" creationId="{D41B9880-94B6-47F7-B24A-32B0C6CB6AC3}"/>
          </ac:spMkLst>
        </pc:spChg>
        <pc:spChg chg="del">
          <ac:chgData name="Daniele Serio" userId="a72f9ad8-263d-4a3e-b03c-bf666c05573e" providerId="ADAL" clId="{BD45293F-080C-4FB2-8023-C4B19AD171EC}" dt="2021-07-26T08:52:00.718" v="3063" actId="478"/>
          <ac:spMkLst>
            <pc:docMk/>
            <pc:sldMk cId="35183884" sldId="2860"/>
            <ac:spMk id="19" creationId="{487E3684-0E10-4A49-9793-74E370AE3F4B}"/>
          </ac:spMkLst>
        </pc:spChg>
        <pc:spChg chg="add del mod">
          <ac:chgData name="Daniele Serio" userId="a72f9ad8-263d-4a3e-b03c-bf666c05573e" providerId="ADAL" clId="{BD45293F-080C-4FB2-8023-C4B19AD171EC}" dt="2021-07-26T08:53:29.786" v="3140" actId="478"/>
          <ac:spMkLst>
            <pc:docMk/>
            <pc:sldMk cId="35183884" sldId="2860"/>
            <ac:spMk id="20" creationId="{5788F23C-B0AC-4A0C-B248-697326D06358}"/>
          </ac:spMkLst>
        </pc:spChg>
        <pc:spChg chg="add mod">
          <ac:chgData name="Daniele Serio" userId="a72f9ad8-263d-4a3e-b03c-bf666c05573e" providerId="ADAL" clId="{BD45293F-080C-4FB2-8023-C4B19AD171EC}" dt="2021-07-26T08:53:38.876" v="3155" actId="1038"/>
          <ac:spMkLst>
            <pc:docMk/>
            <pc:sldMk cId="35183884" sldId="2860"/>
            <ac:spMk id="22" creationId="{14E5C446-D20D-4845-BD67-E1A5A7BB2DC6}"/>
          </ac:spMkLst>
        </pc:spChg>
        <pc:spChg chg="add mod">
          <ac:chgData name="Daniele Serio" userId="a72f9ad8-263d-4a3e-b03c-bf666c05573e" providerId="ADAL" clId="{BD45293F-080C-4FB2-8023-C4B19AD171EC}" dt="2021-07-26T08:53:38.876" v="3155" actId="1038"/>
          <ac:spMkLst>
            <pc:docMk/>
            <pc:sldMk cId="35183884" sldId="2860"/>
            <ac:spMk id="23" creationId="{0C3B1B29-DC49-47A6-B751-3BF9FBF76696}"/>
          </ac:spMkLst>
        </pc:spChg>
        <pc:spChg chg="add mod">
          <ac:chgData name="Daniele Serio" userId="a72f9ad8-263d-4a3e-b03c-bf666c05573e" providerId="ADAL" clId="{BD45293F-080C-4FB2-8023-C4B19AD171EC}" dt="2021-07-26T08:54:29.016" v="3173" actId="20577"/>
          <ac:spMkLst>
            <pc:docMk/>
            <pc:sldMk cId="35183884" sldId="2860"/>
            <ac:spMk id="25" creationId="{AE7286E6-F419-4AC9-9308-3AC3B6CEF3BC}"/>
          </ac:spMkLst>
        </pc:spChg>
        <pc:spChg chg="add mod">
          <ac:chgData name="Daniele Serio" userId="a72f9ad8-263d-4a3e-b03c-bf666c05573e" providerId="ADAL" clId="{BD45293F-080C-4FB2-8023-C4B19AD171EC}" dt="2021-07-26T08:54:30.736" v="3174" actId="20577"/>
          <ac:spMkLst>
            <pc:docMk/>
            <pc:sldMk cId="35183884" sldId="2860"/>
            <ac:spMk id="26" creationId="{D61C6FA7-02DF-4D13-A50B-FBA31935EADB}"/>
          </ac:spMkLst>
        </pc:spChg>
        <pc:spChg chg="add mod">
          <ac:chgData name="Daniele Serio" userId="a72f9ad8-263d-4a3e-b03c-bf666c05573e" providerId="ADAL" clId="{BD45293F-080C-4FB2-8023-C4B19AD171EC}" dt="2021-07-26T08:54:35.305" v="3175" actId="20577"/>
          <ac:spMkLst>
            <pc:docMk/>
            <pc:sldMk cId="35183884" sldId="2860"/>
            <ac:spMk id="27" creationId="{E392DA02-263F-47E4-8878-C4F7A99DA5D8}"/>
          </ac:spMkLst>
        </pc:spChg>
        <pc:spChg chg="add mod">
          <ac:chgData name="Daniele Serio" userId="a72f9ad8-263d-4a3e-b03c-bf666c05573e" providerId="ADAL" clId="{BD45293F-080C-4FB2-8023-C4B19AD171EC}" dt="2021-07-26T08:54:36.396" v="3177" actId="20577"/>
          <ac:spMkLst>
            <pc:docMk/>
            <pc:sldMk cId="35183884" sldId="2860"/>
            <ac:spMk id="28" creationId="{69B52B15-C264-4893-B883-73B3703B34D5}"/>
          </ac:spMkLst>
        </pc:spChg>
        <pc:spChg chg="mod">
          <ac:chgData name="Daniele Serio" userId="a72f9ad8-263d-4a3e-b03c-bf666c05573e" providerId="ADAL" clId="{BD45293F-080C-4FB2-8023-C4B19AD171EC}" dt="2021-07-26T08:57:19.785" v="3665" actId="6549"/>
          <ac:spMkLst>
            <pc:docMk/>
            <pc:sldMk cId="35183884" sldId="2860"/>
            <ac:spMk id="36" creationId="{0E93B59C-A3EB-468A-B57F-6EF807FBA5F6}"/>
          </ac:spMkLst>
        </pc:spChg>
        <pc:spChg chg="mod">
          <ac:chgData name="Daniele Serio" userId="a72f9ad8-263d-4a3e-b03c-bf666c05573e" providerId="ADAL" clId="{BD45293F-080C-4FB2-8023-C4B19AD171EC}" dt="2021-07-27T11:02:53.864" v="8633" actId="20577"/>
          <ac:spMkLst>
            <pc:docMk/>
            <pc:sldMk cId="35183884" sldId="2860"/>
            <ac:spMk id="37" creationId="{DD7C1A40-5A23-4E7D-B904-519AF9823C0F}"/>
          </ac:spMkLst>
        </pc:spChg>
        <pc:spChg chg="del mod">
          <ac:chgData name="Daniele Serio" userId="a72f9ad8-263d-4a3e-b03c-bf666c05573e" providerId="ADAL" clId="{BD45293F-080C-4FB2-8023-C4B19AD171EC}" dt="2021-07-27T10:52:21.522" v="8549" actId="478"/>
          <ac:spMkLst>
            <pc:docMk/>
            <pc:sldMk cId="35183884" sldId="2860"/>
            <ac:spMk id="57" creationId="{342DD1C4-328F-4E7C-B287-2E3D25D92A3A}"/>
          </ac:spMkLst>
        </pc:spChg>
        <pc:grpChg chg="add mod">
          <ac:chgData name="Daniele Serio" userId="a72f9ad8-263d-4a3e-b03c-bf666c05573e" providerId="ADAL" clId="{BD45293F-080C-4FB2-8023-C4B19AD171EC}" dt="2021-07-26T08:54:10.386" v="3171" actId="164"/>
          <ac:grpSpMkLst>
            <pc:docMk/>
            <pc:sldMk cId="35183884" sldId="2860"/>
            <ac:grpSpMk id="4" creationId="{6B3B0F5C-F4FF-4938-B348-F66854D3F589}"/>
          </ac:grpSpMkLst>
        </pc:grpChg>
        <pc:picChg chg="del mod ord">
          <ac:chgData name="Daniele Serio" userId="a72f9ad8-263d-4a3e-b03c-bf666c05573e" providerId="ADAL" clId="{BD45293F-080C-4FB2-8023-C4B19AD171EC}" dt="2021-07-26T08:52:38.977" v="3114" actId="478"/>
          <ac:picMkLst>
            <pc:docMk/>
            <pc:sldMk cId="35183884" sldId="2860"/>
            <ac:picMk id="2" creationId="{F2A284F0-0DF6-40F0-8AAE-9379C1A6631A}"/>
          </ac:picMkLst>
        </pc:picChg>
        <pc:picChg chg="mod ord">
          <ac:chgData name="Daniele Serio" userId="a72f9ad8-263d-4a3e-b03c-bf666c05573e" providerId="ADAL" clId="{BD45293F-080C-4FB2-8023-C4B19AD171EC}" dt="2021-07-26T08:52:41.708" v="3115" actId="108"/>
          <ac:picMkLst>
            <pc:docMk/>
            <pc:sldMk cId="35183884" sldId="2860"/>
            <ac:picMk id="3" creationId="{E11770B0-DAF4-4BB4-82D9-E7FC007CB86C}"/>
          </ac:picMkLst>
        </pc:picChg>
        <pc:picChg chg="del">
          <ac:chgData name="Daniele Serio" userId="a72f9ad8-263d-4a3e-b03c-bf666c05573e" providerId="ADAL" clId="{BD45293F-080C-4FB2-8023-C4B19AD171EC}" dt="2021-07-26T08:51:39.099" v="3060" actId="478"/>
          <ac:picMkLst>
            <pc:docMk/>
            <pc:sldMk cId="35183884" sldId="2860"/>
            <ac:picMk id="6" creationId="{33C4D95E-57DE-45D3-9CFC-BF06DCA96082}"/>
          </ac:picMkLst>
        </pc:picChg>
        <pc:picChg chg="del">
          <ac:chgData name="Daniele Serio" userId="a72f9ad8-263d-4a3e-b03c-bf666c05573e" providerId="ADAL" clId="{BD45293F-080C-4FB2-8023-C4B19AD171EC}" dt="2021-07-26T08:54:01.116" v="3168" actId="478"/>
          <ac:picMkLst>
            <pc:docMk/>
            <pc:sldMk cId="35183884" sldId="2860"/>
            <ac:picMk id="18" creationId="{8173F53E-4275-45CE-96F6-88A92365F06B}"/>
          </ac:picMkLst>
        </pc:picChg>
        <pc:picChg chg="add mod">
          <ac:chgData name="Daniele Serio" userId="a72f9ad8-263d-4a3e-b03c-bf666c05573e" providerId="ADAL" clId="{BD45293F-080C-4FB2-8023-C4B19AD171EC}" dt="2021-07-26T08:54:10.386" v="3171" actId="164"/>
          <ac:picMkLst>
            <pc:docMk/>
            <pc:sldMk cId="35183884" sldId="2860"/>
            <ac:picMk id="24" creationId="{6A9544C8-462C-4C62-8319-5FB95ED0F26D}"/>
          </ac:picMkLst>
        </pc:picChg>
        <pc:cxnChg chg="del">
          <ac:chgData name="Daniele Serio" userId="a72f9ad8-263d-4a3e-b03c-bf666c05573e" providerId="ADAL" clId="{BD45293F-080C-4FB2-8023-C4B19AD171EC}" dt="2021-07-26T08:52:00.718" v="3063" actId="478"/>
          <ac:cxnSpMkLst>
            <pc:docMk/>
            <pc:sldMk cId="35183884" sldId="2860"/>
            <ac:cxnSpMk id="21" creationId="{FF70399D-27CB-46D7-8AD8-899EA7720B35}"/>
          </ac:cxnSpMkLst>
        </pc:cxnChg>
      </pc:sldChg>
      <pc:sldChg chg="del">
        <pc:chgData name="Daniele Serio" userId="a72f9ad8-263d-4a3e-b03c-bf666c05573e" providerId="ADAL" clId="{BD45293F-080C-4FB2-8023-C4B19AD171EC}" dt="2021-07-23T09:29:25.136" v="41" actId="47"/>
        <pc:sldMkLst>
          <pc:docMk/>
          <pc:sldMk cId="3540796362" sldId="2864"/>
        </pc:sldMkLst>
      </pc:sldChg>
      <pc:sldChg chg="del">
        <pc:chgData name="Daniele Serio" userId="a72f9ad8-263d-4a3e-b03c-bf666c05573e" providerId="ADAL" clId="{BD45293F-080C-4FB2-8023-C4B19AD171EC}" dt="2021-07-23T09:28:18.227" v="36" actId="47"/>
        <pc:sldMkLst>
          <pc:docMk/>
          <pc:sldMk cId="3839292784" sldId="2865"/>
        </pc:sldMkLst>
      </pc:sldChg>
      <pc:sldChg chg="del">
        <pc:chgData name="Daniele Serio" userId="a72f9ad8-263d-4a3e-b03c-bf666c05573e" providerId="ADAL" clId="{BD45293F-080C-4FB2-8023-C4B19AD171EC}" dt="2021-07-23T09:29:29.748" v="42" actId="47"/>
        <pc:sldMkLst>
          <pc:docMk/>
          <pc:sldMk cId="1106892611" sldId="2867"/>
        </pc:sldMkLst>
      </pc:sldChg>
      <pc:sldChg chg="addSp modSp">
        <pc:chgData name="Daniele Serio" userId="a72f9ad8-263d-4a3e-b03c-bf666c05573e" providerId="ADAL" clId="{BD45293F-080C-4FB2-8023-C4B19AD171EC}" dt="2021-07-23T09:40:52.973" v="103"/>
        <pc:sldMkLst>
          <pc:docMk/>
          <pc:sldMk cId="3990903607" sldId="2870"/>
        </pc:sldMkLst>
        <pc:spChg chg="add mod">
          <ac:chgData name="Daniele Serio" userId="a72f9ad8-263d-4a3e-b03c-bf666c05573e" providerId="ADAL" clId="{BD45293F-080C-4FB2-8023-C4B19AD171EC}" dt="2021-07-23T09:40:52.973" v="103"/>
          <ac:spMkLst>
            <pc:docMk/>
            <pc:sldMk cId="3990903607" sldId="2870"/>
            <ac:spMk id="25" creationId="{1A285219-61F0-45C0-B70F-355C31755740}"/>
          </ac:spMkLst>
        </pc:spChg>
      </pc:sldChg>
      <pc:sldChg chg="addSp modSp">
        <pc:chgData name="Daniele Serio" userId="a72f9ad8-263d-4a3e-b03c-bf666c05573e" providerId="ADAL" clId="{BD45293F-080C-4FB2-8023-C4B19AD171EC}" dt="2021-07-23T09:40:53.588" v="104"/>
        <pc:sldMkLst>
          <pc:docMk/>
          <pc:sldMk cId="1937103141" sldId="2871"/>
        </pc:sldMkLst>
        <pc:spChg chg="add mod">
          <ac:chgData name="Daniele Serio" userId="a72f9ad8-263d-4a3e-b03c-bf666c05573e" providerId="ADAL" clId="{BD45293F-080C-4FB2-8023-C4B19AD171EC}" dt="2021-07-23T09:40:53.588" v="104"/>
          <ac:spMkLst>
            <pc:docMk/>
            <pc:sldMk cId="1937103141" sldId="2871"/>
            <ac:spMk id="26" creationId="{63374502-2170-4FB0-BDC3-76B0B72FBE97}"/>
          </ac:spMkLst>
        </pc:spChg>
      </pc:sldChg>
      <pc:sldChg chg="addSp modSp mod">
        <pc:chgData name="Daniele Serio" userId="a72f9ad8-263d-4a3e-b03c-bf666c05573e" providerId="ADAL" clId="{BD45293F-080C-4FB2-8023-C4B19AD171EC}" dt="2021-07-26T13:16:14.144" v="7898" actId="1035"/>
        <pc:sldMkLst>
          <pc:docMk/>
          <pc:sldMk cId="2091389355" sldId="2872"/>
        </pc:sldMkLst>
        <pc:spChg chg="add mod">
          <ac:chgData name="Daniele Serio" userId="a72f9ad8-263d-4a3e-b03c-bf666c05573e" providerId="ADAL" clId="{BD45293F-080C-4FB2-8023-C4B19AD171EC}" dt="2021-07-23T09:40:54.216" v="105"/>
          <ac:spMkLst>
            <pc:docMk/>
            <pc:sldMk cId="2091389355" sldId="2872"/>
            <ac:spMk id="26" creationId="{2EED7389-BC0E-4578-AB42-69B5B797F6C5}"/>
          </ac:spMkLst>
        </pc:spChg>
        <pc:spChg chg="mod">
          <ac:chgData name="Daniele Serio" userId="a72f9ad8-263d-4a3e-b03c-bf666c05573e" providerId="ADAL" clId="{BD45293F-080C-4FB2-8023-C4B19AD171EC}" dt="2021-07-26T13:14:35.452" v="7892" actId="1035"/>
          <ac:spMkLst>
            <pc:docMk/>
            <pc:sldMk cId="2091389355" sldId="2872"/>
            <ac:spMk id="47" creationId="{64336030-73C6-4444-97A4-2F83B4D2ADE1}"/>
          </ac:spMkLst>
        </pc:spChg>
        <pc:spChg chg="mod">
          <ac:chgData name="Daniele Serio" userId="a72f9ad8-263d-4a3e-b03c-bf666c05573e" providerId="ADAL" clId="{BD45293F-080C-4FB2-8023-C4B19AD171EC}" dt="2021-07-26T13:16:14.144" v="7898" actId="1035"/>
          <ac:spMkLst>
            <pc:docMk/>
            <pc:sldMk cId="2091389355" sldId="2872"/>
            <ac:spMk id="55" creationId="{EE9EAFEE-11D8-4554-A0A9-D54713484509}"/>
          </ac:spMkLst>
        </pc:spChg>
      </pc:sldChg>
      <pc:sldChg chg="addSp modSp mod">
        <pc:chgData name="Daniele Serio" userId="a72f9ad8-263d-4a3e-b03c-bf666c05573e" providerId="ADAL" clId="{BD45293F-080C-4FB2-8023-C4B19AD171EC}" dt="2021-07-26T13:16:18.309" v="7901" actId="1035"/>
        <pc:sldMkLst>
          <pc:docMk/>
          <pc:sldMk cId="583657693" sldId="2873"/>
        </pc:sldMkLst>
        <pc:spChg chg="add mod">
          <ac:chgData name="Daniele Serio" userId="a72f9ad8-263d-4a3e-b03c-bf666c05573e" providerId="ADAL" clId="{BD45293F-080C-4FB2-8023-C4B19AD171EC}" dt="2021-07-23T09:40:54.873" v="106"/>
          <ac:spMkLst>
            <pc:docMk/>
            <pc:sldMk cId="583657693" sldId="2873"/>
            <ac:spMk id="26" creationId="{8574DC87-8830-4303-8EE3-785A01CA470A}"/>
          </ac:spMkLst>
        </pc:spChg>
        <pc:spChg chg="mod">
          <ac:chgData name="Daniele Serio" userId="a72f9ad8-263d-4a3e-b03c-bf666c05573e" providerId="ADAL" clId="{BD45293F-080C-4FB2-8023-C4B19AD171EC}" dt="2021-07-26T13:16:18.309" v="7901" actId="1035"/>
          <ac:spMkLst>
            <pc:docMk/>
            <pc:sldMk cId="583657693" sldId="2873"/>
            <ac:spMk id="47" creationId="{64336030-73C6-4444-97A4-2F83B4D2ADE1}"/>
          </ac:spMkLst>
        </pc:spChg>
      </pc:sldChg>
      <pc:sldChg chg="addSp delSp modSp mod">
        <pc:chgData name="Daniele Serio" userId="a72f9ad8-263d-4a3e-b03c-bf666c05573e" providerId="ADAL" clId="{BD45293F-080C-4FB2-8023-C4B19AD171EC}" dt="2021-07-27T09:05:01.635" v="8508" actId="20577"/>
        <pc:sldMkLst>
          <pc:docMk/>
          <pc:sldMk cId="3479693724" sldId="2874"/>
        </pc:sldMkLst>
        <pc:spChg chg="add del mod">
          <ac:chgData name="Daniele Serio" userId="a72f9ad8-263d-4a3e-b03c-bf666c05573e" providerId="ADAL" clId="{BD45293F-080C-4FB2-8023-C4B19AD171EC}" dt="2021-07-23T09:41:22.013" v="136" actId="478"/>
          <ac:spMkLst>
            <pc:docMk/>
            <pc:sldMk cId="3479693724" sldId="2874"/>
            <ac:spMk id="29" creationId="{AA2FB5EC-976A-4F00-B1B8-EE680EDE23DE}"/>
          </ac:spMkLst>
        </pc:spChg>
        <pc:spChg chg="add del mod">
          <ac:chgData name="Daniele Serio" userId="a72f9ad8-263d-4a3e-b03c-bf666c05573e" providerId="ADAL" clId="{BD45293F-080C-4FB2-8023-C4B19AD171EC}" dt="2021-07-26T09:25:42.337" v="4063" actId="478"/>
          <ac:spMkLst>
            <pc:docMk/>
            <pc:sldMk cId="3479693724" sldId="2874"/>
            <ac:spMk id="30" creationId="{711101F5-9294-4C5A-843D-5C6C6980A5EF}"/>
          </ac:spMkLst>
        </pc:spChg>
        <pc:spChg chg="mod">
          <ac:chgData name="Daniele Serio" userId="a72f9ad8-263d-4a3e-b03c-bf666c05573e" providerId="ADAL" clId="{BD45293F-080C-4FB2-8023-C4B19AD171EC}" dt="2021-07-26T09:25:59.997" v="4082" actId="20577"/>
          <ac:spMkLst>
            <pc:docMk/>
            <pc:sldMk cId="3479693724" sldId="2874"/>
            <ac:spMk id="44" creationId="{C57C3217-1415-4380-AA0B-0C0767A46361}"/>
          </ac:spMkLst>
        </pc:spChg>
        <pc:spChg chg="mod">
          <ac:chgData name="Daniele Serio" userId="a72f9ad8-263d-4a3e-b03c-bf666c05573e" providerId="ADAL" clId="{BD45293F-080C-4FB2-8023-C4B19AD171EC}" dt="2021-07-26T09:25:47.083" v="4067" actId="20577"/>
          <ac:spMkLst>
            <pc:docMk/>
            <pc:sldMk cId="3479693724" sldId="2874"/>
            <ac:spMk id="104" creationId="{D9F57135-B313-4698-B4B6-E5B9BB68DE1E}"/>
          </ac:spMkLst>
        </pc:spChg>
        <pc:spChg chg="mod">
          <ac:chgData name="Daniele Serio" userId="a72f9ad8-263d-4a3e-b03c-bf666c05573e" providerId="ADAL" clId="{BD45293F-080C-4FB2-8023-C4B19AD171EC}" dt="2021-07-26T09:26:49.998" v="4115" actId="20577"/>
          <ac:spMkLst>
            <pc:docMk/>
            <pc:sldMk cId="3479693724" sldId="2874"/>
            <ac:spMk id="110" creationId="{D9227D89-75D1-4C94-B815-98C6877C956F}"/>
          </ac:spMkLst>
        </pc:spChg>
        <pc:spChg chg="mod">
          <ac:chgData name="Daniele Serio" userId="a72f9ad8-263d-4a3e-b03c-bf666c05573e" providerId="ADAL" clId="{BD45293F-080C-4FB2-8023-C4B19AD171EC}" dt="2021-07-26T09:26:57.935" v="4125" actId="20577"/>
          <ac:spMkLst>
            <pc:docMk/>
            <pc:sldMk cId="3479693724" sldId="2874"/>
            <ac:spMk id="112" creationId="{A87BC32E-C067-47BF-8086-3B21DA4A5098}"/>
          </ac:spMkLst>
        </pc:spChg>
        <pc:spChg chg="mod">
          <ac:chgData name="Daniele Serio" userId="a72f9ad8-263d-4a3e-b03c-bf666c05573e" providerId="ADAL" clId="{BD45293F-080C-4FB2-8023-C4B19AD171EC}" dt="2021-07-26T09:26:54.208" v="4119" actId="20577"/>
          <ac:spMkLst>
            <pc:docMk/>
            <pc:sldMk cId="3479693724" sldId="2874"/>
            <ac:spMk id="114" creationId="{9BE7E90F-8478-4086-8800-C18AEA4C5140}"/>
          </ac:spMkLst>
        </pc:spChg>
        <pc:spChg chg="mod">
          <ac:chgData name="Daniele Serio" userId="a72f9ad8-263d-4a3e-b03c-bf666c05573e" providerId="ADAL" clId="{BD45293F-080C-4FB2-8023-C4B19AD171EC}" dt="2021-07-26T09:27:01.042" v="4129" actId="20577"/>
          <ac:spMkLst>
            <pc:docMk/>
            <pc:sldMk cId="3479693724" sldId="2874"/>
            <ac:spMk id="116" creationId="{B67C27D8-C4D0-41C2-895D-AAE2A908722D}"/>
          </ac:spMkLst>
        </pc:spChg>
        <pc:spChg chg="mod">
          <ac:chgData name="Daniele Serio" userId="a72f9ad8-263d-4a3e-b03c-bf666c05573e" providerId="ADAL" clId="{BD45293F-080C-4FB2-8023-C4B19AD171EC}" dt="2021-07-26T09:27:07.267" v="4137" actId="20577"/>
          <ac:spMkLst>
            <pc:docMk/>
            <pc:sldMk cId="3479693724" sldId="2874"/>
            <ac:spMk id="118" creationId="{B8CED339-5B8B-4AC9-ABB7-1FFA558A02AA}"/>
          </ac:spMkLst>
        </pc:spChg>
        <pc:spChg chg="mod">
          <ac:chgData name="Daniele Serio" userId="a72f9ad8-263d-4a3e-b03c-bf666c05573e" providerId="ADAL" clId="{BD45293F-080C-4FB2-8023-C4B19AD171EC}" dt="2021-07-27T09:05:01.635" v="8508" actId="20577"/>
          <ac:spMkLst>
            <pc:docMk/>
            <pc:sldMk cId="3479693724" sldId="2874"/>
            <ac:spMk id="126" creationId="{2727FA92-F7D3-4761-B50E-57F61A817D6B}"/>
          </ac:spMkLst>
        </pc:spChg>
        <pc:graphicFrameChg chg="add del mod modGraphic">
          <ac:chgData name="Daniele Serio" userId="a72f9ad8-263d-4a3e-b03c-bf666c05573e" providerId="ADAL" clId="{BD45293F-080C-4FB2-8023-C4B19AD171EC}" dt="2021-07-26T09:27:10.156" v="4138" actId="478"/>
          <ac:graphicFrameMkLst>
            <pc:docMk/>
            <pc:sldMk cId="3479693724" sldId="2874"/>
            <ac:graphicFrameMk id="2" creationId="{E620ADE7-C7E1-4921-9592-198206CEEFB2}"/>
          </ac:graphicFrameMkLst>
        </pc:graphicFrameChg>
      </pc:sldChg>
      <pc:sldChg chg="addSp delSp modSp add mod">
        <pc:chgData name="Daniele Serio" userId="a72f9ad8-263d-4a3e-b03c-bf666c05573e" providerId="ADAL" clId="{BD45293F-080C-4FB2-8023-C4B19AD171EC}" dt="2021-07-26T09:07:36.117" v="3698" actId="20577"/>
        <pc:sldMkLst>
          <pc:docMk/>
          <pc:sldMk cId="3764367477" sldId="2942"/>
        </pc:sldMkLst>
        <pc:spChg chg="mod">
          <ac:chgData name="Daniele Serio" userId="a72f9ad8-263d-4a3e-b03c-bf666c05573e" providerId="ADAL" clId="{BD45293F-080C-4FB2-8023-C4B19AD171EC}" dt="2021-07-26T09:07:36.117" v="3698" actId="20577"/>
          <ac:spMkLst>
            <pc:docMk/>
            <pc:sldMk cId="3764367477" sldId="2942"/>
            <ac:spMk id="14" creationId="{D9DD4B76-3438-458A-85B3-363C4B000AC9}"/>
          </ac:spMkLst>
        </pc:spChg>
        <pc:spChg chg="add del mod">
          <ac:chgData name="Daniele Serio" userId="a72f9ad8-263d-4a3e-b03c-bf666c05573e" providerId="ADAL" clId="{BD45293F-080C-4FB2-8023-C4B19AD171EC}" dt="2021-07-26T09:06:58.057" v="3667" actId="478"/>
          <ac:spMkLst>
            <pc:docMk/>
            <pc:sldMk cId="3764367477" sldId="2942"/>
            <ac:spMk id="31" creationId="{BEC606C4-DA0B-4FAD-B395-A755690A7453}"/>
          </ac:spMkLst>
        </pc:spChg>
        <pc:spChg chg="mod">
          <ac:chgData name="Daniele Serio" userId="a72f9ad8-263d-4a3e-b03c-bf666c05573e" providerId="ADAL" clId="{BD45293F-080C-4FB2-8023-C4B19AD171EC}" dt="2021-07-26T09:07:12.307" v="3682" actId="20577"/>
          <ac:spMkLst>
            <pc:docMk/>
            <pc:sldMk cId="3764367477" sldId="2942"/>
            <ac:spMk id="94" creationId="{B6609589-C8F9-4C0D-9434-9999915CACE5}"/>
          </ac:spMkLst>
        </pc:spChg>
        <pc:spChg chg="mod">
          <ac:chgData name="Daniele Serio" userId="a72f9ad8-263d-4a3e-b03c-bf666c05573e" providerId="ADAL" clId="{BD45293F-080C-4FB2-8023-C4B19AD171EC}" dt="2021-07-26T09:07:09.497" v="3677" actId="20577"/>
          <ac:spMkLst>
            <pc:docMk/>
            <pc:sldMk cId="3764367477" sldId="2942"/>
            <ac:spMk id="95" creationId="{119C5D77-F76A-454E-A751-EC20DC05B273}"/>
          </ac:spMkLst>
        </pc:spChg>
        <pc:spChg chg="mod">
          <ac:chgData name="Daniele Serio" userId="a72f9ad8-263d-4a3e-b03c-bf666c05573e" providerId="ADAL" clId="{BD45293F-080C-4FB2-8023-C4B19AD171EC}" dt="2021-07-26T09:07:08.317" v="3676" actId="20577"/>
          <ac:spMkLst>
            <pc:docMk/>
            <pc:sldMk cId="3764367477" sldId="2942"/>
            <ac:spMk id="96" creationId="{E00DA83E-BD6E-49B0-A167-00182B236385}"/>
          </ac:spMkLst>
        </pc:spChg>
        <pc:spChg chg="mod">
          <ac:chgData name="Daniele Serio" userId="a72f9ad8-263d-4a3e-b03c-bf666c05573e" providerId="ADAL" clId="{BD45293F-080C-4FB2-8023-C4B19AD171EC}" dt="2021-07-26T09:07:16.647" v="3683" actId="20577"/>
          <ac:spMkLst>
            <pc:docMk/>
            <pc:sldMk cId="3764367477" sldId="2942"/>
            <ac:spMk id="101" creationId="{85A0607E-10B5-442B-BE86-0198FF4A816E}"/>
          </ac:spMkLst>
        </pc:spChg>
        <pc:spChg chg="mod">
          <ac:chgData name="Daniele Serio" userId="a72f9ad8-263d-4a3e-b03c-bf666c05573e" providerId="ADAL" clId="{BD45293F-080C-4FB2-8023-C4B19AD171EC}" dt="2021-07-26T09:07:17.891" v="3684" actId="20577"/>
          <ac:spMkLst>
            <pc:docMk/>
            <pc:sldMk cId="3764367477" sldId="2942"/>
            <ac:spMk id="105" creationId="{BAB2CB9C-2D73-41A3-AD13-A5894D40E47D}"/>
          </ac:spMkLst>
        </pc:spChg>
        <pc:spChg chg="mod">
          <ac:chgData name="Daniele Serio" userId="a72f9ad8-263d-4a3e-b03c-bf666c05573e" providerId="ADAL" clId="{BD45293F-080C-4FB2-8023-C4B19AD171EC}" dt="2021-07-26T09:07:19.607" v="3685" actId="20577"/>
          <ac:spMkLst>
            <pc:docMk/>
            <pc:sldMk cId="3764367477" sldId="2942"/>
            <ac:spMk id="107" creationId="{9CD33414-672C-42BC-A53C-CB0AB5E5890A}"/>
          </ac:spMkLst>
        </pc:spChg>
        <pc:spChg chg="mod">
          <ac:chgData name="Daniele Serio" userId="a72f9ad8-263d-4a3e-b03c-bf666c05573e" providerId="ADAL" clId="{BD45293F-080C-4FB2-8023-C4B19AD171EC}" dt="2021-07-26T09:07:21.587" v="3686" actId="20577"/>
          <ac:spMkLst>
            <pc:docMk/>
            <pc:sldMk cId="3764367477" sldId="2942"/>
            <ac:spMk id="109" creationId="{3764025C-BA45-4237-ADAC-08593B8E05EA}"/>
          </ac:spMkLst>
        </pc:spChg>
        <pc:spChg chg="mod">
          <ac:chgData name="Daniele Serio" userId="a72f9ad8-263d-4a3e-b03c-bf666c05573e" providerId="ADAL" clId="{BD45293F-080C-4FB2-8023-C4B19AD171EC}" dt="2021-07-26T09:07:23.127" v="3687" actId="20577"/>
          <ac:spMkLst>
            <pc:docMk/>
            <pc:sldMk cId="3764367477" sldId="2942"/>
            <ac:spMk id="120" creationId="{476364D4-0043-49C3-9F70-41291B503F9C}"/>
          </ac:spMkLst>
        </pc:spChg>
        <pc:spChg chg="mod">
          <ac:chgData name="Daniele Serio" userId="a72f9ad8-263d-4a3e-b03c-bf666c05573e" providerId="ADAL" clId="{BD45293F-080C-4FB2-8023-C4B19AD171EC}" dt="2021-07-26T09:07:25.087" v="3688" actId="20577"/>
          <ac:spMkLst>
            <pc:docMk/>
            <pc:sldMk cId="3764367477" sldId="2942"/>
            <ac:spMk id="122" creationId="{D869FBC3-92F0-485F-8979-930188EDCF8F}"/>
          </ac:spMkLst>
        </pc:spChg>
        <pc:spChg chg="mod">
          <ac:chgData name="Daniele Serio" userId="a72f9ad8-263d-4a3e-b03c-bf666c05573e" providerId="ADAL" clId="{BD45293F-080C-4FB2-8023-C4B19AD171EC}" dt="2021-07-26T09:07:26.367" v="3689" actId="20577"/>
          <ac:spMkLst>
            <pc:docMk/>
            <pc:sldMk cId="3764367477" sldId="2942"/>
            <ac:spMk id="124" creationId="{893C5313-21F0-4AD8-AA94-EBA2ACC98B61}"/>
          </ac:spMkLst>
        </pc:spChg>
        <pc:picChg chg="del">
          <ac:chgData name="Daniele Serio" userId="a72f9ad8-263d-4a3e-b03c-bf666c05573e" providerId="ADAL" clId="{BD45293F-080C-4FB2-8023-C4B19AD171EC}" dt="2021-07-26T09:07:06.208" v="3675" actId="478"/>
          <ac:picMkLst>
            <pc:docMk/>
            <pc:sldMk cId="3764367477" sldId="2942"/>
            <ac:picMk id="2" creationId="{F2BB673A-7825-454D-8DD0-4ECD5F748EA6}"/>
          </ac:picMkLst>
        </pc:picChg>
        <pc:picChg chg="mod ord">
          <ac:chgData name="Daniele Serio" userId="a72f9ad8-263d-4a3e-b03c-bf666c05573e" providerId="ADAL" clId="{BD45293F-080C-4FB2-8023-C4B19AD171EC}" dt="2021-07-26T09:07:05.402" v="3674" actId="167"/>
          <ac:picMkLst>
            <pc:docMk/>
            <pc:sldMk cId="3764367477" sldId="2942"/>
            <ac:picMk id="3" creationId="{2995E289-4DA9-4F64-ACEB-2061ABF95E64}"/>
          </ac:picMkLst>
        </pc:picChg>
      </pc:sldChg>
      <pc:sldChg chg="addSp delSp modSp add mod">
        <pc:chgData name="Daniele Serio" userId="a72f9ad8-263d-4a3e-b03c-bf666c05573e" providerId="ADAL" clId="{BD45293F-080C-4FB2-8023-C4B19AD171EC}" dt="2021-07-26T09:09:21.268" v="3745" actId="20577"/>
        <pc:sldMkLst>
          <pc:docMk/>
          <pc:sldMk cId="2335163642" sldId="2953"/>
        </pc:sldMkLst>
        <pc:spChg chg="mod">
          <ac:chgData name="Daniele Serio" userId="a72f9ad8-263d-4a3e-b03c-bf666c05573e" providerId="ADAL" clId="{BD45293F-080C-4FB2-8023-C4B19AD171EC}" dt="2021-07-26T09:07:51.677" v="3701" actId="20577"/>
          <ac:spMkLst>
            <pc:docMk/>
            <pc:sldMk cId="2335163642" sldId="2953"/>
            <ac:spMk id="6" creationId="{A08C13BA-2157-418C-8227-6E493463BC37}"/>
          </ac:spMkLst>
        </pc:spChg>
        <pc:spChg chg="add del mod">
          <ac:chgData name="Daniele Serio" userId="a72f9ad8-263d-4a3e-b03c-bf666c05573e" providerId="ADAL" clId="{BD45293F-080C-4FB2-8023-C4B19AD171EC}" dt="2021-07-26T09:08:32.615" v="3702" actId="478"/>
          <ac:spMkLst>
            <pc:docMk/>
            <pc:sldMk cId="2335163642" sldId="2953"/>
            <ac:spMk id="10" creationId="{73BE2A15-3C1B-41E4-95CC-61B864E89982}"/>
          </ac:spMkLst>
        </pc:spChg>
        <pc:spChg chg="mod">
          <ac:chgData name="Daniele Serio" userId="a72f9ad8-263d-4a3e-b03c-bf666c05573e" providerId="ADAL" clId="{BD45293F-080C-4FB2-8023-C4B19AD171EC}" dt="2021-07-26T09:09:21.268" v="3745" actId="20577"/>
          <ac:spMkLst>
            <pc:docMk/>
            <pc:sldMk cId="2335163642" sldId="2953"/>
            <ac:spMk id="16" creationId="{3DDCA08A-BA54-4E1A-A8C4-C8C5C4721C72}"/>
          </ac:spMkLst>
        </pc:spChg>
        <pc:spChg chg="mod">
          <ac:chgData name="Daniele Serio" userId="a72f9ad8-263d-4a3e-b03c-bf666c05573e" providerId="ADAL" clId="{BD45293F-080C-4FB2-8023-C4B19AD171EC}" dt="2021-07-26T09:09:08.548" v="3737" actId="20577"/>
          <ac:spMkLst>
            <pc:docMk/>
            <pc:sldMk cId="2335163642" sldId="2953"/>
            <ac:spMk id="20" creationId="{0632B4E0-B45C-4155-AFCE-ADA69684B6C1}"/>
          </ac:spMkLst>
        </pc:spChg>
        <pc:spChg chg="mod">
          <ac:chgData name="Daniele Serio" userId="a72f9ad8-263d-4a3e-b03c-bf666c05573e" providerId="ADAL" clId="{BD45293F-080C-4FB2-8023-C4B19AD171EC}" dt="2021-07-26T09:09:05.168" v="3728" actId="20577"/>
          <ac:spMkLst>
            <pc:docMk/>
            <pc:sldMk cId="2335163642" sldId="2953"/>
            <ac:spMk id="23" creationId="{B843F5F8-FBF0-43E5-A6B7-85FA36CC4EC2}"/>
          </ac:spMkLst>
        </pc:spChg>
        <pc:picChg chg="mod ord">
          <ac:chgData name="Daniele Serio" userId="a72f9ad8-263d-4a3e-b03c-bf666c05573e" providerId="ADAL" clId="{BD45293F-080C-4FB2-8023-C4B19AD171EC}" dt="2021-07-26T09:08:58.518" v="3726" actId="167"/>
          <ac:picMkLst>
            <pc:docMk/>
            <pc:sldMk cId="2335163642" sldId="2953"/>
            <ac:picMk id="2" creationId="{C8E0A027-45E3-43A4-82ED-44ECB4B58B29}"/>
          </ac:picMkLst>
        </pc:picChg>
        <pc:picChg chg="del">
          <ac:chgData name="Daniele Serio" userId="a72f9ad8-263d-4a3e-b03c-bf666c05573e" providerId="ADAL" clId="{BD45293F-080C-4FB2-8023-C4B19AD171EC}" dt="2021-07-26T09:08:59.379" v="3727" actId="478"/>
          <ac:picMkLst>
            <pc:docMk/>
            <pc:sldMk cId="2335163642" sldId="2953"/>
            <ac:picMk id="19" creationId="{D8717140-008B-4CF1-8EFF-DC26857AE3DE}"/>
          </ac:picMkLst>
        </pc:picChg>
      </pc:sldChg>
      <pc:sldChg chg="addSp delSp modSp add mod">
        <pc:chgData name="Daniele Serio" userId="a72f9ad8-263d-4a3e-b03c-bf666c05573e" providerId="ADAL" clId="{BD45293F-080C-4FB2-8023-C4B19AD171EC}" dt="2021-07-26T09:12:02.772" v="3858" actId="20577"/>
        <pc:sldMkLst>
          <pc:docMk/>
          <pc:sldMk cId="1782734529" sldId="2954"/>
        </pc:sldMkLst>
        <pc:spChg chg="add del mod">
          <ac:chgData name="Daniele Serio" userId="a72f9ad8-263d-4a3e-b03c-bf666c05573e" providerId="ADAL" clId="{BD45293F-080C-4FB2-8023-C4B19AD171EC}" dt="2021-07-26T09:11:03.667" v="3847" actId="478"/>
          <ac:spMkLst>
            <pc:docMk/>
            <pc:sldMk cId="1782734529" sldId="2954"/>
            <ac:spMk id="12" creationId="{01D58411-942F-4087-8EB7-DEB04058FADA}"/>
          </ac:spMkLst>
        </pc:spChg>
        <pc:spChg chg="mod">
          <ac:chgData name="Daniele Serio" userId="a72f9ad8-263d-4a3e-b03c-bf666c05573e" providerId="ADAL" clId="{BD45293F-080C-4FB2-8023-C4B19AD171EC}" dt="2021-07-26T09:12:02.772" v="3858" actId="20577"/>
          <ac:spMkLst>
            <pc:docMk/>
            <pc:sldMk cId="1782734529" sldId="2954"/>
            <ac:spMk id="14" creationId="{D9DD4B76-3438-458A-85B3-363C4B000AC9}"/>
          </ac:spMkLst>
        </pc:spChg>
        <pc:spChg chg="add mod">
          <ac:chgData name="Daniele Serio" userId="a72f9ad8-263d-4a3e-b03c-bf666c05573e" providerId="ADAL" clId="{BD45293F-080C-4FB2-8023-C4B19AD171EC}" dt="2021-07-26T09:11:56.802" v="3855"/>
          <ac:spMkLst>
            <pc:docMk/>
            <pc:sldMk cId="1782734529" sldId="2954"/>
            <ac:spMk id="16" creationId="{7010C171-D5EA-46B2-AB99-4D2FDF3F0936}"/>
          </ac:spMkLst>
        </pc:spChg>
        <pc:spChg chg="del">
          <ac:chgData name="Daniele Serio" userId="a72f9ad8-263d-4a3e-b03c-bf666c05573e" providerId="ADAL" clId="{BD45293F-080C-4FB2-8023-C4B19AD171EC}" dt="2021-07-26T09:11:56.432" v="3854" actId="478"/>
          <ac:spMkLst>
            <pc:docMk/>
            <pc:sldMk cId="1782734529" sldId="2954"/>
            <ac:spMk id="18" creationId="{AD4735A0-587B-40D2-A867-6928EA770F2B}"/>
          </ac:spMkLst>
        </pc:spChg>
        <pc:spChg chg="mod">
          <ac:chgData name="Daniele Serio" userId="a72f9ad8-263d-4a3e-b03c-bf666c05573e" providerId="ADAL" clId="{BD45293F-080C-4FB2-8023-C4B19AD171EC}" dt="2021-07-26T09:11:36.602" v="3851" actId="20577"/>
          <ac:spMkLst>
            <pc:docMk/>
            <pc:sldMk cId="1782734529" sldId="2954"/>
            <ac:spMk id="23" creationId="{E7D0E71F-4698-42C2-9233-B0AA60746149}"/>
          </ac:spMkLst>
        </pc:spChg>
        <pc:spChg chg="mod">
          <ac:chgData name="Daniele Serio" userId="a72f9ad8-263d-4a3e-b03c-bf666c05573e" providerId="ADAL" clId="{BD45293F-080C-4FB2-8023-C4B19AD171EC}" dt="2021-07-26T09:11:39.112" v="3853" actId="20577"/>
          <ac:spMkLst>
            <pc:docMk/>
            <pc:sldMk cId="1782734529" sldId="2954"/>
            <ac:spMk id="24" creationId="{D66B86D5-9BC2-4504-9F49-5F6F4DDDFC52}"/>
          </ac:spMkLst>
        </pc:spChg>
        <pc:picChg chg="add mod ord">
          <ac:chgData name="Daniele Serio" userId="a72f9ad8-263d-4a3e-b03c-bf666c05573e" providerId="ADAL" clId="{BD45293F-080C-4FB2-8023-C4B19AD171EC}" dt="2021-07-26T09:11:18.852" v="3850" actId="167"/>
          <ac:picMkLst>
            <pc:docMk/>
            <pc:sldMk cId="1782734529" sldId="2954"/>
            <ac:picMk id="13" creationId="{683D28A4-5733-4E16-8826-2E8A9E9D31A5}"/>
          </ac:picMkLst>
        </pc:picChg>
        <pc:picChg chg="del">
          <ac:chgData name="Daniele Serio" userId="a72f9ad8-263d-4a3e-b03c-bf666c05573e" providerId="ADAL" clId="{BD45293F-080C-4FB2-8023-C4B19AD171EC}" dt="2021-07-26T09:11:16.871" v="3848" actId="478"/>
          <ac:picMkLst>
            <pc:docMk/>
            <pc:sldMk cId="1782734529" sldId="2954"/>
            <ac:picMk id="19" creationId="{6856E604-AE04-43E4-83EC-5A45A09F6050}"/>
          </ac:picMkLst>
        </pc:picChg>
      </pc:sldChg>
      <pc:sldChg chg="addSp delSp modSp add mod">
        <pc:chgData name="Daniele Serio" userId="a72f9ad8-263d-4a3e-b03c-bf666c05573e" providerId="ADAL" clId="{BD45293F-080C-4FB2-8023-C4B19AD171EC}" dt="2021-07-26T09:13:29.061" v="3968" actId="20577"/>
        <pc:sldMkLst>
          <pc:docMk/>
          <pc:sldMk cId="1893708040" sldId="2970"/>
        </pc:sldMkLst>
        <pc:spChg chg="add del mod">
          <ac:chgData name="Daniele Serio" userId="a72f9ad8-263d-4a3e-b03c-bf666c05573e" providerId="ADAL" clId="{BD45293F-080C-4FB2-8023-C4B19AD171EC}" dt="2021-07-26T09:12:06.481" v="3859" actId="478"/>
          <ac:spMkLst>
            <pc:docMk/>
            <pc:sldMk cId="1893708040" sldId="2970"/>
            <ac:spMk id="12" creationId="{9F5BF57E-1443-4498-A981-FAB10E327143}"/>
          </ac:spMkLst>
        </pc:spChg>
        <pc:spChg chg="mod">
          <ac:chgData name="Daniele Serio" userId="a72f9ad8-263d-4a3e-b03c-bf666c05573e" providerId="ADAL" clId="{BD45293F-080C-4FB2-8023-C4B19AD171EC}" dt="2021-07-26T09:13:29.061" v="3968" actId="20577"/>
          <ac:spMkLst>
            <pc:docMk/>
            <pc:sldMk cId="1893708040" sldId="2970"/>
            <ac:spMk id="14" creationId="{D9DD4B76-3438-458A-85B3-363C4B000AC9}"/>
          </ac:spMkLst>
        </pc:spChg>
        <pc:spChg chg="mod">
          <ac:chgData name="Daniele Serio" userId="a72f9ad8-263d-4a3e-b03c-bf666c05573e" providerId="ADAL" clId="{BD45293F-080C-4FB2-8023-C4B19AD171EC}" dt="2021-07-26T09:13:23.151" v="3960" actId="20577"/>
          <ac:spMkLst>
            <pc:docMk/>
            <pc:sldMk cId="1893708040" sldId="2970"/>
            <ac:spMk id="41" creationId="{72E8D330-A5FF-48C6-A6A5-3A5F75B97215}"/>
          </ac:spMkLst>
        </pc:spChg>
        <pc:picChg chg="mod ord">
          <ac:chgData name="Daniele Serio" userId="a72f9ad8-263d-4a3e-b03c-bf666c05573e" providerId="ADAL" clId="{BD45293F-080C-4FB2-8023-C4B19AD171EC}" dt="2021-07-26T09:12:29.791" v="3931" actId="167"/>
          <ac:picMkLst>
            <pc:docMk/>
            <pc:sldMk cId="1893708040" sldId="2970"/>
            <ac:picMk id="2" creationId="{1D18D388-0D85-4F36-A650-27BF5AF69847}"/>
          </ac:picMkLst>
        </pc:picChg>
        <pc:picChg chg="del">
          <ac:chgData name="Daniele Serio" userId="a72f9ad8-263d-4a3e-b03c-bf666c05573e" providerId="ADAL" clId="{BD45293F-080C-4FB2-8023-C4B19AD171EC}" dt="2021-07-26T09:12:26.122" v="3930" actId="478"/>
          <ac:picMkLst>
            <pc:docMk/>
            <pc:sldMk cId="1893708040" sldId="2970"/>
            <ac:picMk id="3" creationId="{9013814F-47F3-4FBD-90EF-C58BDA178A65}"/>
          </ac:picMkLst>
        </pc:picChg>
        <pc:picChg chg="mod ord">
          <ac:chgData name="Daniele Serio" userId="a72f9ad8-263d-4a3e-b03c-bf666c05573e" providerId="ADAL" clId="{BD45293F-080C-4FB2-8023-C4B19AD171EC}" dt="2021-07-26T09:13:20.121" v="3958" actId="167"/>
          <ac:picMkLst>
            <pc:docMk/>
            <pc:sldMk cId="1893708040" sldId="2970"/>
            <ac:picMk id="6" creationId="{5DC6D217-F5A4-4B2E-A19D-43C198369580}"/>
          </ac:picMkLst>
        </pc:picChg>
        <pc:picChg chg="del mod">
          <ac:chgData name="Daniele Serio" userId="a72f9ad8-263d-4a3e-b03c-bf666c05573e" providerId="ADAL" clId="{BD45293F-080C-4FB2-8023-C4B19AD171EC}" dt="2021-07-26T09:13:21.071" v="3959" actId="478"/>
          <ac:picMkLst>
            <pc:docMk/>
            <pc:sldMk cId="1893708040" sldId="2970"/>
            <ac:picMk id="20" creationId="{C768E977-CB24-4608-BBD7-EFEF26A95A87}"/>
          </ac:picMkLst>
        </pc:picChg>
      </pc:sldChg>
      <pc:sldChg chg="del">
        <pc:chgData name="Daniele Serio" userId="a72f9ad8-263d-4a3e-b03c-bf666c05573e" providerId="ADAL" clId="{BD45293F-080C-4FB2-8023-C4B19AD171EC}" dt="2021-07-23T09:28:15.908" v="35" actId="47"/>
        <pc:sldMkLst>
          <pc:docMk/>
          <pc:sldMk cId="3225562714" sldId="2978"/>
        </pc:sldMkLst>
      </pc:sldChg>
      <pc:sldChg chg="del">
        <pc:chgData name="Daniele Serio" userId="a72f9ad8-263d-4a3e-b03c-bf666c05573e" providerId="ADAL" clId="{BD45293F-080C-4FB2-8023-C4B19AD171EC}" dt="2021-07-23T09:29:15.023" v="38" actId="47"/>
        <pc:sldMkLst>
          <pc:docMk/>
          <pc:sldMk cId="1952882943" sldId="2980"/>
        </pc:sldMkLst>
      </pc:sldChg>
      <pc:sldChg chg="del">
        <pc:chgData name="Daniele Serio" userId="a72f9ad8-263d-4a3e-b03c-bf666c05573e" providerId="ADAL" clId="{BD45293F-080C-4FB2-8023-C4B19AD171EC}" dt="2021-07-23T09:28:15.908" v="35" actId="47"/>
        <pc:sldMkLst>
          <pc:docMk/>
          <pc:sldMk cId="877311598" sldId="2981"/>
        </pc:sldMkLst>
      </pc:sldChg>
      <pc:sldChg chg="del">
        <pc:chgData name="Daniele Serio" userId="a72f9ad8-263d-4a3e-b03c-bf666c05573e" providerId="ADAL" clId="{BD45293F-080C-4FB2-8023-C4B19AD171EC}" dt="2021-07-23T09:28:15.908" v="35" actId="47"/>
        <pc:sldMkLst>
          <pc:docMk/>
          <pc:sldMk cId="2609052343" sldId="2990"/>
        </pc:sldMkLst>
      </pc:sldChg>
      <pc:sldChg chg="del">
        <pc:chgData name="Daniele Serio" userId="a72f9ad8-263d-4a3e-b03c-bf666c05573e" providerId="ADAL" clId="{BD45293F-080C-4FB2-8023-C4B19AD171EC}" dt="2021-07-23T09:29:19.198" v="39" actId="47"/>
        <pc:sldMkLst>
          <pc:docMk/>
          <pc:sldMk cId="3178281251" sldId="2995"/>
        </pc:sldMkLst>
      </pc:sldChg>
      <pc:sldChg chg="del">
        <pc:chgData name="Daniele Serio" userId="a72f9ad8-263d-4a3e-b03c-bf666c05573e" providerId="ADAL" clId="{BD45293F-080C-4FB2-8023-C4B19AD171EC}" dt="2021-07-23T09:29:19.198" v="39" actId="47"/>
        <pc:sldMkLst>
          <pc:docMk/>
          <pc:sldMk cId="1581519739" sldId="2996"/>
        </pc:sldMkLst>
      </pc:sldChg>
      <pc:sldChg chg="del">
        <pc:chgData name="Daniele Serio" userId="a72f9ad8-263d-4a3e-b03c-bf666c05573e" providerId="ADAL" clId="{BD45293F-080C-4FB2-8023-C4B19AD171EC}" dt="2021-07-23T09:29:25.136" v="41" actId="47"/>
        <pc:sldMkLst>
          <pc:docMk/>
          <pc:sldMk cId="1439472552" sldId="3000"/>
        </pc:sldMkLst>
      </pc:sldChg>
      <pc:sldChg chg="del">
        <pc:chgData name="Daniele Serio" userId="a72f9ad8-263d-4a3e-b03c-bf666c05573e" providerId="ADAL" clId="{BD45293F-080C-4FB2-8023-C4B19AD171EC}" dt="2021-07-23T09:28:15.908" v="35" actId="47"/>
        <pc:sldMkLst>
          <pc:docMk/>
          <pc:sldMk cId="2341742820" sldId="3016"/>
        </pc:sldMkLst>
      </pc:sldChg>
      <pc:sldChg chg="addSp modSp mod">
        <pc:chgData name="Daniele Serio" userId="a72f9ad8-263d-4a3e-b03c-bf666c05573e" providerId="ADAL" clId="{BD45293F-080C-4FB2-8023-C4B19AD171EC}" dt="2021-07-27T10:51:45.692" v="8518" actId="20577"/>
        <pc:sldMkLst>
          <pc:docMk/>
          <pc:sldMk cId="2135873161" sldId="3017"/>
        </pc:sldMkLst>
        <pc:spChg chg="add mod">
          <ac:chgData name="Daniele Serio" userId="a72f9ad8-263d-4a3e-b03c-bf666c05573e" providerId="ADAL" clId="{BD45293F-080C-4FB2-8023-C4B19AD171EC}" dt="2021-07-23T09:40:31.088" v="90"/>
          <ac:spMkLst>
            <pc:docMk/>
            <pc:sldMk cId="2135873161" sldId="3017"/>
            <ac:spMk id="86" creationId="{9D0E8224-F350-448F-9A35-FCFC4B6FEDC1}"/>
          </ac:spMkLst>
        </pc:spChg>
        <pc:spChg chg="mod">
          <ac:chgData name="Daniele Serio" userId="a72f9ad8-263d-4a3e-b03c-bf666c05573e" providerId="ADAL" clId="{BD45293F-080C-4FB2-8023-C4B19AD171EC}" dt="2021-07-26T11:02:01.815" v="5120" actId="1035"/>
          <ac:spMkLst>
            <pc:docMk/>
            <pc:sldMk cId="2135873161" sldId="3017"/>
            <ac:spMk id="151" creationId="{07F6A364-1654-4EB3-9FC5-4917C05D1013}"/>
          </ac:spMkLst>
        </pc:spChg>
        <pc:spChg chg="mod">
          <ac:chgData name="Daniele Serio" userId="a72f9ad8-263d-4a3e-b03c-bf666c05573e" providerId="ADAL" clId="{BD45293F-080C-4FB2-8023-C4B19AD171EC}" dt="2021-07-26T11:02:00.259" v="5117" actId="1036"/>
          <ac:spMkLst>
            <pc:docMk/>
            <pc:sldMk cId="2135873161" sldId="3017"/>
            <ac:spMk id="168" creationId="{67967B7E-9EC6-4477-B4CF-857CF52348BD}"/>
          </ac:spMkLst>
        </pc:spChg>
        <pc:spChg chg="mod">
          <ac:chgData name="Daniele Serio" userId="a72f9ad8-263d-4a3e-b03c-bf666c05573e" providerId="ADAL" clId="{BD45293F-080C-4FB2-8023-C4B19AD171EC}" dt="2021-07-27T10:51:45.692" v="8518" actId="20577"/>
          <ac:spMkLst>
            <pc:docMk/>
            <pc:sldMk cId="2135873161" sldId="3017"/>
            <ac:spMk id="170" creationId="{8998DACE-5215-4F5B-8799-91B46D69AD8D}"/>
          </ac:spMkLst>
        </pc:spChg>
        <pc:spChg chg="mod">
          <ac:chgData name="Daniele Serio" userId="a72f9ad8-263d-4a3e-b03c-bf666c05573e" providerId="ADAL" clId="{BD45293F-080C-4FB2-8023-C4B19AD171EC}" dt="2021-07-26T11:02:05.759" v="5127" actId="1037"/>
          <ac:spMkLst>
            <pc:docMk/>
            <pc:sldMk cId="2135873161" sldId="3017"/>
            <ac:spMk id="193" creationId="{86661BBF-0CFB-4FE3-AF2F-7BC271F4C4EE}"/>
          </ac:spMkLst>
        </pc:spChg>
        <pc:spChg chg="mod">
          <ac:chgData name="Daniele Serio" userId="a72f9ad8-263d-4a3e-b03c-bf666c05573e" providerId="ADAL" clId="{BD45293F-080C-4FB2-8023-C4B19AD171EC}" dt="2021-07-26T11:02:09.872" v="5141" actId="1037"/>
          <ac:spMkLst>
            <pc:docMk/>
            <pc:sldMk cId="2135873161" sldId="3017"/>
            <ac:spMk id="194" creationId="{99FBFFB2-F269-41A8-A4D7-F90B22ADB134}"/>
          </ac:spMkLst>
        </pc:spChg>
        <pc:spChg chg="mod">
          <ac:chgData name="Daniele Serio" userId="a72f9ad8-263d-4a3e-b03c-bf666c05573e" providerId="ADAL" clId="{BD45293F-080C-4FB2-8023-C4B19AD171EC}" dt="2021-07-26T11:02:30.398" v="5202" actId="1036"/>
          <ac:spMkLst>
            <pc:docMk/>
            <pc:sldMk cId="2135873161" sldId="3017"/>
            <ac:spMk id="195" creationId="{643A7481-F2DF-4517-9C58-82E06FBA44EC}"/>
          </ac:spMkLst>
        </pc:spChg>
        <pc:spChg chg="mod">
          <ac:chgData name="Daniele Serio" userId="a72f9ad8-263d-4a3e-b03c-bf666c05573e" providerId="ADAL" clId="{BD45293F-080C-4FB2-8023-C4B19AD171EC}" dt="2021-07-26T11:02:24.951" v="5185" actId="1035"/>
          <ac:spMkLst>
            <pc:docMk/>
            <pc:sldMk cId="2135873161" sldId="3017"/>
            <ac:spMk id="196" creationId="{23B7255E-1C62-4A6A-90A4-DDB0EC4B03F9}"/>
          </ac:spMkLst>
        </pc:spChg>
        <pc:spChg chg="mod">
          <ac:chgData name="Daniele Serio" userId="a72f9ad8-263d-4a3e-b03c-bf666c05573e" providerId="ADAL" clId="{BD45293F-080C-4FB2-8023-C4B19AD171EC}" dt="2021-07-26T11:02:45.300" v="5234" actId="1035"/>
          <ac:spMkLst>
            <pc:docMk/>
            <pc:sldMk cId="2135873161" sldId="3017"/>
            <ac:spMk id="197" creationId="{10AE0EB2-F14E-47C5-948C-D234769325D5}"/>
          </ac:spMkLst>
        </pc:spChg>
        <pc:spChg chg="mod">
          <ac:chgData name="Daniele Serio" userId="a72f9ad8-263d-4a3e-b03c-bf666c05573e" providerId="ADAL" clId="{BD45293F-080C-4FB2-8023-C4B19AD171EC}" dt="2021-07-26T11:02:54.714" v="5271" actId="1037"/>
          <ac:spMkLst>
            <pc:docMk/>
            <pc:sldMk cId="2135873161" sldId="3017"/>
            <ac:spMk id="198" creationId="{78B1F62B-62FD-4D7C-B5E2-034A8081DBE5}"/>
          </ac:spMkLst>
        </pc:spChg>
        <pc:spChg chg="mod">
          <ac:chgData name="Daniele Serio" userId="a72f9ad8-263d-4a3e-b03c-bf666c05573e" providerId="ADAL" clId="{BD45293F-080C-4FB2-8023-C4B19AD171EC}" dt="2021-07-26T11:02:58.771" v="5300" actId="1035"/>
          <ac:spMkLst>
            <pc:docMk/>
            <pc:sldMk cId="2135873161" sldId="3017"/>
            <ac:spMk id="199" creationId="{3553AD58-EA67-44C3-AB59-EB009B5C4035}"/>
          </ac:spMkLst>
        </pc:spChg>
        <pc:spChg chg="mod">
          <ac:chgData name="Daniele Serio" userId="a72f9ad8-263d-4a3e-b03c-bf666c05573e" providerId="ADAL" clId="{BD45293F-080C-4FB2-8023-C4B19AD171EC}" dt="2021-07-26T11:03:03.621" v="5319" actId="1035"/>
          <ac:spMkLst>
            <pc:docMk/>
            <pc:sldMk cId="2135873161" sldId="3017"/>
            <ac:spMk id="200" creationId="{3FADC6F7-CE65-4F30-9BBB-486934372780}"/>
          </ac:spMkLst>
        </pc:spChg>
        <pc:spChg chg="mod">
          <ac:chgData name="Daniele Serio" userId="a72f9ad8-263d-4a3e-b03c-bf666c05573e" providerId="ADAL" clId="{BD45293F-080C-4FB2-8023-C4B19AD171EC}" dt="2021-07-26T11:03:01.231" v="5308" actId="1038"/>
          <ac:spMkLst>
            <pc:docMk/>
            <pc:sldMk cId="2135873161" sldId="3017"/>
            <ac:spMk id="201" creationId="{3EE9D0B7-04BE-4DAD-9A16-C77C890E36C2}"/>
          </ac:spMkLst>
        </pc:spChg>
        <pc:spChg chg="mod">
          <ac:chgData name="Daniele Serio" userId="a72f9ad8-263d-4a3e-b03c-bf666c05573e" providerId="ADAL" clId="{BD45293F-080C-4FB2-8023-C4B19AD171EC}" dt="2021-07-26T11:03:11.755" v="5341" actId="1036"/>
          <ac:spMkLst>
            <pc:docMk/>
            <pc:sldMk cId="2135873161" sldId="3017"/>
            <ac:spMk id="202" creationId="{E1B0769A-CADF-406C-BF1F-FAC6736B64C5}"/>
          </ac:spMkLst>
        </pc:spChg>
        <pc:spChg chg="mod">
          <ac:chgData name="Daniele Serio" userId="a72f9ad8-263d-4a3e-b03c-bf666c05573e" providerId="ADAL" clId="{BD45293F-080C-4FB2-8023-C4B19AD171EC}" dt="2021-07-26T11:03:09.482" v="5338" actId="1035"/>
          <ac:spMkLst>
            <pc:docMk/>
            <pc:sldMk cId="2135873161" sldId="3017"/>
            <ac:spMk id="203" creationId="{2DC7D02C-6C66-43DF-B91F-CD1EFE7624AE}"/>
          </ac:spMkLst>
        </pc:spChg>
        <pc:spChg chg="mod">
          <ac:chgData name="Daniele Serio" userId="a72f9ad8-263d-4a3e-b03c-bf666c05573e" providerId="ADAL" clId="{BD45293F-080C-4FB2-8023-C4B19AD171EC}" dt="2021-07-26T11:03:17.531" v="5360" actId="1035"/>
          <ac:spMkLst>
            <pc:docMk/>
            <pc:sldMk cId="2135873161" sldId="3017"/>
            <ac:spMk id="204" creationId="{BAEE5E5E-E42A-4DD0-9FDE-640EF6191BC3}"/>
          </ac:spMkLst>
        </pc:spChg>
        <pc:spChg chg="mod">
          <ac:chgData name="Daniele Serio" userId="a72f9ad8-263d-4a3e-b03c-bf666c05573e" providerId="ADAL" clId="{BD45293F-080C-4FB2-8023-C4B19AD171EC}" dt="2021-07-26T11:03:23.107" v="5379" actId="1036"/>
          <ac:spMkLst>
            <pc:docMk/>
            <pc:sldMk cId="2135873161" sldId="3017"/>
            <ac:spMk id="205" creationId="{E7CAA8A6-D6D1-41C5-8CA2-5AA28488F08E}"/>
          </ac:spMkLst>
        </pc:spChg>
        <pc:spChg chg="mod">
          <ac:chgData name="Daniele Serio" userId="a72f9ad8-263d-4a3e-b03c-bf666c05573e" providerId="ADAL" clId="{BD45293F-080C-4FB2-8023-C4B19AD171EC}" dt="2021-07-26T11:01:58.673" v="5114" actId="1036"/>
          <ac:spMkLst>
            <pc:docMk/>
            <pc:sldMk cId="2135873161" sldId="3017"/>
            <ac:spMk id="207" creationId="{6FD25254-3791-40FD-A415-E067EA4C7A1D}"/>
          </ac:spMkLst>
        </pc:spChg>
        <pc:spChg chg="mod">
          <ac:chgData name="Daniele Serio" userId="a72f9ad8-263d-4a3e-b03c-bf666c05573e" providerId="ADAL" clId="{BD45293F-080C-4FB2-8023-C4B19AD171EC}" dt="2021-07-26T11:02:13.143" v="5150" actId="1038"/>
          <ac:spMkLst>
            <pc:docMk/>
            <pc:sldMk cId="2135873161" sldId="3017"/>
            <ac:spMk id="208" creationId="{AC8324DA-0FB1-4C77-A810-E4B83A018752}"/>
          </ac:spMkLst>
        </pc:spChg>
        <pc:spChg chg="mod">
          <ac:chgData name="Daniele Serio" userId="a72f9ad8-263d-4a3e-b03c-bf666c05573e" providerId="ADAL" clId="{BD45293F-080C-4FB2-8023-C4B19AD171EC}" dt="2021-07-26T11:02:32.790" v="5204" actId="1038"/>
          <ac:spMkLst>
            <pc:docMk/>
            <pc:sldMk cId="2135873161" sldId="3017"/>
            <ac:spMk id="209" creationId="{0D2468E3-075E-4745-9EA0-4C48278453F2}"/>
          </ac:spMkLst>
        </pc:spChg>
        <pc:spChg chg="mod">
          <ac:chgData name="Daniele Serio" userId="a72f9ad8-263d-4a3e-b03c-bf666c05573e" providerId="ADAL" clId="{BD45293F-080C-4FB2-8023-C4B19AD171EC}" dt="2021-07-26T11:02:51.736" v="5264" actId="1035"/>
          <ac:spMkLst>
            <pc:docMk/>
            <pc:sldMk cId="2135873161" sldId="3017"/>
            <ac:spMk id="210" creationId="{4E3150AB-0630-4755-8BAB-910722DDA5D9}"/>
          </ac:spMkLst>
        </pc:spChg>
        <pc:spChg chg="mod">
          <ac:chgData name="Daniele Serio" userId="a72f9ad8-263d-4a3e-b03c-bf666c05573e" providerId="ADAL" clId="{BD45293F-080C-4FB2-8023-C4B19AD171EC}" dt="2021-07-26T11:03:13.188" v="5344" actId="1036"/>
          <ac:spMkLst>
            <pc:docMk/>
            <pc:sldMk cId="2135873161" sldId="3017"/>
            <ac:spMk id="211" creationId="{51DDFEAE-1251-406D-B8FA-5ACB868BA5CA}"/>
          </ac:spMkLst>
        </pc:spChg>
        <pc:spChg chg="mod">
          <ac:chgData name="Daniele Serio" userId="a72f9ad8-263d-4a3e-b03c-bf666c05573e" providerId="ADAL" clId="{BD45293F-080C-4FB2-8023-C4B19AD171EC}" dt="2021-07-26T11:03:29.062" v="5398" actId="1036"/>
          <ac:spMkLst>
            <pc:docMk/>
            <pc:sldMk cId="2135873161" sldId="3017"/>
            <ac:spMk id="212" creationId="{549BC378-F5F4-4B57-A829-7B0FE9D23C26}"/>
          </ac:spMkLst>
        </pc:spChg>
      </pc:sldChg>
      <pc:sldChg chg="addSp modSp mod">
        <pc:chgData name="Daniele Serio" userId="a72f9ad8-263d-4a3e-b03c-bf666c05573e" providerId="ADAL" clId="{BD45293F-080C-4FB2-8023-C4B19AD171EC}" dt="2021-07-26T11:06:36.434" v="5665" actId="1035"/>
        <pc:sldMkLst>
          <pc:docMk/>
          <pc:sldMk cId="1009137931" sldId="3018"/>
        </pc:sldMkLst>
        <pc:spChg chg="add mod">
          <ac:chgData name="Daniele Serio" userId="a72f9ad8-263d-4a3e-b03c-bf666c05573e" providerId="ADAL" clId="{BD45293F-080C-4FB2-8023-C4B19AD171EC}" dt="2021-07-23T09:40:31.905" v="91"/>
          <ac:spMkLst>
            <pc:docMk/>
            <pc:sldMk cId="1009137931" sldId="3018"/>
            <ac:spMk id="51" creationId="{9885A1BF-A7DD-4FA4-BCF5-D4296EF6B879}"/>
          </ac:spMkLst>
        </pc:spChg>
        <pc:spChg chg="mod">
          <ac:chgData name="Daniele Serio" userId="a72f9ad8-263d-4a3e-b03c-bf666c05573e" providerId="ADAL" clId="{BD45293F-080C-4FB2-8023-C4B19AD171EC}" dt="2021-07-26T11:06:04.296" v="5523" actId="1037"/>
          <ac:spMkLst>
            <pc:docMk/>
            <pc:sldMk cId="1009137931" sldId="3018"/>
            <ac:spMk id="54" creationId="{CAF53486-6DB4-4245-BC0F-7A7FB289F807}"/>
          </ac:spMkLst>
        </pc:spChg>
        <pc:spChg chg="mod">
          <ac:chgData name="Daniele Serio" userId="a72f9ad8-263d-4a3e-b03c-bf666c05573e" providerId="ADAL" clId="{BD45293F-080C-4FB2-8023-C4B19AD171EC}" dt="2021-07-26T11:05:56.776" v="5490" actId="1038"/>
          <ac:spMkLst>
            <pc:docMk/>
            <pc:sldMk cId="1009137931" sldId="3018"/>
            <ac:spMk id="57" creationId="{27B8751E-4157-490C-ADD4-5DB096B66ABE}"/>
          </ac:spMkLst>
        </pc:spChg>
        <pc:spChg chg="mod">
          <ac:chgData name="Daniele Serio" userId="a72f9ad8-263d-4a3e-b03c-bf666c05573e" providerId="ADAL" clId="{BD45293F-080C-4FB2-8023-C4B19AD171EC}" dt="2021-07-26T11:06:00.484" v="5506" actId="1035"/>
          <ac:spMkLst>
            <pc:docMk/>
            <pc:sldMk cId="1009137931" sldId="3018"/>
            <ac:spMk id="58" creationId="{9C7424EA-1A8A-4E5A-9A3A-29FB4507511F}"/>
          </ac:spMkLst>
        </pc:spChg>
        <pc:spChg chg="mod">
          <ac:chgData name="Daniele Serio" userId="a72f9ad8-263d-4a3e-b03c-bf666c05573e" providerId="ADAL" clId="{BD45293F-080C-4FB2-8023-C4B19AD171EC}" dt="2021-07-26T11:06:12.197" v="5571" actId="1036"/>
          <ac:spMkLst>
            <pc:docMk/>
            <pc:sldMk cId="1009137931" sldId="3018"/>
            <ac:spMk id="66" creationId="{7313C4C5-F373-4BCC-8363-5938F9EC4B8F}"/>
          </ac:spMkLst>
        </pc:spChg>
        <pc:spChg chg="mod">
          <ac:chgData name="Daniele Serio" userId="a72f9ad8-263d-4a3e-b03c-bf666c05573e" providerId="ADAL" clId="{BD45293F-080C-4FB2-8023-C4B19AD171EC}" dt="2021-07-26T11:06:14.820" v="5583" actId="1036"/>
          <ac:spMkLst>
            <pc:docMk/>
            <pc:sldMk cId="1009137931" sldId="3018"/>
            <ac:spMk id="75" creationId="{8F2BD93A-A51B-466F-BC07-8309B3F54A02}"/>
          </ac:spMkLst>
        </pc:spChg>
        <pc:spChg chg="mod">
          <ac:chgData name="Daniele Serio" userId="a72f9ad8-263d-4a3e-b03c-bf666c05573e" providerId="ADAL" clId="{BD45293F-080C-4FB2-8023-C4B19AD171EC}" dt="2021-07-26T11:06:08.983" v="5549" actId="1037"/>
          <ac:spMkLst>
            <pc:docMk/>
            <pc:sldMk cId="1009137931" sldId="3018"/>
            <ac:spMk id="77" creationId="{3F0BD421-7F81-4FE1-AD50-A3D5CB22D409}"/>
          </ac:spMkLst>
        </pc:spChg>
        <pc:spChg chg="mod">
          <ac:chgData name="Daniele Serio" userId="a72f9ad8-263d-4a3e-b03c-bf666c05573e" providerId="ADAL" clId="{BD45293F-080C-4FB2-8023-C4B19AD171EC}" dt="2021-07-26T11:06:24.644" v="5625" actId="1036"/>
          <ac:spMkLst>
            <pc:docMk/>
            <pc:sldMk cId="1009137931" sldId="3018"/>
            <ac:spMk id="123" creationId="{D37B759C-42D8-41B7-9CC7-5D0AC77E15EA}"/>
          </ac:spMkLst>
        </pc:spChg>
        <pc:spChg chg="mod">
          <ac:chgData name="Daniele Serio" userId="a72f9ad8-263d-4a3e-b03c-bf666c05573e" providerId="ADAL" clId="{BD45293F-080C-4FB2-8023-C4B19AD171EC}" dt="2021-07-26T11:06:22.923" v="5621" actId="1035"/>
          <ac:spMkLst>
            <pc:docMk/>
            <pc:sldMk cId="1009137931" sldId="3018"/>
            <ac:spMk id="126" creationId="{FB735E37-5FD1-4697-9E03-E0C0F2A0DCC9}"/>
          </ac:spMkLst>
        </pc:spChg>
        <pc:spChg chg="mod">
          <ac:chgData name="Daniele Serio" userId="a72f9ad8-263d-4a3e-b03c-bf666c05573e" providerId="ADAL" clId="{BD45293F-080C-4FB2-8023-C4B19AD171EC}" dt="2021-07-26T11:06:20.080" v="5608" actId="1036"/>
          <ac:spMkLst>
            <pc:docMk/>
            <pc:sldMk cId="1009137931" sldId="3018"/>
            <ac:spMk id="128" creationId="{335BA7EF-A252-406D-AB2B-97B243448D78}"/>
          </ac:spMkLst>
        </pc:spChg>
        <pc:spChg chg="mod">
          <ac:chgData name="Daniele Serio" userId="a72f9ad8-263d-4a3e-b03c-bf666c05573e" providerId="ADAL" clId="{BD45293F-080C-4FB2-8023-C4B19AD171EC}" dt="2021-07-26T11:06:36.434" v="5665" actId="1035"/>
          <ac:spMkLst>
            <pc:docMk/>
            <pc:sldMk cId="1009137931" sldId="3018"/>
            <ac:spMk id="135" creationId="{406B1B7E-C921-4889-B1EE-2EA6A1F26E82}"/>
          </ac:spMkLst>
        </pc:spChg>
        <pc:spChg chg="mod">
          <ac:chgData name="Daniele Serio" userId="a72f9ad8-263d-4a3e-b03c-bf666c05573e" providerId="ADAL" clId="{BD45293F-080C-4FB2-8023-C4B19AD171EC}" dt="2021-07-26T11:06:34.151" v="5660" actId="1038"/>
          <ac:spMkLst>
            <pc:docMk/>
            <pc:sldMk cId="1009137931" sldId="3018"/>
            <ac:spMk id="138" creationId="{F5DA356E-3283-4F79-BB14-48EBB472CAE4}"/>
          </ac:spMkLst>
        </pc:spChg>
        <pc:spChg chg="mod">
          <ac:chgData name="Daniele Serio" userId="a72f9ad8-263d-4a3e-b03c-bf666c05573e" providerId="ADAL" clId="{BD45293F-080C-4FB2-8023-C4B19AD171EC}" dt="2021-07-26T11:06:27.967" v="5639" actId="1037"/>
          <ac:spMkLst>
            <pc:docMk/>
            <pc:sldMk cId="1009137931" sldId="3018"/>
            <ac:spMk id="140" creationId="{BA1B76AB-EA40-43FA-9194-B37B372773F4}"/>
          </ac:spMkLst>
        </pc:spChg>
      </pc:sldChg>
      <pc:sldChg chg="addSp modSp mod">
        <pc:chgData name="Daniele Serio" userId="a72f9ad8-263d-4a3e-b03c-bf666c05573e" providerId="ADAL" clId="{BD45293F-080C-4FB2-8023-C4B19AD171EC}" dt="2021-07-26T20:29:57.265" v="8497" actId="1076"/>
        <pc:sldMkLst>
          <pc:docMk/>
          <pc:sldMk cId="3902066644" sldId="3019"/>
        </pc:sldMkLst>
        <pc:spChg chg="add mod">
          <ac:chgData name="Daniele Serio" userId="a72f9ad8-263d-4a3e-b03c-bf666c05573e" providerId="ADAL" clId="{BD45293F-080C-4FB2-8023-C4B19AD171EC}" dt="2021-07-26T11:11:00.621" v="6007" actId="207"/>
          <ac:spMkLst>
            <pc:docMk/>
            <pc:sldMk cId="3902066644" sldId="3019"/>
            <ac:spMk id="2" creationId="{097B6E5D-FB2A-4E87-88EF-0C3AE6CAB0B3}"/>
          </ac:spMkLst>
        </pc:spChg>
        <pc:spChg chg="add mod">
          <ac:chgData name="Daniele Serio" userId="a72f9ad8-263d-4a3e-b03c-bf666c05573e" providerId="ADAL" clId="{BD45293F-080C-4FB2-8023-C4B19AD171EC}" dt="2021-07-23T09:40:35.913" v="93"/>
          <ac:spMkLst>
            <pc:docMk/>
            <pc:sldMk cId="3902066644" sldId="3019"/>
            <ac:spMk id="86" creationId="{93C57DF0-9739-472B-BB34-497F9F5D727B}"/>
          </ac:spMkLst>
        </pc:spChg>
        <pc:spChg chg="mod">
          <ac:chgData name="Daniele Serio" userId="a72f9ad8-263d-4a3e-b03c-bf666c05573e" providerId="ADAL" clId="{BD45293F-080C-4FB2-8023-C4B19AD171EC}" dt="2021-07-26T11:09:24.137" v="5881" actId="1036"/>
          <ac:spMkLst>
            <pc:docMk/>
            <pc:sldMk cId="3902066644" sldId="3019"/>
            <ac:spMk id="151" creationId="{07F6A364-1654-4EB3-9FC5-4917C05D1013}"/>
          </ac:spMkLst>
        </pc:spChg>
        <pc:spChg chg="mod">
          <ac:chgData name="Daniele Serio" userId="a72f9ad8-263d-4a3e-b03c-bf666c05573e" providerId="ADAL" clId="{BD45293F-080C-4FB2-8023-C4B19AD171EC}" dt="2021-07-26T11:09:01.604" v="5809" actId="1036"/>
          <ac:spMkLst>
            <pc:docMk/>
            <pc:sldMk cId="3902066644" sldId="3019"/>
            <ac:spMk id="168" creationId="{67967B7E-9EC6-4477-B4CF-857CF52348BD}"/>
          </ac:spMkLst>
        </pc:spChg>
        <pc:spChg chg="mod">
          <ac:chgData name="Daniele Serio" userId="a72f9ad8-263d-4a3e-b03c-bf666c05573e" providerId="ADAL" clId="{BD45293F-080C-4FB2-8023-C4B19AD171EC}" dt="2021-07-26T11:08:50.497" v="5796" actId="20577"/>
          <ac:spMkLst>
            <pc:docMk/>
            <pc:sldMk cId="3902066644" sldId="3019"/>
            <ac:spMk id="170" creationId="{8998DACE-5215-4F5B-8799-91B46D69AD8D}"/>
          </ac:spMkLst>
        </pc:spChg>
        <pc:spChg chg="mod">
          <ac:chgData name="Daniele Serio" userId="a72f9ad8-263d-4a3e-b03c-bf666c05573e" providerId="ADAL" clId="{BD45293F-080C-4FB2-8023-C4B19AD171EC}" dt="2021-07-26T11:09:41.595" v="5934" actId="1035"/>
          <ac:spMkLst>
            <pc:docMk/>
            <pc:sldMk cId="3902066644" sldId="3019"/>
            <ac:spMk id="174" creationId="{E0B3E0E1-2315-404B-AE8C-2EF0E8A35D3D}"/>
          </ac:spMkLst>
        </pc:spChg>
        <pc:spChg chg="mod">
          <ac:chgData name="Daniele Serio" userId="a72f9ad8-263d-4a3e-b03c-bf666c05573e" providerId="ADAL" clId="{BD45293F-080C-4FB2-8023-C4B19AD171EC}" dt="2021-07-26T11:09:57.458" v="5990" actId="1035"/>
          <ac:spMkLst>
            <pc:docMk/>
            <pc:sldMk cId="3902066644" sldId="3019"/>
            <ac:spMk id="176" creationId="{B1999171-2EE2-45F8-B6B8-FAFD0876AF94}"/>
          </ac:spMkLst>
        </pc:spChg>
        <pc:spChg chg="mod">
          <ac:chgData name="Daniele Serio" userId="a72f9ad8-263d-4a3e-b03c-bf666c05573e" providerId="ADAL" clId="{BD45293F-080C-4FB2-8023-C4B19AD171EC}" dt="2021-07-26T11:12:24.821" v="6073" actId="1035"/>
          <ac:spMkLst>
            <pc:docMk/>
            <pc:sldMk cId="3902066644" sldId="3019"/>
            <ac:spMk id="180" creationId="{EDBB8F68-97DC-45D8-8EDD-D49AA7651933}"/>
          </ac:spMkLst>
        </pc:spChg>
        <pc:spChg chg="mod">
          <ac:chgData name="Daniele Serio" userId="a72f9ad8-263d-4a3e-b03c-bf666c05573e" providerId="ADAL" clId="{BD45293F-080C-4FB2-8023-C4B19AD171EC}" dt="2021-07-26T11:12:35.201" v="6100" actId="1035"/>
          <ac:spMkLst>
            <pc:docMk/>
            <pc:sldMk cId="3902066644" sldId="3019"/>
            <ac:spMk id="182" creationId="{E2EA2E80-515D-4B6D-BE40-DF1F6C1AFB67}"/>
          </ac:spMkLst>
        </pc:spChg>
        <pc:spChg chg="mod">
          <ac:chgData name="Daniele Serio" userId="a72f9ad8-263d-4a3e-b03c-bf666c05573e" providerId="ADAL" clId="{BD45293F-080C-4FB2-8023-C4B19AD171EC}" dt="2021-07-26T11:09:30.552" v="5899" actId="1037"/>
          <ac:spMkLst>
            <pc:docMk/>
            <pc:sldMk cId="3902066644" sldId="3019"/>
            <ac:spMk id="193" creationId="{86661BBF-0CFB-4FE3-AF2F-7BC271F4C4EE}"/>
          </ac:spMkLst>
        </pc:spChg>
        <pc:spChg chg="mod">
          <ac:chgData name="Daniele Serio" userId="a72f9ad8-263d-4a3e-b03c-bf666c05573e" providerId="ADAL" clId="{BD45293F-080C-4FB2-8023-C4B19AD171EC}" dt="2021-07-26T11:09:37.867" v="5921" actId="1035"/>
          <ac:spMkLst>
            <pc:docMk/>
            <pc:sldMk cId="3902066644" sldId="3019"/>
            <ac:spMk id="194" creationId="{99FBFFB2-F269-41A8-A4D7-F90B22ADB134}"/>
          </ac:spMkLst>
        </pc:spChg>
        <pc:spChg chg="mod">
          <ac:chgData name="Daniele Serio" userId="a72f9ad8-263d-4a3e-b03c-bf666c05573e" providerId="ADAL" clId="{BD45293F-080C-4FB2-8023-C4B19AD171EC}" dt="2021-07-26T11:09:48.628" v="5968" actId="1038"/>
          <ac:spMkLst>
            <pc:docMk/>
            <pc:sldMk cId="3902066644" sldId="3019"/>
            <ac:spMk id="195" creationId="{643A7481-F2DF-4517-9C58-82E06FBA44EC}"/>
          </ac:spMkLst>
        </pc:spChg>
        <pc:spChg chg="mod">
          <ac:chgData name="Daniele Serio" userId="a72f9ad8-263d-4a3e-b03c-bf666c05573e" providerId="ADAL" clId="{BD45293F-080C-4FB2-8023-C4B19AD171EC}" dt="2021-07-26T11:09:45.369" v="5950" actId="1035"/>
          <ac:spMkLst>
            <pc:docMk/>
            <pc:sldMk cId="3902066644" sldId="3019"/>
            <ac:spMk id="196" creationId="{23B7255E-1C62-4A6A-90A4-DDB0EC4B03F9}"/>
          </ac:spMkLst>
        </pc:spChg>
        <pc:spChg chg="mod">
          <ac:chgData name="Daniele Serio" userId="a72f9ad8-263d-4a3e-b03c-bf666c05573e" providerId="ADAL" clId="{BD45293F-080C-4FB2-8023-C4B19AD171EC}" dt="2021-07-26T11:10:02.941" v="6005" actId="1037"/>
          <ac:spMkLst>
            <pc:docMk/>
            <pc:sldMk cId="3902066644" sldId="3019"/>
            <ac:spMk id="197" creationId="{10AE0EB2-F14E-47C5-948C-D234769325D5}"/>
          </ac:spMkLst>
        </pc:spChg>
        <pc:spChg chg="mod">
          <ac:chgData name="Daniele Serio" userId="a72f9ad8-263d-4a3e-b03c-bf666c05573e" providerId="ADAL" clId="{BD45293F-080C-4FB2-8023-C4B19AD171EC}" dt="2021-07-26T11:12:08.354" v="6028" actId="1038"/>
          <ac:spMkLst>
            <pc:docMk/>
            <pc:sldMk cId="3902066644" sldId="3019"/>
            <ac:spMk id="199" creationId="{3553AD58-EA67-44C3-AB59-EB009B5C4035}"/>
          </ac:spMkLst>
        </pc:spChg>
        <pc:spChg chg="mod">
          <ac:chgData name="Daniele Serio" userId="a72f9ad8-263d-4a3e-b03c-bf666c05573e" providerId="ADAL" clId="{BD45293F-080C-4FB2-8023-C4B19AD171EC}" dt="2021-07-26T13:10:09.993" v="7880" actId="1036"/>
          <ac:spMkLst>
            <pc:docMk/>
            <pc:sldMk cId="3902066644" sldId="3019"/>
            <ac:spMk id="200" creationId="{3FADC6F7-CE65-4F30-9BBB-486934372780}"/>
          </ac:spMkLst>
        </pc:spChg>
        <pc:spChg chg="mod">
          <ac:chgData name="Daniele Serio" userId="a72f9ad8-263d-4a3e-b03c-bf666c05573e" providerId="ADAL" clId="{BD45293F-080C-4FB2-8023-C4B19AD171EC}" dt="2021-07-26T11:12:18.585" v="6068" actId="1037"/>
          <ac:spMkLst>
            <pc:docMk/>
            <pc:sldMk cId="3902066644" sldId="3019"/>
            <ac:spMk id="201" creationId="{3EE9D0B7-04BE-4DAD-9A16-C77C890E36C2}"/>
          </ac:spMkLst>
        </pc:spChg>
        <pc:spChg chg="mod">
          <ac:chgData name="Daniele Serio" userId="a72f9ad8-263d-4a3e-b03c-bf666c05573e" providerId="ADAL" clId="{BD45293F-080C-4FB2-8023-C4B19AD171EC}" dt="2021-07-26T11:12:28.733" v="6085" actId="1036"/>
          <ac:spMkLst>
            <pc:docMk/>
            <pc:sldMk cId="3902066644" sldId="3019"/>
            <ac:spMk id="202" creationId="{E1B0769A-CADF-406C-BF1F-FAC6736B64C5}"/>
          </ac:spMkLst>
        </pc:spChg>
        <pc:spChg chg="mod">
          <ac:chgData name="Daniele Serio" userId="a72f9ad8-263d-4a3e-b03c-bf666c05573e" providerId="ADAL" clId="{BD45293F-080C-4FB2-8023-C4B19AD171EC}" dt="2021-07-26T11:12:26.108" v="6075" actId="1036"/>
          <ac:spMkLst>
            <pc:docMk/>
            <pc:sldMk cId="3902066644" sldId="3019"/>
            <ac:spMk id="203" creationId="{2DC7D02C-6C66-43DF-B91F-CD1EFE7624AE}"/>
          </ac:spMkLst>
        </pc:spChg>
        <pc:spChg chg="mod">
          <ac:chgData name="Daniele Serio" userId="a72f9ad8-263d-4a3e-b03c-bf666c05573e" providerId="ADAL" clId="{BD45293F-080C-4FB2-8023-C4B19AD171EC}" dt="2021-07-26T11:12:41.757" v="6109" actId="1035"/>
          <ac:spMkLst>
            <pc:docMk/>
            <pc:sldMk cId="3902066644" sldId="3019"/>
            <ac:spMk id="204" creationId="{BAEE5E5E-E42A-4DD0-9FDE-640EF6191BC3}"/>
          </ac:spMkLst>
        </pc:spChg>
        <pc:spChg chg="mod">
          <ac:chgData name="Daniele Serio" userId="a72f9ad8-263d-4a3e-b03c-bf666c05573e" providerId="ADAL" clId="{BD45293F-080C-4FB2-8023-C4B19AD171EC}" dt="2021-07-26T11:12:48.879" v="6125" actId="1035"/>
          <ac:spMkLst>
            <pc:docMk/>
            <pc:sldMk cId="3902066644" sldId="3019"/>
            <ac:spMk id="205" creationId="{E7CAA8A6-D6D1-41C5-8CA2-5AA28488F08E}"/>
          </ac:spMkLst>
        </pc:spChg>
        <pc:spChg chg="mod">
          <ac:chgData name="Daniele Serio" userId="a72f9ad8-263d-4a3e-b03c-bf666c05573e" providerId="ADAL" clId="{BD45293F-080C-4FB2-8023-C4B19AD171EC}" dt="2021-07-26T11:09:08.594" v="5819" actId="1035"/>
          <ac:spMkLst>
            <pc:docMk/>
            <pc:sldMk cId="3902066644" sldId="3019"/>
            <ac:spMk id="207" creationId="{6FD25254-3791-40FD-A415-E067EA4C7A1D}"/>
          </ac:spMkLst>
        </pc:spChg>
        <pc:spChg chg="mod">
          <ac:chgData name="Daniele Serio" userId="a72f9ad8-263d-4a3e-b03c-bf666c05573e" providerId="ADAL" clId="{BD45293F-080C-4FB2-8023-C4B19AD171EC}" dt="2021-07-26T11:09:34.136" v="5909" actId="1035"/>
          <ac:spMkLst>
            <pc:docMk/>
            <pc:sldMk cId="3902066644" sldId="3019"/>
            <ac:spMk id="208" creationId="{AC8324DA-0FB1-4C77-A810-E4B83A018752}"/>
          </ac:spMkLst>
        </pc:spChg>
        <pc:spChg chg="mod">
          <ac:chgData name="Daniele Serio" userId="a72f9ad8-263d-4a3e-b03c-bf666c05573e" providerId="ADAL" clId="{BD45293F-080C-4FB2-8023-C4B19AD171EC}" dt="2021-07-26T11:09:51.792" v="5983" actId="1037"/>
          <ac:spMkLst>
            <pc:docMk/>
            <pc:sldMk cId="3902066644" sldId="3019"/>
            <ac:spMk id="209" creationId="{0D2468E3-075E-4745-9EA0-4C48278453F2}"/>
          </ac:spMkLst>
        </pc:spChg>
        <pc:spChg chg="mod">
          <ac:chgData name="Daniele Serio" userId="a72f9ad8-263d-4a3e-b03c-bf666c05573e" providerId="ADAL" clId="{BD45293F-080C-4FB2-8023-C4B19AD171EC}" dt="2021-07-26T20:29:57.265" v="8497" actId="1076"/>
          <ac:spMkLst>
            <pc:docMk/>
            <pc:sldMk cId="3902066644" sldId="3019"/>
            <ac:spMk id="210" creationId="{4E3150AB-0630-4755-8BAB-910722DDA5D9}"/>
          </ac:spMkLst>
        </pc:spChg>
        <pc:spChg chg="mod">
          <ac:chgData name="Daniele Serio" userId="a72f9ad8-263d-4a3e-b03c-bf666c05573e" providerId="ADAL" clId="{BD45293F-080C-4FB2-8023-C4B19AD171EC}" dt="2021-07-26T11:12:32.004" v="6091" actId="1036"/>
          <ac:spMkLst>
            <pc:docMk/>
            <pc:sldMk cId="3902066644" sldId="3019"/>
            <ac:spMk id="211" creationId="{51DDFEAE-1251-406D-B8FA-5ACB868BA5CA}"/>
          </ac:spMkLst>
        </pc:spChg>
        <pc:spChg chg="mod">
          <ac:chgData name="Daniele Serio" userId="a72f9ad8-263d-4a3e-b03c-bf666c05573e" providerId="ADAL" clId="{BD45293F-080C-4FB2-8023-C4B19AD171EC}" dt="2021-07-26T11:12:53.390" v="6135" actId="1038"/>
          <ac:spMkLst>
            <pc:docMk/>
            <pc:sldMk cId="3902066644" sldId="3019"/>
            <ac:spMk id="212" creationId="{549BC378-F5F4-4B57-A829-7B0FE9D23C26}"/>
          </ac:spMkLst>
        </pc:spChg>
      </pc:sldChg>
      <pc:sldChg chg="addSp modSp del mod">
        <pc:chgData name="Daniele Serio" userId="a72f9ad8-263d-4a3e-b03c-bf666c05573e" providerId="ADAL" clId="{BD45293F-080C-4FB2-8023-C4B19AD171EC}" dt="2021-07-26T11:16:52.758" v="6288" actId="47"/>
        <pc:sldMkLst>
          <pc:docMk/>
          <pc:sldMk cId="1615348383" sldId="3020"/>
        </pc:sldMkLst>
        <pc:spChg chg="add mod">
          <ac:chgData name="Daniele Serio" userId="a72f9ad8-263d-4a3e-b03c-bf666c05573e" providerId="ADAL" clId="{BD45293F-080C-4FB2-8023-C4B19AD171EC}" dt="2021-07-23T09:40:36.550" v="94"/>
          <ac:spMkLst>
            <pc:docMk/>
            <pc:sldMk cId="1615348383" sldId="3020"/>
            <ac:spMk id="53" creationId="{D3B22D50-3ED5-4070-BAA9-DEFD0702F045}"/>
          </ac:spMkLst>
        </pc:spChg>
        <pc:spChg chg="mod">
          <ac:chgData name="Daniele Serio" userId="a72f9ad8-263d-4a3e-b03c-bf666c05573e" providerId="ADAL" clId="{BD45293F-080C-4FB2-8023-C4B19AD171EC}" dt="2021-07-26T11:15:07.301" v="6200" actId="20577"/>
          <ac:spMkLst>
            <pc:docMk/>
            <pc:sldMk cId="1615348383" sldId="3020"/>
            <ac:spMk id="54" creationId="{CAF53486-6DB4-4245-BC0F-7A7FB289F807}"/>
          </ac:spMkLst>
        </pc:spChg>
        <pc:spChg chg="mod">
          <ac:chgData name="Daniele Serio" userId="a72f9ad8-263d-4a3e-b03c-bf666c05573e" providerId="ADAL" clId="{BD45293F-080C-4FB2-8023-C4B19AD171EC}" dt="2021-07-26T11:15:08.961" v="6202" actId="20577"/>
          <ac:spMkLst>
            <pc:docMk/>
            <pc:sldMk cId="1615348383" sldId="3020"/>
            <ac:spMk id="58" creationId="{9C7424EA-1A8A-4E5A-9A3A-29FB4507511F}"/>
          </ac:spMkLst>
        </pc:spChg>
        <pc:spChg chg="mod">
          <ac:chgData name="Daniele Serio" userId="a72f9ad8-263d-4a3e-b03c-bf666c05573e" providerId="ADAL" clId="{BD45293F-080C-4FB2-8023-C4B19AD171EC}" dt="2021-07-26T11:15:14.535" v="6204" actId="20577"/>
          <ac:spMkLst>
            <pc:docMk/>
            <pc:sldMk cId="1615348383" sldId="3020"/>
            <ac:spMk id="66" creationId="{7313C4C5-F373-4BCC-8363-5938F9EC4B8F}"/>
          </ac:spMkLst>
        </pc:spChg>
        <pc:spChg chg="mod">
          <ac:chgData name="Daniele Serio" userId="a72f9ad8-263d-4a3e-b03c-bf666c05573e" providerId="ADAL" clId="{BD45293F-080C-4FB2-8023-C4B19AD171EC}" dt="2021-07-26T11:15:20.364" v="6216" actId="1035"/>
          <ac:spMkLst>
            <pc:docMk/>
            <pc:sldMk cId="1615348383" sldId="3020"/>
            <ac:spMk id="75" creationId="{8F2BD93A-A51B-466F-BC07-8309B3F54A02}"/>
          </ac:spMkLst>
        </pc:spChg>
        <pc:spChg chg="mod">
          <ac:chgData name="Daniele Serio" userId="a72f9ad8-263d-4a3e-b03c-bf666c05573e" providerId="ADAL" clId="{BD45293F-080C-4FB2-8023-C4B19AD171EC}" dt="2021-07-26T11:14:22.687" v="6177" actId="1037"/>
          <ac:spMkLst>
            <pc:docMk/>
            <pc:sldMk cId="1615348383" sldId="3020"/>
            <ac:spMk id="77" creationId="{3F0BD421-7F81-4FE1-AD50-A3D5CB22D409}"/>
          </ac:spMkLst>
        </pc:spChg>
        <pc:spChg chg="mod">
          <ac:chgData name="Daniele Serio" userId="a72f9ad8-263d-4a3e-b03c-bf666c05573e" providerId="ADAL" clId="{BD45293F-080C-4FB2-8023-C4B19AD171EC}" dt="2021-07-26T11:15:31.709" v="6227" actId="1037"/>
          <ac:spMkLst>
            <pc:docMk/>
            <pc:sldMk cId="1615348383" sldId="3020"/>
            <ac:spMk id="123" creationId="{D37B759C-42D8-41B7-9CC7-5D0AC77E15EA}"/>
          </ac:spMkLst>
        </pc:spChg>
        <pc:spChg chg="mod">
          <ac:chgData name="Daniele Serio" userId="a72f9ad8-263d-4a3e-b03c-bf666c05573e" providerId="ADAL" clId="{BD45293F-080C-4FB2-8023-C4B19AD171EC}" dt="2021-07-26T11:15:35.951" v="6242" actId="1038"/>
          <ac:spMkLst>
            <pc:docMk/>
            <pc:sldMk cId="1615348383" sldId="3020"/>
            <ac:spMk id="126" creationId="{FB735E37-5FD1-4697-9E03-E0C0F2A0DCC9}"/>
          </ac:spMkLst>
        </pc:spChg>
        <pc:spChg chg="mod">
          <ac:chgData name="Daniele Serio" userId="a72f9ad8-263d-4a3e-b03c-bf666c05573e" providerId="ADAL" clId="{BD45293F-080C-4FB2-8023-C4B19AD171EC}" dt="2021-07-26T11:15:54.776" v="6287" actId="1036"/>
          <ac:spMkLst>
            <pc:docMk/>
            <pc:sldMk cId="1615348383" sldId="3020"/>
            <ac:spMk id="135" creationId="{406B1B7E-C921-4889-B1EE-2EA6A1F26E82}"/>
          </ac:spMkLst>
        </pc:spChg>
        <pc:spChg chg="mod">
          <ac:chgData name="Daniele Serio" userId="a72f9ad8-263d-4a3e-b03c-bf666c05573e" providerId="ADAL" clId="{BD45293F-080C-4FB2-8023-C4B19AD171EC}" dt="2021-07-26T11:15:51.518" v="6272" actId="1036"/>
          <ac:spMkLst>
            <pc:docMk/>
            <pc:sldMk cId="1615348383" sldId="3020"/>
            <ac:spMk id="138" creationId="{F5DA356E-3283-4F79-BB14-48EBB472CAE4}"/>
          </ac:spMkLst>
        </pc:spChg>
        <pc:spChg chg="mod">
          <ac:chgData name="Daniele Serio" userId="a72f9ad8-263d-4a3e-b03c-bf666c05573e" providerId="ADAL" clId="{BD45293F-080C-4FB2-8023-C4B19AD171EC}" dt="2021-07-26T11:15:43.420" v="6253" actId="1038"/>
          <ac:spMkLst>
            <pc:docMk/>
            <pc:sldMk cId="1615348383" sldId="3020"/>
            <ac:spMk id="140" creationId="{BA1B76AB-EA40-43FA-9194-B37B372773F4}"/>
          </ac:spMkLst>
        </pc:spChg>
        <pc:picChg chg="mod">
          <ac:chgData name="Daniele Serio" userId="a72f9ad8-263d-4a3e-b03c-bf666c05573e" providerId="ADAL" clId="{BD45293F-080C-4FB2-8023-C4B19AD171EC}" dt="2021-07-26T11:15:28.762" v="6222" actId="1037"/>
          <ac:picMkLst>
            <pc:docMk/>
            <pc:sldMk cId="1615348383" sldId="3020"/>
            <ac:picMk id="3" creationId="{13E372C1-8A0F-41A8-9E6D-5B6D6CC01CD2}"/>
          </ac:picMkLst>
        </pc:picChg>
      </pc:sldChg>
      <pc:sldChg chg="addSp modSp del">
        <pc:chgData name="Daniele Serio" userId="a72f9ad8-263d-4a3e-b03c-bf666c05573e" providerId="ADAL" clId="{BD45293F-080C-4FB2-8023-C4B19AD171EC}" dt="2021-07-23T11:59:46.190" v="212" actId="2696"/>
        <pc:sldMkLst>
          <pc:docMk/>
          <pc:sldMk cId="1905534418" sldId="3021"/>
        </pc:sldMkLst>
        <pc:spChg chg="add mod">
          <ac:chgData name="Daniele Serio" userId="a72f9ad8-263d-4a3e-b03c-bf666c05573e" providerId="ADAL" clId="{BD45293F-080C-4FB2-8023-C4B19AD171EC}" dt="2021-07-23T09:40:39.272" v="96"/>
          <ac:spMkLst>
            <pc:docMk/>
            <pc:sldMk cId="1905534418" sldId="3021"/>
            <ac:spMk id="91" creationId="{E2E5F8E4-0807-4C98-BA00-CE0D84CC37A0}"/>
          </ac:spMkLst>
        </pc:spChg>
      </pc:sldChg>
      <pc:sldChg chg="modSp add mod">
        <pc:chgData name="Daniele Serio" userId="a72f9ad8-263d-4a3e-b03c-bf666c05573e" providerId="ADAL" clId="{BD45293F-080C-4FB2-8023-C4B19AD171EC}" dt="2021-07-26T16:24:41.233" v="8213" actId="20577"/>
        <pc:sldMkLst>
          <pc:docMk/>
          <pc:sldMk cId="4253291615" sldId="3021"/>
        </pc:sldMkLst>
        <pc:spChg chg="mod">
          <ac:chgData name="Daniele Serio" userId="a72f9ad8-263d-4a3e-b03c-bf666c05573e" providerId="ADAL" clId="{BD45293F-080C-4FB2-8023-C4B19AD171EC}" dt="2021-07-26T16:24:41.233" v="8213" actId="20577"/>
          <ac:spMkLst>
            <pc:docMk/>
            <pc:sldMk cId="4253291615" sldId="3021"/>
            <ac:spMk id="86" creationId="{185B2484-4AC9-4E0B-A18D-5FA37378B5FB}"/>
          </ac:spMkLst>
        </pc:spChg>
        <pc:spChg chg="mod">
          <ac:chgData name="Daniele Serio" userId="a72f9ad8-263d-4a3e-b03c-bf666c05573e" providerId="ADAL" clId="{BD45293F-080C-4FB2-8023-C4B19AD171EC}" dt="2021-07-26T16:23:14.153" v="8068" actId="1038"/>
          <ac:spMkLst>
            <pc:docMk/>
            <pc:sldMk cId="4253291615" sldId="3021"/>
            <ac:spMk id="97" creationId="{278AB3B2-79C2-454D-8BD7-CFDA9A6A0DC4}"/>
          </ac:spMkLst>
        </pc:spChg>
        <pc:spChg chg="mod">
          <ac:chgData name="Daniele Serio" userId="a72f9ad8-263d-4a3e-b03c-bf666c05573e" providerId="ADAL" clId="{BD45293F-080C-4FB2-8023-C4B19AD171EC}" dt="2021-07-26T16:22:47.615" v="7960" actId="1035"/>
          <ac:spMkLst>
            <pc:docMk/>
            <pc:sldMk cId="4253291615" sldId="3021"/>
            <ac:spMk id="151" creationId="{07F6A364-1654-4EB3-9FC5-4917C05D1013}"/>
          </ac:spMkLst>
        </pc:spChg>
        <pc:spChg chg="mod">
          <ac:chgData name="Daniele Serio" userId="a72f9ad8-263d-4a3e-b03c-bf666c05573e" providerId="ADAL" clId="{BD45293F-080C-4FB2-8023-C4B19AD171EC}" dt="2021-07-26T16:22:55.145" v="7992" actId="1038"/>
          <ac:spMkLst>
            <pc:docMk/>
            <pc:sldMk cId="4253291615" sldId="3021"/>
            <ac:spMk id="168" creationId="{67967B7E-9EC6-4477-B4CF-857CF52348BD}"/>
          </ac:spMkLst>
        </pc:spChg>
        <pc:spChg chg="mod">
          <ac:chgData name="Daniele Serio" userId="a72f9ad8-263d-4a3e-b03c-bf666c05573e" providerId="ADAL" clId="{BD45293F-080C-4FB2-8023-C4B19AD171EC}" dt="2021-07-26T16:22:57.784" v="8002" actId="1037"/>
          <ac:spMkLst>
            <pc:docMk/>
            <pc:sldMk cId="4253291615" sldId="3021"/>
            <ac:spMk id="193" creationId="{86661BBF-0CFB-4FE3-AF2F-7BC271F4C4EE}"/>
          </ac:spMkLst>
        </pc:spChg>
        <pc:spChg chg="mod">
          <ac:chgData name="Daniele Serio" userId="a72f9ad8-263d-4a3e-b03c-bf666c05573e" providerId="ADAL" clId="{BD45293F-080C-4FB2-8023-C4B19AD171EC}" dt="2021-07-26T16:23:04.492" v="8027" actId="1035"/>
          <ac:spMkLst>
            <pc:docMk/>
            <pc:sldMk cId="4253291615" sldId="3021"/>
            <ac:spMk id="194" creationId="{99FBFFB2-F269-41A8-A4D7-F90B22ADB134}"/>
          </ac:spMkLst>
        </pc:spChg>
        <pc:spChg chg="mod">
          <ac:chgData name="Daniele Serio" userId="a72f9ad8-263d-4a3e-b03c-bf666c05573e" providerId="ADAL" clId="{BD45293F-080C-4FB2-8023-C4B19AD171EC}" dt="2021-07-26T16:23:17.132" v="8075" actId="1037"/>
          <ac:spMkLst>
            <pc:docMk/>
            <pc:sldMk cId="4253291615" sldId="3021"/>
            <ac:spMk id="195" creationId="{643A7481-F2DF-4517-9C58-82E06FBA44EC}"/>
          </ac:spMkLst>
        </pc:spChg>
        <pc:spChg chg="mod">
          <ac:chgData name="Daniele Serio" userId="a72f9ad8-263d-4a3e-b03c-bf666c05573e" providerId="ADAL" clId="{BD45293F-080C-4FB2-8023-C4B19AD171EC}" dt="2021-07-26T16:23:09.123" v="8046" actId="1038"/>
          <ac:spMkLst>
            <pc:docMk/>
            <pc:sldMk cId="4253291615" sldId="3021"/>
            <ac:spMk id="196" creationId="{23B7255E-1C62-4A6A-90A4-DDB0EC4B03F9}"/>
          </ac:spMkLst>
        </pc:spChg>
        <pc:spChg chg="mod">
          <ac:chgData name="Daniele Serio" userId="a72f9ad8-263d-4a3e-b03c-bf666c05573e" providerId="ADAL" clId="{BD45293F-080C-4FB2-8023-C4B19AD171EC}" dt="2021-07-26T16:23:21.276" v="8092" actId="1037"/>
          <ac:spMkLst>
            <pc:docMk/>
            <pc:sldMk cId="4253291615" sldId="3021"/>
            <ac:spMk id="197" creationId="{10AE0EB2-F14E-47C5-948C-D234769325D5}"/>
          </ac:spMkLst>
        </pc:spChg>
        <pc:spChg chg="mod">
          <ac:chgData name="Daniele Serio" userId="a72f9ad8-263d-4a3e-b03c-bf666c05573e" providerId="ADAL" clId="{BD45293F-080C-4FB2-8023-C4B19AD171EC}" dt="2021-07-26T16:23:24.505" v="8104" actId="1035"/>
          <ac:spMkLst>
            <pc:docMk/>
            <pc:sldMk cId="4253291615" sldId="3021"/>
            <ac:spMk id="198" creationId="{78B1F62B-62FD-4D7C-B5E2-034A8081DBE5}"/>
          </ac:spMkLst>
        </pc:spChg>
        <pc:spChg chg="mod">
          <ac:chgData name="Daniele Serio" userId="a72f9ad8-263d-4a3e-b03c-bf666c05573e" providerId="ADAL" clId="{BD45293F-080C-4FB2-8023-C4B19AD171EC}" dt="2021-07-26T16:23:31.685" v="8134" actId="1038"/>
          <ac:spMkLst>
            <pc:docMk/>
            <pc:sldMk cId="4253291615" sldId="3021"/>
            <ac:spMk id="199" creationId="{3553AD58-EA67-44C3-AB59-EB009B5C4035}"/>
          </ac:spMkLst>
        </pc:spChg>
        <pc:spChg chg="mod">
          <ac:chgData name="Daniele Serio" userId="a72f9ad8-263d-4a3e-b03c-bf666c05573e" providerId="ADAL" clId="{BD45293F-080C-4FB2-8023-C4B19AD171EC}" dt="2021-07-26T16:23:33.893" v="8142" actId="1037"/>
          <ac:spMkLst>
            <pc:docMk/>
            <pc:sldMk cId="4253291615" sldId="3021"/>
            <ac:spMk id="200" creationId="{3FADC6F7-CE65-4F30-9BBB-486934372780}"/>
          </ac:spMkLst>
        </pc:spChg>
        <pc:spChg chg="mod">
          <ac:chgData name="Daniele Serio" userId="a72f9ad8-263d-4a3e-b03c-bf666c05573e" providerId="ADAL" clId="{BD45293F-080C-4FB2-8023-C4B19AD171EC}" dt="2021-07-26T16:23:37.592" v="8158" actId="1038"/>
          <ac:spMkLst>
            <pc:docMk/>
            <pc:sldMk cId="4253291615" sldId="3021"/>
            <ac:spMk id="201" creationId="{3EE9D0B7-04BE-4DAD-9A16-C77C890E36C2}"/>
          </ac:spMkLst>
        </pc:spChg>
        <pc:spChg chg="mod">
          <ac:chgData name="Daniele Serio" userId="a72f9ad8-263d-4a3e-b03c-bf666c05573e" providerId="ADAL" clId="{BD45293F-080C-4FB2-8023-C4B19AD171EC}" dt="2021-07-26T16:23:45.337" v="8179" actId="1037"/>
          <ac:spMkLst>
            <pc:docMk/>
            <pc:sldMk cId="4253291615" sldId="3021"/>
            <ac:spMk id="202" creationId="{E1B0769A-CADF-406C-BF1F-FAC6736B64C5}"/>
          </ac:spMkLst>
        </pc:spChg>
        <pc:spChg chg="mod">
          <ac:chgData name="Daniele Serio" userId="a72f9ad8-263d-4a3e-b03c-bf666c05573e" providerId="ADAL" clId="{BD45293F-080C-4FB2-8023-C4B19AD171EC}" dt="2021-07-26T16:23:40.171" v="8163" actId="1035"/>
          <ac:spMkLst>
            <pc:docMk/>
            <pc:sldMk cId="4253291615" sldId="3021"/>
            <ac:spMk id="203" creationId="{2DC7D02C-6C66-43DF-B91F-CD1EFE7624AE}"/>
          </ac:spMkLst>
        </pc:spChg>
        <pc:spChg chg="mod">
          <ac:chgData name="Daniele Serio" userId="a72f9ad8-263d-4a3e-b03c-bf666c05573e" providerId="ADAL" clId="{BD45293F-080C-4FB2-8023-C4B19AD171EC}" dt="2021-07-26T16:23:50.339" v="8190" actId="1037"/>
          <ac:spMkLst>
            <pc:docMk/>
            <pc:sldMk cId="4253291615" sldId="3021"/>
            <ac:spMk id="204" creationId="{BAEE5E5E-E42A-4DD0-9FDE-640EF6191BC3}"/>
          </ac:spMkLst>
        </pc:spChg>
        <pc:spChg chg="mod">
          <ac:chgData name="Daniele Serio" userId="a72f9ad8-263d-4a3e-b03c-bf666c05573e" providerId="ADAL" clId="{BD45293F-080C-4FB2-8023-C4B19AD171EC}" dt="2021-07-26T16:23:51.993" v="8194" actId="1038"/>
          <ac:spMkLst>
            <pc:docMk/>
            <pc:sldMk cId="4253291615" sldId="3021"/>
            <ac:spMk id="205" creationId="{E7CAA8A6-D6D1-41C5-8CA2-5AA28488F08E}"/>
          </ac:spMkLst>
        </pc:spChg>
        <pc:spChg chg="mod">
          <ac:chgData name="Daniele Serio" userId="a72f9ad8-263d-4a3e-b03c-bf666c05573e" providerId="ADAL" clId="{BD45293F-080C-4FB2-8023-C4B19AD171EC}" dt="2021-07-26T16:22:51.979" v="7979" actId="1038"/>
          <ac:spMkLst>
            <pc:docMk/>
            <pc:sldMk cId="4253291615" sldId="3021"/>
            <ac:spMk id="207" creationId="{6FD25254-3791-40FD-A415-E067EA4C7A1D}"/>
          </ac:spMkLst>
        </pc:spChg>
        <pc:spChg chg="mod">
          <ac:chgData name="Daniele Serio" userId="a72f9ad8-263d-4a3e-b03c-bf666c05573e" providerId="ADAL" clId="{BD45293F-080C-4FB2-8023-C4B19AD171EC}" dt="2021-07-26T16:23:00.670" v="8018" actId="1036"/>
          <ac:spMkLst>
            <pc:docMk/>
            <pc:sldMk cId="4253291615" sldId="3021"/>
            <ac:spMk id="208" creationId="{AC8324DA-0FB1-4C77-A810-E4B83A018752}"/>
          </ac:spMkLst>
        </pc:spChg>
        <pc:spChg chg="mod">
          <ac:chgData name="Daniele Serio" userId="a72f9ad8-263d-4a3e-b03c-bf666c05573e" providerId="ADAL" clId="{BD45293F-080C-4FB2-8023-C4B19AD171EC}" dt="2021-07-26T16:23:27.524" v="8116" actId="1035"/>
          <ac:spMkLst>
            <pc:docMk/>
            <pc:sldMk cId="4253291615" sldId="3021"/>
            <ac:spMk id="210" creationId="{4E3150AB-0630-4755-8BAB-910722DDA5D9}"/>
          </ac:spMkLst>
        </pc:spChg>
        <pc:spChg chg="mod">
          <ac:chgData name="Daniele Serio" userId="a72f9ad8-263d-4a3e-b03c-bf666c05573e" providerId="ADAL" clId="{BD45293F-080C-4FB2-8023-C4B19AD171EC}" dt="2021-07-26T16:23:47.471" v="8186" actId="1038"/>
          <ac:spMkLst>
            <pc:docMk/>
            <pc:sldMk cId="4253291615" sldId="3021"/>
            <ac:spMk id="211" creationId="{51DDFEAE-1251-406D-B8FA-5ACB868BA5CA}"/>
          </ac:spMkLst>
        </pc:spChg>
        <pc:spChg chg="mod">
          <ac:chgData name="Daniele Serio" userId="a72f9ad8-263d-4a3e-b03c-bf666c05573e" providerId="ADAL" clId="{BD45293F-080C-4FB2-8023-C4B19AD171EC}" dt="2021-07-26T16:23:51.993" v="8194" actId="1038"/>
          <ac:spMkLst>
            <pc:docMk/>
            <pc:sldMk cId="4253291615" sldId="3021"/>
            <ac:spMk id="212" creationId="{549BC378-F5F4-4B57-A829-7B0FE9D23C26}"/>
          </ac:spMkLst>
        </pc:spChg>
      </pc:sldChg>
      <pc:sldChg chg="addSp modSp del">
        <pc:chgData name="Daniele Serio" userId="a72f9ad8-263d-4a3e-b03c-bf666c05573e" providerId="ADAL" clId="{BD45293F-080C-4FB2-8023-C4B19AD171EC}" dt="2021-07-23T11:59:46.190" v="212" actId="2696"/>
        <pc:sldMkLst>
          <pc:docMk/>
          <pc:sldMk cId="1245359717" sldId="3022"/>
        </pc:sldMkLst>
        <pc:spChg chg="add mod">
          <ac:chgData name="Daniele Serio" userId="a72f9ad8-263d-4a3e-b03c-bf666c05573e" providerId="ADAL" clId="{BD45293F-080C-4FB2-8023-C4B19AD171EC}" dt="2021-07-23T09:40:40.084" v="97"/>
          <ac:spMkLst>
            <pc:docMk/>
            <pc:sldMk cId="1245359717" sldId="3022"/>
            <ac:spMk id="53" creationId="{80FDA3CB-ECB0-401C-9A63-BC2F51739467}"/>
          </ac:spMkLst>
        </pc:spChg>
      </pc:sldChg>
      <pc:sldChg chg="modSp add mod">
        <pc:chgData name="Daniele Serio" userId="a72f9ad8-263d-4a3e-b03c-bf666c05573e" providerId="ADAL" clId="{BD45293F-080C-4FB2-8023-C4B19AD171EC}" dt="2021-07-26T16:25:19.601" v="8298" actId="1038"/>
        <pc:sldMkLst>
          <pc:docMk/>
          <pc:sldMk cId="3315240633" sldId="3022"/>
        </pc:sldMkLst>
        <pc:spChg chg="mod">
          <ac:chgData name="Daniele Serio" userId="a72f9ad8-263d-4a3e-b03c-bf666c05573e" providerId="ADAL" clId="{BD45293F-080C-4FB2-8023-C4B19AD171EC}" dt="2021-07-26T16:25:01.274" v="8239" actId="1038"/>
          <ac:spMkLst>
            <pc:docMk/>
            <pc:sldMk cId="3315240633" sldId="3022"/>
            <ac:spMk id="54" creationId="{CAF53486-6DB4-4245-BC0F-7A7FB289F807}"/>
          </ac:spMkLst>
        </pc:spChg>
        <pc:spChg chg="mod">
          <ac:chgData name="Daniele Serio" userId="a72f9ad8-263d-4a3e-b03c-bf666c05573e" providerId="ADAL" clId="{BD45293F-080C-4FB2-8023-C4B19AD171EC}" dt="2021-07-26T16:24:57.608" v="8224" actId="1037"/>
          <ac:spMkLst>
            <pc:docMk/>
            <pc:sldMk cId="3315240633" sldId="3022"/>
            <ac:spMk id="57" creationId="{27B8751E-4157-490C-ADD4-5DB096B66ABE}"/>
          </ac:spMkLst>
        </pc:spChg>
        <pc:spChg chg="mod">
          <ac:chgData name="Daniele Serio" userId="a72f9ad8-263d-4a3e-b03c-bf666c05573e" providerId="ADAL" clId="{BD45293F-080C-4FB2-8023-C4B19AD171EC}" dt="2021-07-26T16:25:04.001" v="8249" actId="1035"/>
          <ac:spMkLst>
            <pc:docMk/>
            <pc:sldMk cId="3315240633" sldId="3022"/>
            <ac:spMk id="58" creationId="{9C7424EA-1A8A-4E5A-9A3A-29FB4507511F}"/>
          </ac:spMkLst>
        </pc:spChg>
        <pc:spChg chg="mod">
          <ac:chgData name="Daniele Serio" userId="a72f9ad8-263d-4a3e-b03c-bf666c05573e" providerId="ADAL" clId="{BD45293F-080C-4FB2-8023-C4B19AD171EC}" dt="2021-07-26T16:25:11.141" v="8277" actId="1038"/>
          <ac:spMkLst>
            <pc:docMk/>
            <pc:sldMk cId="3315240633" sldId="3022"/>
            <ac:spMk id="66" creationId="{7313C4C5-F373-4BCC-8363-5938F9EC4B8F}"/>
          </ac:spMkLst>
        </pc:spChg>
        <pc:spChg chg="mod">
          <ac:chgData name="Daniele Serio" userId="a72f9ad8-263d-4a3e-b03c-bf666c05573e" providerId="ADAL" clId="{BD45293F-080C-4FB2-8023-C4B19AD171EC}" dt="2021-07-26T16:25:11.141" v="8277" actId="1038"/>
          <ac:spMkLst>
            <pc:docMk/>
            <pc:sldMk cId="3315240633" sldId="3022"/>
            <ac:spMk id="75" creationId="{8F2BD93A-A51B-466F-BC07-8309B3F54A02}"/>
          </ac:spMkLst>
        </pc:spChg>
        <pc:spChg chg="mod">
          <ac:chgData name="Daniele Serio" userId="a72f9ad8-263d-4a3e-b03c-bf666c05573e" providerId="ADAL" clId="{BD45293F-080C-4FB2-8023-C4B19AD171EC}" dt="2021-07-26T16:25:08.820" v="8268" actId="1038"/>
          <ac:spMkLst>
            <pc:docMk/>
            <pc:sldMk cId="3315240633" sldId="3022"/>
            <ac:spMk id="77" creationId="{3F0BD421-7F81-4FE1-AD50-A3D5CB22D409}"/>
          </ac:spMkLst>
        </pc:spChg>
        <pc:spChg chg="mod">
          <ac:chgData name="Daniele Serio" userId="a72f9ad8-263d-4a3e-b03c-bf666c05573e" providerId="ADAL" clId="{BD45293F-080C-4FB2-8023-C4B19AD171EC}" dt="2021-07-26T16:25:13.666" v="8280" actId="1035"/>
          <ac:spMkLst>
            <pc:docMk/>
            <pc:sldMk cId="3315240633" sldId="3022"/>
            <ac:spMk id="123" creationId="{D37B759C-42D8-41B7-9CC7-5D0AC77E15EA}"/>
          </ac:spMkLst>
        </pc:spChg>
        <pc:spChg chg="mod">
          <ac:chgData name="Daniele Serio" userId="a72f9ad8-263d-4a3e-b03c-bf666c05573e" providerId="ADAL" clId="{BD45293F-080C-4FB2-8023-C4B19AD171EC}" dt="2021-07-26T16:25:19.601" v="8298" actId="1038"/>
          <ac:spMkLst>
            <pc:docMk/>
            <pc:sldMk cId="3315240633" sldId="3022"/>
            <ac:spMk id="135" creationId="{406B1B7E-C921-4889-B1EE-2EA6A1F26E82}"/>
          </ac:spMkLst>
        </pc:spChg>
        <pc:spChg chg="mod">
          <ac:chgData name="Daniele Serio" userId="a72f9ad8-263d-4a3e-b03c-bf666c05573e" providerId="ADAL" clId="{BD45293F-080C-4FB2-8023-C4B19AD171EC}" dt="2021-07-26T16:25:19.601" v="8298" actId="1038"/>
          <ac:spMkLst>
            <pc:docMk/>
            <pc:sldMk cId="3315240633" sldId="3022"/>
            <ac:spMk id="138" creationId="{F5DA356E-3283-4F79-BB14-48EBB472CAE4}"/>
          </ac:spMkLst>
        </pc:spChg>
        <pc:spChg chg="mod">
          <ac:chgData name="Daniele Serio" userId="a72f9ad8-263d-4a3e-b03c-bf666c05573e" providerId="ADAL" clId="{BD45293F-080C-4FB2-8023-C4B19AD171EC}" dt="2021-07-26T16:25:17.310" v="8289" actId="1038"/>
          <ac:spMkLst>
            <pc:docMk/>
            <pc:sldMk cId="3315240633" sldId="3022"/>
            <ac:spMk id="140" creationId="{BA1B76AB-EA40-43FA-9194-B37B372773F4}"/>
          </ac:spMkLst>
        </pc:spChg>
      </pc:sldChg>
      <pc:sldChg chg="addSp modSp mod">
        <pc:chgData name="Daniele Serio" userId="a72f9ad8-263d-4a3e-b03c-bf666c05573e" providerId="ADAL" clId="{BD45293F-080C-4FB2-8023-C4B19AD171EC}" dt="2021-07-26T20:33:25.441" v="8506" actId="1035"/>
        <pc:sldMkLst>
          <pc:docMk/>
          <pc:sldMk cId="2571821670" sldId="3023"/>
        </pc:sldMkLst>
        <pc:spChg chg="add mod">
          <ac:chgData name="Daniele Serio" userId="a72f9ad8-263d-4a3e-b03c-bf666c05573e" providerId="ADAL" clId="{BD45293F-080C-4FB2-8023-C4B19AD171EC}" dt="2021-07-23T12:01:22.909" v="389" actId="1076"/>
          <ac:spMkLst>
            <pc:docMk/>
            <pc:sldMk cId="2571821670" sldId="3023"/>
            <ac:spMk id="86" creationId="{A1F229FA-B2B2-430A-BB3E-FE3410FD29A9}"/>
          </ac:spMkLst>
        </pc:spChg>
        <pc:spChg chg="mod">
          <ac:chgData name="Daniele Serio" userId="a72f9ad8-263d-4a3e-b03c-bf666c05573e" providerId="ADAL" clId="{BD45293F-080C-4FB2-8023-C4B19AD171EC}" dt="2021-07-26T12:21:43.915" v="7223" actId="1035"/>
          <ac:spMkLst>
            <pc:docMk/>
            <pc:sldMk cId="2571821670" sldId="3023"/>
            <ac:spMk id="151" creationId="{07F6A364-1654-4EB3-9FC5-4917C05D1013}"/>
          </ac:spMkLst>
        </pc:spChg>
        <pc:spChg chg="mod">
          <ac:chgData name="Daniele Serio" userId="a72f9ad8-263d-4a3e-b03c-bf666c05573e" providerId="ADAL" clId="{BD45293F-080C-4FB2-8023-C4B19AD171EC}" dt="2021-07-26T20:33:25.441" v="8506" actId="1035"/>
          <ac:spMkLst>
            <pc:docMk/>
            <pc:sldMk cId="2571821670" sldId="3023"/>
            <ac:spMk id="171" creationId="{9152B8E7-0BFF-4174-A10E-ABFAC64623F7}"/>
          </ac:spMkLst>
        </pc:spChg>
        <pc:spChg chg="mod">
          <ac:chgData name="Daniele Serio" userId="a72f9ad8-263d-4a3e-b03c-bf666c05573e" providerId="ADAL" clId="{BD45293F-080C-4FB2-8023-C4B19AD171EC}" dt="2021-07-26T12:21:54.426" v="7252" actId="1038"/>
          <ac:spMkLst>
            <pc:docMk/>
            <pc:sldMk cId="2571821670" sldId="3023"/>
            <ac:spMk id="193" creationId="{86661BBF-0CFB-4FE3-AF2F-7BC271F4C4EE}"/>
          </ac:spMkLst>
        </pc:spChg>
        <pc:spChg chg="mod">
          <ac:chgData name="Daniele Serio" userId="a72f9ad8-263d-4a3e-b03c-bf666c05573e" providerId="ADAL" clId="{BD45293F-080C-4FB2-8023-C4B19AD171EC}" dt="2021-07-26T12:21:57.148" v="7265" actId="1035"/>
          <ac:spMkLst>
            <pc:docMk/>
            <pc:sldMk cId="2571821670" sldId="3023"/>
            <ac:spMk id="194" creationId="{99FBFFB2-F269-41A8-A4D7-F90B22ADB134}"/>
          </ac:spMkLst>
        </pc:spChg>
        <pc:spChg chg="mod">
          <ac:chgData name="Daniele Serio" userId="a72f9ad8-263d-4a3e-b03c-bf666c05573e" providerId="ADAL" clId="{BD45293F-080C-4FB2-8023-C4B19AD171EC}" dt="2021-07-26T12:22:07.002" v="7316" actId="1035"/>
          <ac:spMkLst>
            <pc:docMk/>
            <pc:sldMk cId="2571821670" sldId="3023"/>
            <ac:spMk id="195" creationId="{643A7481-F2DF-4517-9C58-82E06FBA44EC}"/>
          </ac:spMkLst>
        </pc:spChg>
        <pc:spChg chg="mod">
          <ac:chgData name="Daniele Serio" userId="a72f9ad8-263d-4a3e-b03c-bf666c05573e" providerId="ADAL" clId="{BD45293F-080C-4FB2-8023-C4B19AD171EC}" dt="2021-07-26T12:22:04.402" v="7305" actId="1038"/>
          <ac:spMkLst>
            <pc:docMk/>
            <pc:sldMk cId="2571821670" sldId="3023"/>
            <ac:spMk id="196" creationId="{23B7255E-1C62-4A6A-90A4-DDB0EC4B03F9}"/>
          </ac:spMkLst>
        </pc:spChg>
        <pc:spChg chg="mod">
          <ac:chgData name="Daniele Serio" userId="a72f9ad8-263d-4a3e-b03c-bf666c05573e" providerId="ADAL" clId="{BD45293F-080C-4FB2-8023-C4B19AD171EC}" dt="2021-07-26T12:22:27.197" v="7401" actId="1037"/>
          <ac:spMkLst>
            <pc:docMk/>
            <pc:sldMk cId="2571821670" sldId="3023"/>
            <ac:spMk id="197" creationId="{10AE0EB2-F14E-47C5-948C-D234769325D5}"/>
          </ac:spMkLst>
        </pc:spChg>
        <pc:spChg chg="mod">
          <ac:chgData name="Daniele Serio" userId="a72f9ad8-263d-4a3e-b03c-bf666c05573e" providerId="ADAL" clId="{BD45293F-080C-4FB2-8023-C4B19AD171EC}" dt="2021-07-26T12:22:15.580" v="7351" actId="1038"/>
          <ac:spMkLst>
            <pc:docMk/>
            <pc:sldMk cId="2571821670" sldId="3023"/>
            <ac:spMk id="198" creationId="{78B1F62B-62FD-4D7C-B5E2-034A8081DBE5}"/>
          </ac:spMkLst>
        </pc:spChg>
        <pc:spChg chg="mod">
          <ac:chgData name="Daniele Serio" userId="a72f9ad8-263d-4a3e-b03c-bf666c05573e" providerId="ADAL" clId="{BD45293F-080C-4FB2-8023-C4B19AD171EC}" dt="2021-07-26T12:22:31.523" v="7421" actId="1037"/>
          <ac:spMkLst>
            <pc:docMk/>
            <pc:sldMk cId="2571821670" sldId="3023"/>
            <ac:spMk id="199" creationId="{3553AD58-EA67-44C3-AB59-EB009B5C4035}"/>
          </ac:spMkLst>
        </pc:spChg>
        <pc:spChg chg="mod">
          <ac:chgData name="Daniele Serio" userId="a72f9ad8-263d-4a3e-b03c-bf666c05573e" providerId="ADAL" clId="{BD45293F-080C-4FB2-8023-C4B19AD171EC}" dt="2021-07-26T12:22:36.548" v="7437" actId="1038"/>
          <ac:spMkLst>
            <pc:docMk/>
            <pc:sldMk cId="2571821670" sldId="3023"/>
            <ac:spMk id="200" creationId="{3FADC6F7-CE65-4F30-9BBB-486934372780}"/>
          </ac:spMkLst>
        </pc:spChg>
        <pc:spChg chg="mod">
          <ac:chgData name="Daniele Serio" userId="a72f9ad8-263d-4a3e-b03c-bf666c05573e" providerId="ADAL" clId="{BD45293F-080C-4FB2-8023-C4B19AD171EC}" dt="2021-07-26T12:22:33.558" v="7426" actId="1035"/>
          <ac:spMkLst>
            <pc:docMk/>
            <pc:sldMk cId="2571821670" sldId="3023"/>
            <ac:spMk id="201" creationId="{3EE9D0B7-04BE-4DAD-9A16-C77C890E36C2}"/>
          </ac:spMkLst>
        </pc:spChg>
        <pc:spChg chg="mod">
          <ac:chgData name="Daniele Serio" userId="a72f9ad8-263d-4a3e-b03c-bf666c05573e" providerId="ADAL" clId="{BD45293F-080C-4FB2-8023-C4B19AD171EC}" dt="2021-07-26T12:22:43.785" v="7458" actId="1037"/>
          <ac:spMkLst>
            <pc:docMk/>
            <pc:sldMk cId="2571821670" sldId="3023"/>
            <ac:spMk id="202" creationId="{E1B0769A-CADF-406C-BF1F-FAC6736B64C5}"/>
          </ac:spMkLst>
        </pc:spChg>
        <pc:spChg chg="mod">
          <ac:chgData name="Daniele Serio" userId="a72f9ad8-263d-4a3e-b03c-bf666c05573e" providerId="ADAL" clId="{BD45293F-080C-4FB2-8023-C4B19AD171EC}" dt="2021-07-26T12:23:26.830" v="7514" actId="1038"/>
          <ac:spMkLst>
            <pc:docMk/>
            <pc:sldMk cId="2571821670" sldId="3023"/>
            <ac:spMk id="204" creationId="{BAEE5E5E-E42A-4DD0-9FDE-640EF6191BC3}"/>
          </ac:spMkLst>
        </pc:spChg>
        <pc:spChg chg="mod">
          <ac:chgData name="Daniele Serio" userId="a72f9ad8-263d-4a3e-b03c-bf666c05573e" providerId="ADAL" clId="{BD45293F-080C-4FB2-8023-C4B19AD171EC}" dt="2021-07-26T12:23:20.714" v="7510" actId="20577"/>
          <ac:spMkLst>
            <pc:docMk/>
            <pc:sldMk cId="2571821670" sldId="3023"/>
            <ac:spMk id="205" creationId="{E7CAA8A6-D6D1-41C5-8CA2-5AA28488F08E}"/>
          </ac:spMkLst>
        </pc:spChg>
        <pc:spChg chg="mod">
          <ac:chgData name="Daniele Serio" userId="a72f9ad8-263d-4a3e-b03c-bf666c05573e" providerId="ADAL" clId="{BD45293F-080C-4FB2-8023-C4B19AD171EC}" dt="2021-07-26T12:21:51.588" v="7237" actId="1037"/>
          <ac:spMkLst>
            <pc:docMk/>
            <pc:sldMk cId="2571821670" sldId="3023"/>
            <ac:spMk id="207" creationId="{6FD25254-3791-40FD-A415-E067EA4C7A1D}"/>
          </ac:spMkLst>
        </pc:spChg>
        <pc:spChg chg="mod">
          <ac:chgData name="Daniele Serio" userId="a72f9ad8-263d-4a3e-b03c-bf666c05573e" providerId="ADAL" clId="{BD45293F-080C-4FB2-8023-C4B19AD171EC}" dt="2021-07-26T12:22:00.024" v="7281" actId="1035"/>
          <ac:spMkLst>
            <pc:docMk/>
            <pc:sldMk cId="2571821670" sldId="3023"/>
            <ac:spMk id="208" creationId="{AC8324DA-0FB1-4C77-A810-E4B83A018752}"/>
          </ac:spMkLst>
        </pc:spChg>
        <pc:spChg chg="mod">
          <ac:chgData name="Daniele Serio" userId="a72f9ad8-263d-4a3e-b03c-bf666c05573e" providerId="ADAL" clId="{BD45293F-080C-4FB2-8023-C4B19AD171EC}" dt="2021-07-26T12:22:08.260" v="7318" actId="1035"/>
          <ac:spMkLst>
            <pc:docMk/>
            <pc:sldMk cId="2571821670" sldId="3023"/>
            <ac:spMk id="209" creationId="{0D2468E3-075E-4745-9EA0-4C48278453F2}"/>
          </ac:spMkLst>
        </pc:spChg>
        <pc:spChg chg="mod">
          <ac:chgData name="Daniele Serio" userId="a72f9ad8-263d-4a3e-b03c-bf666c05573e" providerId="ADAL" clId="{BD45293F-080C-4FB2-8023-C4B19AD171EC}" dt="2021-07-26T12:22:21.394" v="7386" actId="1038"/>
          <ac:spMkLst>
            <pc:docMk/>
            <pc:sldMk cId="2571821670" sldId="3023"/>
            <ac:spMk id="210" creationId="{4E3150AB-0630-4755-8BAB-910722DDA5D9}"/>
          </ac:spMkLst>
        </pc:spChg>
        <pc:spChg chg="mod">
          <ac:chgData name="Daniele Serio" userId="a72f9ad8-263d-4a3e-b03c-bf666c05573e" providerId="ADAL" clId="{BD45293F-080C-4FB2-8023-C4B19AD171EC}" dt="2021-07-26T12:22:47.712" v="7469" actId="1036"/>
          <ac:spMkLst>
            <pc:docMk/>
            <pc:sldMk cId="2571821670" sldId="3023"/>
            <ac:spMk id="211" creationId="{51DDFEAE-1251-406D-B8FA-5ACB868BA5CA}"/>
          </ac:spMkLst>
        </pc:spChg>
        <pc:spChg chg="mod">
          <ac:chgData name="Daniele Serio" userId="a72f9ad8-263d-4a3e-b03c-bf666c05573e" providerId="ADAL" clId="{BD45293F-080C-4FB2-8023-C4B19AD171EC}" dt="2021-07-26T12:22:49.284" v="7473" actId="1036"/>
          <ac:spMkLst>
            <pc:docMk/>
            <pc:sldMk cId="2571821670" sldId="3023"/>
            <ac:spMk id="212" creationId="{549BC378-F5F4-4B57-A829-7B0FE9D23C26}"/>
          </ac:spMkLst>
        </pc:spChg>
        <pc:picChg chg="mod">
          <ac:chgData name="Daniele Serio" userId="a72f9ad8-263d-4a3e-b03c-bf666c05573e" providerId="ADAL" clId="{BD45293F-080C-4FB2-8023-C4B19AD171EC}" dt="2021-07-26T12:21:48.313" v="7225" actId="1035"/>
          <ac:picMkLst>
            <pc:docMk/>
            <pc:sldMk cId="2571821670" sldId="3023"/>
            <ac:picMk id="2" creationId="{85AFB716-993A-4614-BD47-4015DDF254FC}"/>
          </ac:picMkLst>
        </pc:picChg>
      </pc:sldChg>
      <pc:sldChg chg="addSp modSp mod">
        <pc:chgData name="Daniele Serio" userId="a72f9ad8-263d-4a3e-b03c-bf666c05573e" providerId="ADAL" clId="{BD45293F-080C-4FB2-8023-C4B19AD171EC}" dt="2021-07-26T12:24:00.266" v="7600" actId="20577"/>
        <pc:sldMkLst>
          <pc:docMk/>
          <pc:sldMk cId="2675926089" sldId="3024"/>
        </pc:sldMkLst>
        <pc:spChg chg="add mod">
          <ac:chgData name="Daniele Serio" userId="a72f9ad8-263d-4a3e-b03c-bf666c05573e" providerId="ADAL" clId="{BD45293F-080C-4FB2-8023-C4B19AD171EC}" dt="2021-07-23T09:40:50.685" v="101"/>
          <ac:spMkLst>
            <pc:docMk/>
            <pc:sldMk cId="2675926089" sldId="3024"/>
            <ac:spMk id="53" creationId="{9120710D-35E8-4AF2-99C8-2F810D1770CD}"/>
          </ac:spMkLst>
        </pc:spChg>
        <pc:spChg chg="mod">
          <ac:chgData name="Daniele Serio" userId="a72f9ad8-263d-4a3e-b03c-bf666c05573e" providerId="ADAL" clId="{BD45293F-080C-4FB2-8023-C4B19AD171EC}" dt="2021-07-26T12:24:00.266" v="7600" actId="20577"/>
          <ac:spMkLst>
            <pc:docMk/>
            <pc:sldMk cId="2675926089" sldId="3024"/>
            <ac:spMk id="60" creationId="{CD20E352-7153-482A-B98A-B573748F8E8E}"/>
          </ac:spMkLst>
        </pc:spChg>
        <pc:spChg chg="mod">
          <ac:chgData name="Daniele Serio" userId="a72f9ad8-263d-4a3e-b03c-bf666c05573e" providerId="ADAL" clId="{BD45293F-080C-4FB2-8023-C4B19AD171EC}" dt="2021-07-26T12:23:39.985" v="7520" actId="1036"/>
          <ac:spMkLst>
            <pc:docMk/>
            <pc:sldMk cId="2675926089" sldId="3024"/>
            <ac:spMk id="66" creationId="{7313C4C5-F373-4BCC-8363-5938F9EC4B8F}"/>
          </ac:spMkLst>
        </pc:spChg>
        <pc:spChg chg="mod">
          <ac:chgData name="Daniele Serio" userId="a72f9ad8-263d-4a3e-b03c-bf666c05573e" providerId="ADAL" clId="{BD45293F-080C-4FB2-8023-C4B19AD171EC}" dt="2021-07-26T12:23:39.985" v="7520" actId="1036"/>
          <ac:spMkLst>
            <pc:docMk/>
            <pc:sldMk cId="2675926089" sldId="3024"/>
            <ac:spMk id="75" creationId="{8F2BD93A-A51B-466F-BC07-8309B3F54A02}"/>
          </ac:spMkLst>
        </pc:spChg>
        <pc:spChg chg="mod">
          <ac:chgData name="Daniele Serio" userId="a72f9ad8-263d-4a3e-b03c-bf666c05573e" providerId="ADAL" clId="{BD45293F-080C-4FB2-8023-C4B19AD171EC}" dt="2021-07-26T12:23:41.403" v="7523" actId="1037"/>
          <ac:spMkLst>
            <pc:docMk/>
            <pc:sldMk cId="2675926089" sldId="3024"/>
            <ac:spMk id="77" creationId="{3F0BD421-7F81-4FE1-AD50-A3D5CB22D409}"/>
          </ac:spMkLst>
        </pc:spChg>
        <pc:spChg chg="mod">
          <ac:chgData name="Daniele Serio" userId="a72f9ad8-263d-4a3e-b03c-bf666c05573e" providerId="ADAL" clId="{BD45293F-080C-4FB2-8023-C4B19AD171EC}" dt="2021-07-26T12:23:47.948" v="7533" actId="1035"/>
          <ac:spMkLst>
            <pc:docMk/>
            <pc:sldMk cId="2675926089" sldId="3024"/>
            <ac:spMk id="135" creationId="{406B1B7E-C921-4889-B1EE-2EA6A1F26E82}"/>
          </ac:spMkLst>
        </pc:spChg>
        <pc:spChg chg="mod">
          <ac:chgData name="Daniele Serio" userId="a72f9ad8-263d-4a3e-b03c-bf666c05573e" providerId="ADAL" clId="{BD45293F-080C-4FB2-8023-C4B19AD171EC}" dt="2021-07-26T12:23:47.948" v="7533" actId="1035"/>
          <ac:spMkLst>
            <pc:docMk/>
            <pc:sldMk cId="2675926089" sldId="3024"/>
            <ac:spMk id="138" creationId="{F5DA356E-3283-4F79-BB14-48EBB472CAE4}"/>
          </ac:spMkLst>
        </pc:spChg>
        <pc:spChg chg="mod">
          <ac:chgData name="Daniele Serio" userId="a72f9ad8-263d-4a3e-b03c-bf666c05573e" providerId="ADAL" clId="{BD45293F-080C-4FB2-8023-C4B19AD171EC}" dt="2021-07-26T12:23:38.073" v="7516" actId="1037"/>
          <ac:spMkLst>
            <pc:docMk/>
            <pc:sldMk cId="2675926089" sldId="3024"/>
            <ac:spMk id="140" creationId="{BA1B76AB-EA40-43FA-9194-B37B372773F4}"/>
          </ac:spMkLst>
        </pc:spChg>
      </pc:sldChg>
      <pc:sldChg chg="del">
        <pc:chgData name="Daniele Serio" userId="a72f9ad8-263d-4a3e-b03c-bf666c05573e" providerId="ADAL" clId="{BD45293F-080C-4FB2-8023-C4B19AD171EC}" dt="2021-07-23T09:29:22.247" v="40" actId="47"/>
        <pc:sldMkLst>
          <pc:docMk/>
          <pc:sldMk cId="3074456569" sldId="3025"/>
        </pc:sldMkLst>
      </pc:sldChg>
      <pc:sldChg chg="addSp delSp modSp mod">
        <pc:chgData name="Daniele Serio" userId="a72f9ad8-263d-4a3e-b03c-bf666c05573e" providerId="ADAL" clId="{BD45293F-080C-4FB2-8023-C4B19AD171EC}" dt="2021-07-23T11:58:38.499" v="194"/>
        <pc:sldMkLst>
          <pc:docMk/>
          <pc:sldMk cId="2327291955" sldId="3026"/>
        </pc:sldMkLst>
        <pc:spChg chg="add del mod">
          <ac:chgData name="Daniele Serio" userId="a72f9ad8-263d-4a3e-b03c-bf666c05573e" providerId="ADAL" clId="{BD45293F-080C-4FB2-8023-C4B19AD171EC}" dt="2021-07-23T09:41:29.192" v="148" actId="478"/>
          <ac:spMkLst>
            <pc:docMk/>
            <pc:sldMk cId="2327291955" sldId="3026"/>
            <ac:spMk id="11" creationId="{0C753B90-D27D-418C-A278-76D11642F8E8}"/>
          </ac:spMkLst>
        </pc:spChg>
        <pc:spChg chg="add del mod">
          <ac:chgData name="Daniele Serio" userId="a72f9ad8-263d-4a3e-b03c-bf666c05573e" providerId="ADAL" clId="{BD45293F-080C-4FB2-8023-C4B19AD171EC}" dt="2021-07-23T11:58:32.097" v="192" actId="478"/>
          <ac:spMkLst>
            <pc:docMk/>
            <pc:sldMk cId="2327291955" sldId="3026"/>
            <ac:spMk id="12" creationId="{E5C1DE32-0DF7-4395-9AAF-E8A3543C0BFD}"/>
          </ac:spMkLst>
        </pc:spChg>
        <pc:spChg chg="add mod">
          <ac:chgData name="Daniele Serio" userId="a72f9ad8-263d-4a3e-b03c-bf666c05573e" providerId="ADAL" clId="{BD45293F-080C-4FB2-8023-C4B19AD171EC}" dt="2021-07-23T11:58:38.499" v="194"/>
          <ac:spMkLst>
            <pc:docMk/>
            <pc:sldMk cId="2327291955" sldId="3026"/>
            <ac:spMk id="13" creationId="{6371F16A-BE43-40BD-B3EA-E6B338BF7F49}"/>
          </ac:spMkLst>
        </pc:spChg>
        <pc:spChg chg="del">
          <ac:chgData name="Daniele Serio" userId="a72f9ad8-263d-4a3e-b03c-bf666c05573e" providerId="ADAL" clId="{BD45293F-080C-4FB2-8023-C4B19AD171EC}" dt="2021-07-23T11:58:33.109" v="193" actId="478"/>
          <ac:spMkLst>
            <pc:docMk/>
            <pc:sldMk cId="2327291955" sldId="3026"/>
            <ac:spMk id="15" creationId="{F92AF021-1A1E-4124-B895-647F228F10B5}"/>
          </ac:spMkLst>
        </pc:spChg>
        <pc:picChg chg="add mod">
          <ac:chgData name="Daniele Serio" userId="a72f9ad8-263d-4a3e-b03c-bf666c05573e" providerId="ADAL" clId="{BD45293F-080C-4FB2-8023-C4B19AD171EC}" dt="2021-07-23T11:58:38.499" v="194"/>
          <ac:picMkLst>
            <pc:docMk/>
            <pc:sldMk cId="2327291955" sldId="3026"/>
            <ac:picMk id="16" creationId="{38D80BE4-036A-46E8-A2AD-23E32E8EBAF3}"/>
          </ac:picMkLst>
        </pc:picChg>
        <pc:picChg chg="add mod">
          <ac:chgData name="Daniele Serio" userId="a72f9ad8-263d-4a3e-b03c-bf666c05573e" providerId="ADAL" clId="{BD45293F-080C-4FB2-8023-C4B19AD171EC}" dt="2021-07-23T11:58:38.499" v="194"/>
          <ac:picMkLst>
            <pc:docMk/>
            <pc:sldMk cId="2327291955" sldId="3026"/>
            <ac:picMk id="17" creationId="{5394E40B-1310-4F63-A8C4-266E67EA00CB}"/>
          </ac:picMkLst>
        </pc:picChg>
        <pc:picChg chg="add mod">
          <ac:chgData name="Daniele Serio" userId="a72f9ad8-263d-4a3e-b03c-bf666c05573e" providerId="ADAL" clId="{BD45293F-080C-4FB2-8023-C4B19AD171EC}" dt="2021-07-23T11:58:38.499" v="194"/>
          <ac:picMkLst>
            <pc:docMk/>
            <pc:sldMk cId="2327291955" sldId="3026"/>
            <ac:picMk id="18" creationId="{F3981812-289A-4A2A-8369-B6F4D68E8525}"/>
          </ac:picMkLst>
        </pc:picChg>
        <pc:picChg chg="add mod">
          <ac:chgData name="Daniele Serio" userId="a72f9ad8-263d-4a3e-b03c-bf666c05573e" providerId="ADAL" clId="{BD45293F-080C-4FB2-8023-C4B19AD171EC}" dt="2021-07-23T11:58:38.499" v="194"/>
          <ac:picMkLst>
            <pc:docMk/>
            <pc:sldMk cId="2327291955" sldId="3026"/>
            <ac:picMk id="19" creationId="{238FE0FF-FCF5-4D03-B05B-645AA9535AF8}"/>
          </ac:picMkLst>
        </pc:picChg>
        <pc:picChg chg="add mod">
          <ac:chgData name="Daniele Serio" userId="a72f9ad8-263d-4a3e-b03c-bf666c05573e" providerId="ADAL" clId="{BD45293F-080C-4FB2-8023-C4B19AD171EC}" dt="2021-07-23T11:58:38.499" v="194"/>
          <ac:picMkLst>
            <pc:docMk/>
            <pc:sldMk cId="2327291955" sldId="3026"/>
            <ac:picMk id="20" creationId="{1B92EA41-9325-47F0-9653-EDDC1E693E77}"/>
          </ac:picMkLst>
        </pc:picChg>
        <pc:picChg chg="add mod">
          <ac:chgData name="Daniele Serio" userId="a72f9ad8-263d-4a3e-b03c-bf666c05573e" providerId="ADAL" clId="{BD45293F-080C-4FB2-8023-C4B19AD171EC}" dt="2021-07-23T11:58:38.499" v="194"/>
          <ac:picMkLst>
            <pc:docMk/>
            <pc:sldMk cId="2327291955" sldId="3026"/>
            <ac:picMk id="21" creationId="{3FC035D2-B6ED-430D-BDDF-BE6FBE8AE530}"/>
          </ac:picMkLst>
        </pc:picChg>
        <pc:picChg chg="add mod">
          <ac:chgData name="Daniele Serio" userId="a72f9ad8-263d-4a3e-b03c-bf666c05573e" providerId="ADAL" clId="{BD45293F-080C-4FB2-8023-C4B19AD171EC}" dt="2021-07-23T11:58:38.499" v="194"/>
          <ac:picMkLst>
            <pc:docMk/>
            <pc:sldMk cId="2327291955" sldId="3026"/>
            <ac:picMk id="22" creationId="{B15DAAA0-03EA-4C0B-98B3-E3E2DA242CF3}"/>
          </ac:picMkLst>
        </pc:picChg>
        <pc:picChg chg="del">
          <ac:chgData name="Daniele Serio" userId="a72f9ad8-263d-4a3e-b03c-bf666c05573e" providerId="ADAL" clId="{BD45293F-080C-4FB2-8023-C4B19AD171EC}" dt="2021-07-23T11:58:33.109" v="193" actId="478"/>
          <ac:picMkLst>
            <pc:docMk/>
            <pc:sldMk cId="2327291955" sldId="3026"/>
            <ac:picMk id="26" creationId="{6BC83BE0-C0C2-48C3-8CB4-AF1E8827B0B7}"/>
          </ac:picMkLst>
        </pc:picChg>
        <pc:picChg chg="del">
          <ac:chgData name="Daniele Serio" userId="a72f9ad8-263d-4a3e-b03c-bf666c05573e" providerId="ADAL" clId="{BD45293F-080C-4FB2-8023-C4B19AD171EC}" dt="2021-07-23T11:58:33.109" v="193" actId="478"/>
          <ac:picMkLst>
            <pc:docMk/>
            <pc:sldMk cId="2327291955" sldId="3026"/>
            <ac:picMk id="27" creationId="{7F3EF261-E767-4DF6-BECB-93FD4E81F06A}"/>
          </ac:picMkLst>
        </pc:picChg>
        <pc:picChg chg="del">
          <ac:chgData name="Daniele Serio" userId="a72f9ad8-263d-4a3e-b03c-bf666c05573e" providerId="ADAL" clId="{BD45293F-080C-4FB2-8023-C4B19AD171EC}" dt="2021-07-23T11:58:33.109" v="193" actId="478"/>
          <ac:picMkLst>
            <pc:docMk/>
            <pc:sldMk cId="2327291955" sldId="3026"/>
            <ac:picMk id="28" creationId="{E89E414B-230B-46F2-A722-6BE9EDFBDBE8}"/>
          </ac:picMkLst>
        </pc:picChg>
        <pc:picChg chg="del">
          <ac:chgData name="Daniele Serio" userId="a72f9ad8-263d-4a3e-b03c-bf666c05573e" providerId="ADAL" clId="{BD45293F-080C-4FB2-8023-C4B19AD171EC}" dt="2021-07-23T11:58:33.109" v="193" actId="478"/>
          <ac:picMkLst>
            <pc:docMk/>
            <pc:sldMk cId="2327291955" sldId="3026"/>
            <ac:picMk id="29" creationId="{CD7F393A-D11E-4CAD-8C4E-A7851AA33B9E}"/>
          </ac:picMkLst>
        </pc:picChg>
        <pc:picChg chg="del">
          <ac:chgData name="Daniele Serio" userId="a72f9ad8-263d-4a3e-b03c-bf666c05573e" providerId="ADAL" clId="{BD45293F-080C-4FB2-8023-C4B19AD171EC}" dt="2021-07-23T11:58:33.109" v="193" actId="478"/>
          <ac:picMkLst>
            <pc:docMk/>
            <pc:sldMk cId="2327291955" sldId="3026"/>
            <ac:picMk id="30" creationId="{38FBE227-DCC3-4C3E-BA35-D3C4F222E4BB}"/>
          </ac:picMkLst>
        </pc:picChg>
        <pc:picChg chg="del">
          <ac:chgData name="Daniele Serio" userId="a72f9ad8-263d-4a3e-b03c-bf666c05573e" providerId="ADAL" clId="{BD45293F-080C-4FB2-8023-C4B19AD171EC}" dt="2021-07-23T11:58:33.109" v="193" actId="478"/>
          <ac:picMkLst>
            <pc:docMk/>
            <pc:sldMk cId="2327291955" sldId="3026"/>
            <ac:picMk id="31" creationId="{675CF1AC-BC34-4521-8A43-64DC5DB5DF24}"/>
          </ac:picMkLst>
        </pc:picChg>
        <pc:picChg chg="del">
          <ac:chgData name="Daniele Serio" userId="a72f9ad8-263d-4a3e-b03c-bf666c05573e" providerId="ADAL" clId="{BD45293F-080C-4FB2-8023-C4B19AD171EC}" dt="2021-07-23T11:58:33.109" v="193" actId="478"/>
          <ac:picMkLst>
            <pc:docMk/>
            <pc:sldMk cId="2327291955" sldId="3026"/>
            <ac:picMk id="32" creationId="{19F09320-6ABA-497C-8E87-5A362B87DCF2}"/>
          </ac:picMkLst>
        </pc:picChg>
      </pc:sldChg>
      <pc:sldChg chg="addSp delSp modSp mod ord">
        <pc:chgData name="Daniele Serio" userId="a72f9ad8-263d-4a3e-b03c-bf666c05573e" providerId="ADAL" clId="{BD45293F-080C-4FB2-8023-C4B19AD171EC}" dt="2021-07-26T16:15:25.362" v="7939" actId="20577"/>
        <pc:sldMkLst>
          <pc:docMk/>
          <pc:sldMk cId="3173710393" sldId="3027"/>
        </pc:sldMkLst>
        <pc:spChg chg="add del mod">
          <ac:chgData name="Daniele Serio" userId="a72f9ad8-263d-4a3e-b03c-bf666c05573e" providerId="ADAL" clId="{BD45293F-080C-4FB2-8023-C4B19AD171EC}" dt="2021-07-26T06:43:20.900" v="541" actId="478"/>
          <ac:spMkLst>
            <pc:docMk/>
            <pc:sldMk cId="3173710393" sldId="3027"/>
            <ac:spMk id="9" creationId="{9228B932-EBCD-4EE6-B31B-B70B4B5F3BA4}"/>
          </ac:spMkLst>
        </pc:spChg>
        <pc:spChg chg="mod">
          <ac:chgData name="Daniele Serio" userId="a72f9ad8-263d-4a3e-b03c-bf666c05573e" providerId="ADAL" clId="{BD45293F-080C-4FB2-8023-C4B19AD171EC}" dt="2021-07-26T07:51:42.066" v="1081" actId="1036"/>
          <ac:spMkLst>
            <pc:docMk/>
            <pc:sldMk cId="3173710393" sldId="3027"/>
            <ac:spMk id="14" creationId="{333A6A9C-8A84-4A50-9AAF-A93B5742F4BB}"/>
          </ac:spMkLst>
        </pc:spChg>
        <pc:spChg chg="add mod">
          <ac:chgData name="Daniele Serio" userId="a72f9ad8-263d-4a3e-b03c-bf666c05573e" providerId="ADAL" clId="{BD45293F-080C-4FB2-8023-C4B19AD171EC}" dt="2021-07-26T07:55:07.418" v="1328" actId="20577"/>
          <ac:spMkLst>
            <pc:docMk/>
            <pc:sldMk cId="3173710393" sldId="3027"/>
            <ac:spMk id="16" creationId="{82A87309-0188-4B9D-B744-DFAC5DF5E72C}"/>
          </ac:spMkLst>
        </pc:spChg>
        <pc:spChg chg="add mod">
          <ac:chgData name="Daniele Serio" userId="a72f9ad8-263d-4a3e-b03c-bf666c05573e" providerId="ADAL" clId="{BD45293F-080C-4FB2-8023-C4B19AD171EC}" dt="2021-07-26T07:59:01.722" v="1381" actId="14100"/>
          <ac:spMkLst>
            <pc:docMk/>
            <pc:sldMk cId="3173710393" sldId="3027"/>
            <ac:spMk id="17" creationId="{FB80B141-9105-4D37-B499-94C656AC85E9}"/>
          </ac:spMkLst>
        </pc:spChg>
        <pc:spChg chg="mod">
          <ac:chgData name="Daniele Serio" userId="a72f9ad8-263d-4a3e-b03c-bf666c05573e" providerId="ADAL" clId="{BD45293F-080C-4FB2-8023-C4B19AD171EC}" dt="2021-07-26T11:24:37.018" v="6862" actId="20577"/>
          <ac:spMkLst>
            <pc:docMk/>
            <pc:sldMk cId="3173710393" sldId="3027"/>
            <ac:spMk id="60" creationId="{CD20E352-7153-482A-B98A-B573748F8E8E}"/>
          </ac:spMkLst>
        </pc:spChg>
        <pc:spChg chg="mod">
          <ac:chgData name="Daniele Serio" userId="a72f9ad8-263d-4a3e-b03c-bf666c05573e" providerId="ADAL" clId="{BD45293F-080C-4FB2-8023-C4B19AD171EC}" dt="2021-07-26T16:15:25.362" v="7939" actId="20577"/>
          <ac:spMkLst>
            <pc:docMk/>
            <pc:sldMk cId="3173710393" sldId="3027"/>
            <ac:spMk id="63" creationId="{B35E5979-694F-43F2-B4A4-245D03C119E1}"/>
          </ac:spMkLst>
        </pc:spChg>
        <pc:spChg chg="mod">
          <ac:chgData name="Daniele Serio" userId="a72f9ad8-263d-4a3e-b03c-bf666c05573e" providerId="ADAL" clId="{BD45293F-080C-4FB2-8023-C4B19AD171EC}" dt="2021-07-26T07:06:07.453" v="901" actId="1037"/>
          <ac:spMkLst>
            <pc:docMk/>
            <pc:sldMk cId="3173710393" sldId="3027"/>
            <ac:spMk id="78" creationId="{4E69D59D-AF38-4A0B-B051-3366C31A84AD}"/>
          </ac:spMkLst>
        </pc:spChg>
        <pc:spChg chg="del mod">
          <ac:chgData name="Daniele Serio" userId="a72f9ad8-263d-4a3e-b03c-bf666c05573e" providerId="ADAL" clId="{BD45293F-080C-4FB2-8023-C4B19AD171EC}" dt="2021-07-26T08:01:38.781" v="1733" actId="478"/>
          <ac:spMkLst>
            <pc:docMk/>
            <pc:sldMk cId="3173710393" sldId="3027"/>
            <ac:spMk id="89" creationId="{15A991EE-0972-45D0-94D8-6E7A4E2232D6}"/>
          </ac:spMkLst>
        </pc:spChg>
        <pc:picChg chg="del mod ord">
          <ac:chgData name="Daniele Serio" userId="a72f9ad8-263d-4a3e-b03c-bf666c05573e" providerId="ADAL" clId="{BD45293F-080C-4FB2-8023-C4B19AD171EC}" dt="2021-07-26T07:51:32.410" v="1074" actId="478"/>
          <ac:picMkLst>
            <pc:docMk/>
            <pc:sldMk cId="3173710393" sldId="3027"/>
            <ac:picMk id="2" creationId="{A9F7F43A-3194-46E6-AD5C-D3F3A557AE06}"/>
          </ac:picMkLst>
        </pc:picChg>
        <pc:picChg chg="mod ord">
          <ac:chgData name="Daniele Serio" userId="a72f9ad8-263d-4a3e-b03c-bf666c05573e" providerId="ADAL" clId="{BD45293F-080C-4FB2-8023-C4B19AD171EC}" dt="2021-07-26T07:51:31.504" v="1073" actId="167"/>
          <ac:picMkLst>
            <pc:docMk/>
            <pc:sldMk cId="3173710393" sldId="3027"/>
            <ac:picMk id="5" creationId="{4D3859DE-A4A6-4257-8B90-44619FFBD6AF}"/>
          </ac:picMkLst>
        </pc:picChg>
        <pc:picChg chg="del">
          <ac:chgData name="Daniele Serio" userId="a72f9ad8-263d-4a3e-b03c-bf666c05573e" providerId="ADAL" clId="{BD45293F-080C-4FB2-8023-C4B19AD171EC}" dt="2021-07-26T06:55:37.081" v="681" actId="478"/>
          <ac:picMkLst>
            <pc:docMk/>
            <pc:sldMk cId="3173710393" sldId="3027"/>
            <ac:picMk id="15" creationId="{33A32CAD-6503-437A-80B7-2F9B1117A3B1}"/>
          </ac:picMkLst>
        </pc:picChg>
        <pc:cxnChg chg="mod ord">
          <ac:chgData name="Daniele Serio" userId="a72f9ad8-263d-4a3e-b03c-bf666c05573e" providerId="ADAL" clId="{BD45293F-080C-4FB2-8023-C4B19AD171EC}" dt="2021-07-26T07:58:31.623" v="1346" actId="1037"/>
          <ac:cxnSpMkLst>
            <pc:docMk/>
            <pc:sldMk cId="3173710393" sldId="3027"/>
            <ac:cxnSpMk id="13" creationId="{DCB1CBE1-6E00-4169-92AD-22C007661A1C}"/>
          </ac:cxnSpMkLst>
        </pc:cxnChg>
      </pc:sldChg>
      <pc:sldChg chg="del">
        <pc:chgData name="Daniele Serio" userId="a72f9ad8-263d-4a3e-b03c-bf666c05573e" providerId="ADAL" clId="{BD45293F-080C-4FB2-8023-C4B19AD171EC}" dt="2021-07-23T09:29:25.136" v="41" actId="47"/>
        <pc:sldMkLst>
          <pc:docMk/>
          <pc:sldMk cId="2683989611" sldId="3028"/>
        </pc:sldMkLst>
      </pc:sldChg>
      <pc:sldChg chg="del">
        <pc:chgData name="Daniele Serio" userId="a72f9ad8-263d-4a3e-b03c-bf666c05573e" providerId="ADAL" clId="{BD45293F-080C-4FB2-8023-C4B19AD171EC}" dt="2021-07-23T09:29:29.748" v="42" actId="47"/>
        <pc:sldMkLst>
          <pc:docMk/>
          <pc:sldMk cId="1174106738" sldId="3029"/>
        </pc:sldMkLst>
      </pc:sldChg>
      <pc:sldChg chg="addSp delSp modSp add del mod">
        <pc:chgData name="Daniele Serio" userId="a72f9ad8-263d-4a3e-b03c-bf666c05573e" providerId="ADAL" clId="{BD45293F-080C-4FB2-8023-C4B19AD171EC}" dt="2021-07-26T09:31:37.185" v="4183" actId="47"/>
        <pc:sldMkLst>
          <pc:docMk/>
          <pc:sldMk cId="4156100555" sldId="3034"/>
        </pc:sldMkLst>
        <pc:spChg chg="add del mod">
          <ac:chgData name="Daniele Serio" userId="a72f9ad8-263d-4a3e-b03c-bf666c05573e" providerId="ADAL" clId="{BD45293F-080C-4FB2-8023-C4B19AD171EC}" dt="2021-07-23T09:41:24.412" v="140" actId="478"/>
          <ac:spMkLst>
            <pc:docMk/>
            <pc:sldMk cId="4156100555" sldId="3034"/>
            <ac:spMk id="11" creationId="{86A1300D-739D-4B37-A719-C0FFC13CF8DB}"/>
          </ac:spMkLst>
        </pc:spChg>
        <pc:spChg chg="add del mod">
          <ac:chgData name="Daniele Serio" userId="a72f9ad8-263d-4a3e-b03c-bf666c05573e" providerId="ADAL" clId="{BD45293F-080C-4FB2-8023-C4B19AD171EC}" dt="2021-07-26T09:27:22.257" v="4139" actId="478"/>
          <ac:spMkLst>
            <pc:docMk/>
            <pc:sldMk cId="4156100555" sldId="3034"/>
            <ac:spMk id="12" creationId="{C9E8DF27-1197-4622-98CF-671DD52B67B8}"/>
          </ac:spMkLst>
        </pc:spChg>
        <pc:spChg chg="del mod">
          <ac:chgData name="Daniele Serio" userId="a72f9ad8-263d-4a3e-b03c-bf666c05573e" providerId="ADAL" clId="{BD45293F-080C-4FB2-8023-C4B19AD171EC}" dt="2021-07-26T09:31:30.366" v="4179" actId="21"/>
          <ac:spMkLst>
            <pc:docMk/>
            <pc:sldMk cId="4156100555" sldId="3034"/>
            <ac:spMk id="36" creationId="{E160E348-EA3D-42B3-9A69-BE5DEC254978}"/>
          </ac:spMkLst>
        </pc:spChg>
      </pc:sldChg>
      <pc:sldChg chg="addSp delSp modSp add del mod">
        <pc:chgData name="Daniele Serio" userId="a72f9ad8-263d-4a3e-b03c-bf666c05573e" providerId="ADAL" clId="{BD45293F-080C-4FB2-8023-C4B19AD171EC}" dt="2021-07-26T09:31:36.283" v="4182" actId="47"/>
        <pc:sldMkLst>
          <pc:docMk/>
          <pc:sldMk cId="1855298311" sldId="3035"/>
        </pc:sldMkLst>
        <pc:spChg chg="add del mod">
          <ac:chgData name="Daniele Serio" userId="a72f9ad8-263d-4a3e-b03c-bf666c05573e" providerId="ADAL" clId="{BD45293F-080C-4FB2-8023-C4B19AD171EC}" dt="2021-07-23T09:41:25.424" v="142" actId="478"/>
          <ac:spMkLst>
            <pc:docMk/>
            <pc:sldMk cId="1855298311" sldId="3035"/>
            <ac:spMk id="16" creationId="{52C8917A-E649-4F2B-834E-DED9DBD3D6FF}"/>
          </ac:spMkLst>
        </pc:spChg>
        <pc:spChg chg="add mod">
          <ac:chgData name="Daniele Serio" userId="a72f9ad8-263d-4a3e-b03c-bf666c05573e" providerId="ADAL" clId="{BD45293F-080C-4FB2-8023-C4B19AD171EC}" dt="2021-07-26T09:31:17.981" v="4173" actId="1076"/>
          <ac:spMkLst>
            <pc:docMk/>
            <pc:sldMk cId="1855298311" sldId="3035"/>
            <ac:spMk id="17" creationId="{FBF8D468-3633-48FA-8E0A-5DD6C76D26B2}"/>
          </ac:spMkLst>
        </pc:spChg>
      </pc:sldChg>
      <pc:sldChg chg="addSp delSp modSp add mod">
        <pc:chgData name="Daniele Serio" userId="a72f9ad8-263d-4a3e-b03c-bf666c05573e" providerId="ADAL" clId="{BD45293F-080C-4FB2-8023-C4B19AD171EC}" dt="2021-07-26T06:33:53.594" v="523" actId="14100"/>
        <pc:sldMkLst>
          <pc:docMk/>
          <pc:sldMk cId="2382657562" sldId="3037"/>
        </pc:sldMkLst>
        <pc:spChg chg="mod">
          <ac:chgData name="Daniele Serio" userId="a72f9ad8-263d-4a3e-b03c-bf666c05573e" providerId="ADAL" clId="{BD45293F-080C-4FB2-8023-C4B19AD171EC}" dt="2021-07-26T06:33:53.594" v="523" actId="14100"/>
          <ac:spMkLst>
            <pc:docMk/>
            <pc:sldMk cId="2382657562" sldId="3037"/>
            <ac:spMk id="10" creationId="{92D1954B-AFD9-4B84-957B-1789C6D5A6C7}"/>
          </ac:spMkLst>
        </pc:spChg>
        <pc:spChg chg="mod">
          <ac:chgData name="Daniele Serio" userId="a72f9ad8-263d-4a3e-b03c-bf666c05573e" providerId="ADAL" clId="{BD45293F-080C-4FB2-8023-C4B19AD171EC}" dt="2021-07-26T06:32:55.676" v="501" actId="20577"/>
          <ac:spMkLst>
            <pc:docMk/>
            <pc:sldMk cId="2382657562" sldId="3037"/>
            <ac:spMk id="13" creationId="{02691D49-1ED5-459C-B01E-152F458C0F0F}"/>
          </ac:spMkLst>
        </pc:spChg>
        <pc:spChg chg="del">
          <ac:chgData name="Daniele Serio" userId="a72f9ad8-263d-4a3e-b03c-bf666c05573e" providerId="ADAL" clId="{BD45293F-080C-4FB2-8023-C4B19AD171EC}" dt="2021-07-26T06:32:10.641" v="496" actId="478"/>
          <ac:spMkLst>
            <pc:docMk/>
            <pc:sldMk cId="2382657562" sldId="3037"/>
            <ac:spMk id="14" creationId="{420D036B-E96D-4E03-9FC0-D10656CA8145}"/>
          </ac:spMkLst>
        </pc:spChg>
        <pc:spChg chg="mod">
          <ac:chgData name="Daniele Serio" userId="a72f9ad8-263d-4a3e-b03c-bf666c05573e" providerId="ADAL" clId="{BD45293F-080C-4FB2-8023-C4B19AD171EC}" dt="2021-07-26T06:32:51.199" v="499" actId="20577"/>
          <ac:spMkLst>
            <pc:docMk/>
            <pc:sldMk cId="2382657562" sldId="3037"/>
            <ac:spMk id="15" creationId="{93476B60-ACA0-46AD-963E-F6F085106BB8}"/>
          </ac:spMkLst>
        </pc:spChg>
        <pc:spChg chg="add del mod">
          <ac:chgData name="Daniele Serio" userId="a72f9ad8-263d-4a3e-b03c-bf666c05573e" providerId="ADAL" clId="{BD45293F-080C-4FB2-8023-C4B19AD171EC}" dt="2021-07-26T06:31:38.252" v="489" actId="478"/>
          <ac:spMkLst>
            <pc:docMk/>
            <pc:sldMk cId="2382657562" sldId="3037"/>
            <ac:spMk id="18" creationId="{21C8B9F1-F9F8-40A1-919A-1D22E8A371B8}"/>
          </ac:spMkLst>
        </pc:spChg>
        <pc:spChg chg="add mod">
          <ac:chgData name="Daniele Serio" userId="a72f9ad8-263d-4a3e-b03c-bf666c05573e" providerId="ADAL" clId="{BD45293F-080C-4FB2-8023-C4B19AD171EC}" dt="2021-07-26T06:32:10.820" v="497"/>
          <ac:spMkLst>
            <pc:docMk/>
            <pc:sldMk cId="2382657562" sldId="3037"/>
            <ac:spMk id="20" creationId="{76DE6285-95AD-4ECE-8A78-34036D708C79}"/>
          </ac:spMkLst>
        </pc:spChg>
        <pc:spChg chg="mod">
          <ac:chgData name="Daniele Serio" userId="a72f9ad8-263d-4a3e-b03c-bf666c05573e" providerId="ADAL" clId="{BD45293F-080C-4FB2-8023-C4B19AD171EC}" dt="2021-07-26T06:33:26.814" v="504" actId="20577"/>
          <ac:spMkLst>
            <pc:docMk/>
            <pc:sldMk cId="2382657562" sldId="3037"/>
            <ac:spMk id="26" creationId="{1547823E-741D-4C92-8CBD-B9DFB3D76AE5}"/>
          </ac:spMkLst>
        </pc:spChg>
        <pc:spChg chg="mod">
          <ac:chgData name="Daniele Serio" userId="a72f9ad8-263d-4a3e-b03c-bf666c05573e" providerId="ADAL" clId="{BD45293F-080C-4FB2-8023-C4B19AD171EC}" dt="2021-07-26T06:33:27.925" v="505" actId="20577"/>
          <ac:spMkLst>
            <pc:docMk/>
            <pc:sldMk cId="2382657562" sldId="3037"/>
            <ac:spMk id="28" creationId="{DE14F98B-CB12-477B-9465-ED1747EA4185}"/>
          </ac:spMkLst>
        </pc:spChg>
        <pc:spChg chg="mod">
          <ac:chgData name="Daniele Serio" userId="a72f9ad8-263d-4a3e-b03c-bf666c05573e" providerId="ADAL" clId="{BD45293F-080C-4FB2-8023-C4B19AD171EC}" dt="2021-07-26T06:33:31.073" v="507" actId="20577"/>
          <ac:spMkLst>
            <pc:docMk/>
            <pc:sldMk cId="2382657562" sldId="3037"/>
            <ac:spMk id="30" creationId="{3DC6698D-FDFB-4030-9452-4791E24D9A1B}"/>
          </ac:spMkLst>
        </pc:spChg>
        <pc:spChg chg="mod">
          <ac:chgData name="Daniele Serio" userId="a72f9ad8-263d-4a3e-b03c-bf666c05573e" providerId="ADAL" clId="{BD45293F-080C-4FB2-8023-C4B19AD171EC}" dt="2021-07-26T06:33:32.516" v="509" actId="20577"/>
          <ac:spMkLst>
            <pc:docMk/>
            <pc:sldMk cId="2382657562" sldId="3037"/>
            <ac:spMk id="32" creationId="{C7983B85-9BCE-4716-AF46-237B9A1D0358}"/>
          </ac:spMkLst>
        </pc:spChg>
        <pc:spChg chg="mod">
          <ac:chgData name="Daniele Serio" userId="a72f9ad8-263d-4a3e-b03c-bf666c05573e" providerId="ADAL" clId="{BD45293F-080C-4FB2-8023-C4B19AD171EC}" dt="2021-07-26T06:33:00.428" v="503" actId="20577"/>
          <ac:spMkLst>
            <pc:docMk/>
            <pc:sldMk cId="2382657562" sldId="3037"/>
            <ac:spMk id="34" creationId="{A22E8D66-3DAD-45A8-B55D-0511041773F6}"/>
          </ac:spMkLst>
        </pc:spChg>
        <pc:picChg chg="del">
          <ac:chgData name="Daniele Serio" userId="a72f9ad8-263d-4a3e-b03c-bf666c05573e" providerId="ADAL" clId="{BD45293F-080C-4FB2-8023-C4B19AD171EC}" dt="2021-07-26T06:32:05.437" v="494" actId="478"/>
          <ac:picMkLst>
            <pc:docMk/>
            <pc:sldMk cId="2382657562" sldId="3037"/>
            <ac:picMk id="2" creationId="{9010C0CF-F36B-42EE-A645-9F88F26416C6}"/>
          </ac:picMkLst>
        </pc:picChg>
        <pc:picChg chg="mod ord">
          <ac:chgData name="Daniele Serio" userId="a72f9ad8-263d-4a3e-b03c-bf666c05573e" providerId="ADAL" clId="{BD45293F-080C-4FB2-8023-C4B19AD171EC}" dt="2021-07-26T06:32:07.069" v="495" actId="688"/>
          <ac:picMkLst>
            <pc:docMk/>
            <pc:sldMk cId="2382657562" sldId="3037"/>
            <ac:picMk id="3" creationId="{9D6D41FD-A776-40E5-8536-2DD0F62AE8FA}"/>
          </ac:picMkLst>
        </pc:picChg>
      </pc:sldChg>
      <pc:sldChg chg="addSp delSp modSp add del mod">
        <pc:chgData name="Daniele Serio" userId="a72f9ad8-263d-4a3e-b03c-bf666c05573e" providerId="ADAL" clId="{BD45293F-080C-4FB2-8023-C4B19AD171EC}" dt="2021-07-26T06:36:35.250" v="527" actId="47"/>
        <pc:sldMkLst>
          <pc:docMk/>
          <pc:sldMk cId="1009613449" sldId="3038"/>
        </pc:sldMkLst>
        <pc:spChg chg="add del mod">
          <ac:chgData name="Daniele Serio" userId="a72f9ad8-263d-4a3e-b03c-bf666c05573e" providerId="ADAL" clId="{BD45293F-080C-4FB2-8023-C4B19AD171EC}" dt="2021-07-26T06:36:27.057" v="524" actId="478"/>
          <ac:spMkLst>
            <pc:docMk/>
            <pc:sldMk cId="1009613449" sldId="3038"/>
            <ac:spMk id="8" creationId="{FDE76DCA-C823-413E-B43B-9EB6CD7A63C2}"/>
          </ac:spMkLst>
        </pc:spChg>
        <pc:spChg chg="add mod">
          <ac:chgData name="Daniele Serio" userId="a72f9ad8-263d-4a3e-b03c-bf666c05573e" providerId="ADAL" clId="{BD45293F-080C-4FB2-8023-C4B19AD171EC}" dt="2021-07-26T06:36:30.267" v="526"/>
          <ac:spMkLst>
            <pc:docMk/>
            <pc:sldMk cId="1009613449" sldId="3038"/>
            <ac:spMk id="9" creationId="{B3DBAF44-42BD-4779-BA37-EF653C497E7A}"/>
          </ac:spMkLst>
        </pc:spChg>
        <pc:spChg chg="del">
          <ac:chgData name="Daniele Serio" userId="a72f9ad8-263d-4a3e-b03c-bf666c05573e" providerId="ADAL" clId="{BD45293F-080C-4FB2-8023-C4B19AD171EC}" dt="2021-07-26T06:36:29.980" v="525" actId="478"/>
          <ac:spMkLst>
            <pc:docMk/>
            <pc:sldMk cId="1009613449" sldId="3038"/>
            <ac:spMk id="38" creationId="{5810EB3D-F21E-49C1-A963-023D7D97B6BF}"/>
          </ac:spMkLst>
        </pc:spChg>
      </pc:sldChg>
      <pc:sldChg chg="add del">
        <pc:chgData name="Daniele Serio" userId="a72f9ad8-263d-4a3e-b03c-bf666c05573e" providerId="ADAL" clId="{BD45293F-080C-4FB2-8023-C4B19AD171EC}" dt="2021-07-23T09:31:46.309" v="45" actId="47"/>
        <pc:sldMkLst>
          <pc:docMk/>
          <pc:sldMk cId="2365108405" sldId="3039"/>
        </pc:sldMkLst>
      </pc:sldChg>
      <pc:sldChg chg="addSp delSp modSp add del mod">
        <pc:chgData name="Daniele Serio" userId="a72f9ad8-263d-4a3e-b03c-bf666c05573e" providerId="ADAL" clId="{BD45293F-080C-4FB2-8023-C4B19AD171EC}" dt="2021-07-26T19:40:00.085" v="8299" actId="20577"/>
        <pc:sldMkLst>
          <pc:docMk/>
          <pc:sldMk cId="1898564954" sldId="3040"/>
        </pc:sldMkLst>
        <pc:spChg chg="mod">
          <ac:chgData name="Daniele Serio" userId="a72f9ad8-263d-4a3e-b03c-bf666c05573e" providerId="ADAL" clId="{BD45293F-080C-4FB2-8023-C4B19AD171EC}" dt="2021-07-26T09:34:00.924" v="4233" actId="1035"/>
          <ac:spMkLst>
            <pc:docMk/>
            <pc:sldMk cId="1898564954" sldId="3040"/>
            <ac:spMk id="8" creationId="{5AE46D5B-9F10-4A92-972D-1AA754DB4482}"/>
          </ac:spMkLst>
        </pc:spChg>
        <pc:spChg chg="add del mod">
          <ac:chgData name="Daniele Serio" userId="a72f9ad8-263d-4a3e-b03c-bf666c05573e" providerId="ADAL" clId="{BD45293F-080C-4FB2-8023-C4B19AD171EC}" dt="2021-07-23T09:41:26.802" v="144" actId="478"/>
          <ac:spMkLst>
            <pc:docMk/>
            <pc:sldMk cId="1898564954" sldId="3040"/>
            <ac:spMk id="11" creationId="{7A5E78A4-C1F2-4B9A-BAD2-32D3A06D4E4F}"/>
          </ac:spMkLst>
        </pc:spChg>
        <pc:spChg chg="add del mod">
          <ac:chgData name="Daniele Serio" userId="a72f9ad8-263d-4a3e-b03c-bf666c05573e" providerId="ADAL" clId="{BD45293F-080C-4FB2-8023-C4B19AD171EC}" dt="2021-07-26T09:31:33.360" v="4180" actId="478"/>
          <ac:spMkLst>
            <pc:docMk/>
            <pc:sldMk cId="1898564954" sldId="3040"/>
            <ac:spMk id="12" creationId="{FC88B3E8-A411-465C-BCF6-FEBDE3A7E98F}"/>
          </ac:spMkLst>
        </pc:spChg>
        <pc:spChg chg="add mod">
          <ac:chgData name="Daniele Serio" userId="a72f9ad8-263d-4a3e-b03c-bf666c05573e" providerId="ADAL" clId="{BD45293F-080C-4FB2-8023-C4B19AD171EC}" dt="2021-07-26T09:31:33.661" v="4181"/>
          <ac:spMkLst>
            <pc:docMk/>
            <pc:sldMk cId="1898564954" sldId="3040"/>
            <ac:spMk id="13" creationId="{C5B6D6DB-F255-409B-B2E4-14EBB4CE2482}"/>
          </ac:spMkLst>
        </pc:spChg>
        <pc:spChg chg="mod">
          <ac:chgData name="Daniele Serio" userId="a72f9ad8-263d-4a3e-b03c-bf666c05573e" providerId="ADAL" clId="{BD45293F-080C-4FB2-8023-C4B19AD171EC}" dt="2021-07-26T09:34:16.728" v="4237" actId="20577"/>
          <ac:spMkLst>
            <pc:docMk/>
            <pc:sldMk cId="1898564954" sldId="3040"/>
            <ac:spMk id="15" creationId="{79ABD3B2-CBA3-43CB-AFE9-A3917D47055E}"/>
          </ac:spMkLst>
        </pc:spChg>
        <pc:spChg chg="mod">
          <ac:chgData name="Daniele Serio" userId="a72f9ad8-263d-4a3e-b03c-bf666c05573e" providerId="ADAL" clId="{BD45293F-080C-4FB2-8023-C4B19AD171EC}" dt="2021-07-26T19:40:00.085" v="8299" actId="20577"/>
          <ac:spMkLst>
            <pc:docMk/>
            <pc:sldMk cId="1898564954" sldId="3040"/>
            <ac:spMk id="35" creationId="{A182E0FC-EB6A-4221-B86B-13857F998101}"/>
          </ac:spMkLst>
        </pc:spChg>
        <pc:spChg chg="del">
          <ac:chgData name="Daniele Serio" userId="a72f9ad8-263d-4a3e-b03c-bf666c05573e" providerId="ADAL" clId="{BD45293F-080C-4FB2-8023-C4B19AD171EC}" dt="2021-07-26T09:31:33.360" v="4180" actId="478"/>
          <ac:spMkLst>
            <pc:docMk/>
            <pc:sldMk cId="1898564954" sldId="3040"/>
            <ac:spMk id="36" creationId="{E160E348-EA3D-42B3-9A69-BE5DEC254978}"/>
          </ac:spMkLst>
        </pc:spChg>
        <pc:spChg chg="mod">
          <ac:chgData name="Daniele Serio" userId="a72f9ad8-263d-4a3e-b03c-bf666c05573e" providerId="ADAL" clId="{BD45293F-080C-4FB2-8023-C4B19AD171EC}" dt="2021-07-26T09:36:36.093" v="4411" actId="20577"/>
          <ac:spMkLst>
            <pc:docMk/>
            <pc:sldMk cId="1898564954" sldId="3040"/>
            <ac:spMk id="46" creationId="{92E40838-2274-42DC-B2F1-D31B11851CD4}"/>
          </ac:spMkLst>
        </pc:spChg>
        <pc:picChg chg="mod ord">
          <ac:chgData name="Daniele Serio" userId="a72f9ad8-263d-4a3e-b03c-bf666c05573e" providerId="ADAL" clId="{BD45293F-080C-4FB2-8023-C4B19AD171EC}" dt="2021-07-26T09:33:45.249" v="4198" actId="167"/>
          <ac:picMkLst>
            <pc:docMk/>
            <pc:sldMk cId="1898564954" sldId="3040"/>
            <ac:picMk id="2" creationId="{849A329A-5007-4E75-B436-4E7665993AA4}"/>
          </ac:picMkLst>
        </pc:picChg>
        <pc:picChg chg="del">
          <ac:chgData name="Daniele Serio" userId="a72f9ad8-263d-4a3e-b03c-bf666c05573e" providerId="ADAL" clId="{BD45293F-080C-4FB2-8023-C4B19AD171EC}" dt="2021-07-26T09:33:46.136" v="4199" actId="478"/>
          <ac:picMkLst>
            <pc:docMk/>
            <pc:sldMk cId="1898564954" sldId="3040"/>
            <ac:picMk id="4" creationId="{1FB931AA-A037-4EBC-B1D9-BF38D5A86B08}"/>
          </ac:picMkLst>
        </pc:picChg>
        <pc:picChg chg="mod">
          <ac:chgData name="Daniele Serio" userId="a72f9ad8-263d-4a3e-b03c-bf666c05573e" providerId="ADAL" clId="{BD45293F-080C-4FB2-8023-C4B19AD171EC}" dt="2021-07-26T09:33:55.355" v="4224" actId="1036"/>
          <ac:picMkLst>
            <pc:docMk/>
            <pc:sldMk cId="1898564954" sldId="3040"/>
            <ac:picMk id="10" creationId="{658F4BE7-E12B-4FB1-8C55-1613AA98D054}"/>
          </ac:picMkLst>
        </pc:picChg>
      </pc:sldChg>
      <pc:sldChg chg="addSp delSp modSp add mod">
        <pc:chgData name="Daniele Serio" userId="a72f9ad8-263d-4a3e-b03c-bf666c05573e" providerId="ADAL" clId="{BD45293F-080C-4FB2-8023-C4B19AD171EC}" dt="2021-07-26T19:55:18.739" v="8428" actId="20577"/>
        <pc:sldMkLst>
          <pc:docMk/>
          <pc:sldMk cId="1573704145" sldId="3041"/>
        </pc:sldMkLst>
        <pc:spChg chg="mod">
          <ac:chgData name="Daniele Serio" userId="a72f9ad8-263d-4a3e-b03c-bf666c05573e" providerId="ADAL" clId="{BD45293F-080C-4FB2-8023-C4B19AD171EC}" dt="2021-07-26T19:55:18.739" v="8428" actId="20577"/>
          <ac:spMkLst>
            <pc:docMk/>
            <pc:sldMk cId="1573704145" sldId="3041"/>
            <ac:spMk id="11" creationId="{CBF56677-BF52-4207-8707-FBD6F09BCBD6}"/>
          </ac:spMkLst>
        </pc:spChg>
        <pc:spChg chg="mod">
          <ac:chgData name="Daniele Serio" userId="a72f9ad8-263d-4a3e-b03c-bf666c05573e" providerId="ADAL" clId="{BD45293F-080C-4FB2-8023-C4B19AD171EC}" dt="2021-07-26T09:36:49.455" v="4421" actId="20577"/>
          <ac:spMkLst>
            <pc:docMk/>
            <pc:sldMk cId="1573704145" sldId="3041"/>
            <ac:spMk id="12" creationId="{99B55CF2-3C04-4BAE-9A04-2B92BA5DBFE9}"/>
          </ac:spMkLst>
        </pc:spChg>
        <pc:spChg chg="mod">
          <ac:chgData name="Daniele Serio" userId="a72f9ad8-263d-4a3e-b03c-bf666c05573e" providerId="ADAL" clId="{BD45293F-080C-4FB2-8023-C4B19AD171EC}" dt="2021-07-26T09:36:51.123" v="4424" actId="20577"/>
          <ac:spMkLst>
            <pc:docMk/>
            <pc:sldMk cId="1573704145" sldId="3041"/>
            <ac:spMk id="13" creationId="{31C1D121-00D1-4507-A8D2-C9C6D0E63EA3}"/>
          </ac:spMkLst>
        </pc:spChg>
        <pc:spChg chg="mod">
          <ac:chgData name="Daniele Serio" userId="a72f9ad8-263d-4a3e-b03c-bf666c05573e" providerId="ADAL" clId="{BD45293F-080C-4FB2-8023-C4B19AD171EC}" dt="2021-07-26T09:36:52.400" v="4427" actId="20577"/>
          <ac:spMkLst>
            <pc:docMk/>
            <pc:sldMk cId="1573704145" sldId="3041"/>
            <ac:spMk id="14" creationId="{1E281A20-E2C1-4A3E-916E-1A4EEAC2FDF8}"/>
          </ac:spMkLst>
        </pc:spChg>
        <pc:spChg chg="add del mod">
          <ac:chgData name="Daniele Serio" userId="a72f9ad8-263d-4a3e-b03c-bf666c05573e" providerId="ADAL" clId="{BD45293F-080C-4FB2-8023-C4B19AD171EC}" dt="2021-07-23T09:41:27.977" v="146" actId="478"/>
          <ac:spMkLst>
            <pc:docMk/>
            <pc:sldMk cId="1573704145" sldId="3041"/>
            <ac:spMk id="16" creationId="{2B226E1A-6FCD-42D3-889F-466E69A38107}"/>
          </ac:spMkLst>
        </pc:spChg>
        <pc:spChg chg="add del mod">
          <ac:chgData name="Daniele Serio" userId="a72f9ad8-263d-4a3e-b03c-bf666c05573e" providerId="ADAL" clId="{BD45293F-080C-4FB2-8023-C4B19AD171EC}" dt="2021-07-26T09:36:45.977" v="4418" actId="478"/>
          <ac:spMkLst>
            <pc:docMk/>
            <pc:sldMk cId="1573704145" sldId="3041"/>
            <ac:spMk id="17" creationId="{2609D4D7-0F95-41F4-83A0-5E4BF922F6CF}"/>
          </ac:spMkLst>
        </pc:spChg>
        <pc:spChg chg="mod">
          <ac:chgData name="Daniele Serio" userId="a72f9ad8-263d-4a3e-b03c-bf666c05573e" providerId="ADAL" clId="{BD45293F-080C-4FB2-8023-C4B19AD171EC}" dt="2021-07-26T09:38:17.046" v="4482" actId="20577"/>
          <ac:spMkLst>
            <pc:docMk/>
            <pc:sldMk cId="1573704145" sldId="3041"/>
            <ac:spMk id="24" creationId="{C42772ED-61D1-402E-85A8-0996B5B83879}"/>
          </ac:spMkLst>
        </pc:spChg>
        <pc:spChg chg="mod">
          <ac:chgData name="Daniele Serio" userId="a72f9ad8-263d-4a3e-b03c-bf666c05573e" providerId="ADAL" clId="{BD45293F-080C-4FB2-8023-C4B19AD171EC}" dt="2021-07-26T09:38:12.815" v="4479" actId="1035"/>
          <ac:spMkLst>
            <pc:docMk/>
            <pc:sldMk cId="1573704145" sldId="3041"/>
            <ac:spMk id="25" creationId="{16C306ED-E9DC-4A9D-BE4E-703D5621B2C4}"/>
          </ac:spMkLst>
        </pc:spChg>
        <pc:spChg chg="mod">
          <ac:chgData name="Daniele Serio" userId="a72f9ad8-263d-4a3e-b03c-bf666c05573e" providerId="ADAL" clId="{BD45293F-080C-4FB2-8023-C4B19AD171EC}" dt="2021-07-26T09:39:08.165" v="4530" actId="20577"/>
          <ac:spMkLst>
            <pc:docMk/>
            <pc:sldMk cId="1573704145" sldId="3041"/>
            <ac:spMk id="29" creationId="{AA341986-4896-4C37-891E-D188D27990EF}"/>
          </ac:spMkLst>
        </pc:spChg>
        <pc:spChg chg="mod">
          <ac:chgData name="Daniele Serio" userId="a72f9ad8-263d-4a3e-b03c-bf666c05573e" providerId="ADAL" clId="{BD45293F-080C-4FB2-8023-C4B19AD171EC}" dt="2021-07-26T09:40:34.625" v="4591" actId="1035"/>
          <ac:spMkLst>
            <pc:docMk/>
            <pc:sldMk cId="1573704145" sldId="3041"/>
            <ac:spMk id="30" creationId="{4EB008DE-9C9D-4D0F-AE3F-55D45F1CEC70}"/>
          </ac:spMkLst>
        </pc:spChg>
        <pc:spChg chg="mod">
          <ac:chgData name="Daniele Serio" userId="a72f9ad8-263d-4a3e-b03c-bf666c05573e" providerId="ADAL" clId="{BD45293F-080C-4FB2-8023-C4B19AD171EC}" dt="2021-07-26T09:40:28.272" v="4587" actId="1035"/>
          <ac:spMkLst>
            <pc:docMk/>
            <pc:sldMk cId="1573704145" sldId="3041"/>
            <ac:spMk id="31" creationId="{F2A02520-460A-4418-9556-9D232A41F8AC}"/>
          </ac:spMkLst>
        </pc:spChg>
        <pc:spChg chg="mod">
          <ac:chgData name="Daniele Serio" userId="a72f9ad8-263d-4a3e-b03c-bf666c05573e" providerId="ADAL" clId="{BD45293F-080C-4FB2-8023-C4B19AD171EC}" dt="2021-07-26T09:39:37.387" v="4567" actId="20577"/>
          <ac:spMkLst>
            <pc:docMk/>
            <pc:sldMk cId="1573704145" sldId="3041"/>
            <ac:spMk id="33" creationId="{404FED7C-05AF-4FF7-8BC7-E2704A1CF0BF}"/>
          </ac:spMkLst>
        </pc:spChg>
        <pc:picChg chg="mod ord">
          <ac:chgData name="Daniele Serio" userId="a72f9ad8-263d-4a3e-b03c-bf666c05573e" providerId="ADAL" clId="{BD45293F-080C-4FB2-8023-C4B19AD171EC}" dt="2021-07-26T09:39:28.505" v="4554" actId="554"/>
          <ac:picMkLst>
            <pc:docMk/>
            <pc:sldMk cId="1573704145" sldId="3041"/>
            <ac:picMk id="2" creationId="{5153E0B1-403B-41E2-952D-24F8472455A3}"/>
          </ac:picMkLst>
        </pc:picChg>
        <pc:picChg chg="mod ord">
          <ac:chgData name="Daniele Serio" userId="a72f9ad8-263d-4a3e-b03c-bf666c05573e" providerId="ADAL" clId="{BD45293F-080C-4FB2-8023-C4B19AD171EC}" dt="2021-07-26T09:39:28.505" v="4554" actId="554"/>
          <ac:picMkLst>
            <pc:docMk/>
            <pc:sldMk cId="1573704145" sldId="3041"/>
            <ac:picMk id="3" creationId="{6AF9151C-0C61-49FD-95E3-6E4C4A721881}"/>
          </ac:picMkLst>
        </pc:picChg>
        <pc:picChg chg="mod ord">
          <ac:chgData name="Daniele Serio" userId="a72f9ad8-263d-4a3e-b03c-bf666c05573e" providerId="ADAL" clId="{BD45293F-080C-4FB2-8023-C4B19AD171EC}" dt="2021-07-26T09:39:30.698" v="4555" actId="108"/>
          <ac:picMkLst>
            <pc:docMk/>
            <pc:sldMk cId="1573704145" sldId="3041"/>
            <ac:picMk id="4" creationId="{A3228280-6D81-48C9-91E1-46C31CB22C58}"/>
          </ac:picMkLst>
        </pc:picChg>
        <pc:picChg chg="del">
          <ac:chgData name="Daniele Serio" userId="a72f9ad8-263d-4a3e-b03c-bf666c05573e" providerId="ADAL" clId="{BD45293F-080C-4FB2-8023-C4B19AD171EC}" dt="2021-07-26T09:38:07.492" v="4461" actId="478"/>
          <ac:picMkLst>
            <pc:docMk/>
            <pc:sldMk cId="1573704145" sldId="3041"/>
            <ac:picMk id="8" creationId="{9C31F6F5-DB7A-49D3-9031-9EDDFADC8A69}"/>
          </ac:picMkLst>
        </pc:picChg>
        <pc:picChg chg="del">
          <ac:chgData name="Daniele Serio" userId="a72f9ad8-263d-4a3e-b03c-bf666c05573e" providerId="ADAL" clId="{BD45293F-080C-4FB2-8023-C4B19AD171EC}" dt="2021-07-26T09:38:56.693" v="4515" actId="478"/>
          <ac:picMkLst>
            <pc:docMk/>
            <pc:sldMk cId="1573704145" sldId="3041"/>
            <ac:picMk id="10" creationId="{894FCE17-C3E3-440F-ABBF-4FB752CD460E}"/>
          </ac:picMkLst>
        </pc:picChg>
        <pc:picChg chg="del">
          <ac:chgData name="Daniele Serio" userId="a72f9ad8-263d-4a3e-b03c-bf666c05573e" providerId="ADAL" clId="{BD45293F-080C-4FB2-8023-C4B19AD171EC}" dt="2021-07-26T09:39:25.297" v="4553" actId="478"/>
          <ac:picMkLst>
            <pc:docMk/>
            <pc:sldMk cId="1573704145" sldId="3041"/>
            <ac:picMk id="28" creationId="{B19AC9D1-1215-494D-98CD-CDA6BBCE193E}"/>
          </ac:picMkLst>
        </pc:picChg>
      </pc:sldChg>
      <pc:sldChg chg="addSp delSp modSp add mod">
        <pc:chgData name="Daniele Serio" userId="a72f9ad8-263d-4a3e-b03c-bf666c05573e" providerId="ADAL" clId="{BD45293F-080C-4FB2-8023-C4B19AD171EC}" dt="2021-07-26T20:28:20.541" v="8496" actId="478"/>
        <pc:sldMkLst>
          <pc:docMk/>
          <pc:sldMk cId="1266445679" sldId="3042"/>
        </pc:sldMkLst>
        <pc:spChg chg="mod">
          <ac:chgData name="Daniele Serio" userId="a72f9ad8-263d-4a3e-b03c-bf666c05573e" providerId="ADAL" clId="{BD45293F-080C-4FB2-8023-C4B19AD171EC}" dt="2021-07-26T06:31:34.236" v="488" actId="20577"/>
          <ac:spMkLst>
            <pc:docMk/>
            <pc:sldMk cId="1266445679" sldId="3042"/>
            <ac:spMk id="10" creationId="{92D1954B-AFD9-4B84-957B-1789C6D5A6C7}"/>
          </ac:spMkLst>
        </pc:spChg>
        <pc:spChg chg="add del mod">
          <ac:chgData name="Daniele Serio" userId="a72f9ad8-263d-4a3e-b03c-bf666c05573e" providerId="ADAL" clId="{BD45293F-080C-4FB2-8023-C4B19AD171EC}" dt="2021-07-26T06:30:47.503" v="419" actId="478"/>
          <ac:spMkLst>
            <pc:docMk/>
            <pc:sldMk cId="1266445679" sldId="3042"/>
            <ac:spMk id="11" creationId="{B84FD515-2ED7-4C71-AC24-1A2B7BC3A6F6}"/>
          </ac:spMkLst>
        </pc:spChg>
        <pc:spChg chg="mod">
          <ac:chgData name="Daniele Serio" userId="a72f9ad8-263d-4a3e-b03c-bf666c05573e" providerId="ADAL" clId="{BD45293F-080C-4FB2-8023-C4B19AD171EC}" dt="2021-07-26T06:31:13.719" v="463" actId="20577"/>
          <ac:spMkLst>
            <pc:docMk/>
            <pc:sldMk cId="1266445679" sldId="3042"/>
            <ac:spMk id="12" creationId="{3B949EEA-C5D8-4567-9418-F6A5E5B4652E}"/>
          </ac:spMkLst>
        </pc:spChg>
        <pc:spChg chg="mod">
          <ac:chgData name="Daniele Serio" userId="a72f9ad8-263d-4a3e-b03c-bf666c05573e" providerId="ADAL" clId="{BD45293F-080C-4FB2-8023-C4B19AD171EC}" dt="2021-07-26T06:31:04.861" v="453" actId="20577"/>
          <ac:spMkLst>
            <pc:docMk/>
            <pc:sldMk cId="1266445679" sldId="3042"/>
            <ac:spMk id="14" creationId="{420D036B-E96D-4E03-9FC0-D10656CA8145}"/>
          </ac:spMkLst>
        </pc:spChg>
        <pc:spChg chg="mod">
          <ac:chgData name="Daniele Serio" userId="a72f9ad8-263d-4a3e-b03c-bf666c05573e" providerId="ADAL" clId="{BD45293F-080C-4FB2-8023-C4B19AD171EC}" dt="2021-07-26T06:31:10.124" v="455" actId="20577"/>
          <ac:spMkLst>
            <pc:docMk/>
            <pc:sldMk cId="1266445679" sldId="3042"/>
            <ac:spMk id="18" creationId="{8B1E6CB4-5979-49EF-B368-82D30121CF3C}"/>
          </ac:spMkLst>
        </pc:spChg>
        <pc:picChg chg="del mod ord">
          <ac:chgData name="Daniele Serio" userId="a72f9ad8-263d-4a3e-b03c-bf666c05573e" providerId="ADAL" clId="{BD45293F-080C-4FB2-8023-C4B19AD171EC}" dt="2021-07-26T20:28:20.541" v="8496" actId="478"/>
          <ac:picMkLst>
            <pc:docMk/>
            <pc:sldMk cId="1266445679" sldId="3042"/>
            <ac:picMk id="2" creationId="{24DA1C94-7D03-4A13-927B-0164B9EB7563}"/>
          </ac:picMkLst>
        </pc:picChg>
        <pc:picChg chg="mod ord">
          <ac:chgData name="Daniele Serio" userId="a72f9ad8-263d-4a3e-b03c-bf666c05573e" providerId="ADAL" clId="{BD45293F-080C-4FB2-8023-C4B19AD171EC}" dt="2021-07-26T20:28:19.566" v="8495" actId="167"/>
          <ac:picMkLst>
            <pc:docMk/>
            <pc:sldMk cId="1266445679" sldId="3042"/>
            <ac:picMk id="3" creationId="{2410DE00-3FA6-4AE7-A1B4-133FB2299AE3}"/>
          </ac:picMkLst>
        </pc:picChg>
        <pc:picChg chg="del">
          <ac:chgData name="Daniele Serio" userId="a72f9ad8-263d-4a3e-b03c-bf666c05573e" providerId="ADAL" clId="{BD45293F-080C-4FB2-8023-C4B19AD171EC}" dt="2021-07-26T06:31:02.274" v="448" actId="478"/>
          <ac:picMkLst>
            <pc:docMk/>
            <pc:sldMk cId="1266445679" sldId="3042"/>
            <ac:picMk id="3" creationId="{35F3D939-F34A-4B70-919F-4076A77033FF}"/>
          </ac:picMkLst>
        </pc:picChg>
      </pc:sldChg>
      <pc:sldChg chg="addSp delSp modSp add del mod">
        <pc:chgData name="Daniele Serio" userId="a72f9ad8-263d-4a3e-b03c-bf666c05573e" providerId="ADAL" clId="{BD45293F-080C-4FB2-8023-C4B19AD171EC}" dt="2021-07-26T06:36:56.387" v="539" actId="47"/>
        <pc:sldMkLst>
          <pc:docMk/>
          <pc:sldMk cId="2365108405" sldId="3045"/>
        </pc:sldMkLst>
        <pc:spChg chg="mod">
          <ac:chgData name="Daniele Serio" userId="a72f9ad8-263d-4a3e-b03c-bf666c05573e" providerId="ADAL" clId="{BD45293F-080C-4FB2-8023-C4B19AD171EC}" dt="2021-07-26T06:36:49.688" v="538" actId="20577"/>
          <ac:spMkLst>
            <pc:docMk/>
            <pc:sldMk cId="2365108405" sldId="3045"/>
            <ac:spMk id="10" creationId="{92D1954B-AFD9-4B84-957B-1789C6D5A6C7}"/>
          </ac:spMkLst>
        </pc:spChg>
        <pc:spChg chg="del">
          <ac:chgData name="Daniele Serio" userId="a72f9ad8-263d-4a3e-b03c-bf666c05573e" providerId="ADAL" clId="{BD45293F-080C-4FB2-8023-C4B19AD171EC}" dt="2021-07-26T06:36:41.741" v="528" actId="478"/>
          <ac:spMkLst>
            <pc:docMk/>
            <pc:sldMk cId="2365108405" sldId="3045"/>
            <ac:spMk id="14" creationId="{420D036B-E96D-4E03-9FC0-D10656CA8145}"/>
          </ac:spMkLst>
        </pc:spChg>
        <pc:spChg chg="add del mod">
          <ac:chgData name="Daniele Serio" userId="a72f9ad8-263d-4a3e-b03c-bf666c05573e" providerId="ADAL" clId="{BD45293F-080C-4FB2-8023-C4B19AD171EC}" dt="2021-07-26T06:36:43.191" v="530" actId="478"/>
          <ac:spMkLst>
            <pc:docMk/>
            <pc:sldMk cId="2365108405" sldId="3045"/>
            <ac:spMk id="15" creationId="{E8C67866-17F7-4F03-BDDE-E7635210F948}"/>
          </ac:spMkLst>
        </pc:spChg>
        <pc:spChg chg="add mod">
          <ac:chgData name="Daniele Serio" userId="a72f9ad8-263d-4a3e-b03c-bf666c05573e" providerId="ADAL" clId="{BD45293F-080C-4FB2-8023-C4B19AD171EC}" dt="2021-07-26T06:36:41.978" v="529"/>
          <ac:spMkLst>
            <pc:docMk/>
            <pc:sldMk cId="2365108405" sldId="3045"/>
            <ac:spMk id="16" creationId="{B2C5E9C3-A8A6-4565-B237-D3CE38193AD9}"/>
          </ac:spMkLst>
        </pc:spChg>
      </pc:sldChg>
      <pc:sldChg chg="addSp delSp modSp add mod ord">
        <pc:chgData name="Daniele Serio" userId="a72f9ad8-263d-4a3e-b03c-bf666c05573e" providerId="ADAL" clId="{BD45293F-080C-4FB2-8023-C4B19AD171EC}" dt="2021-07-26T11:20:17.171" v="6519" actId="1035"/>
        <pc:sldMkLst>
          <pc:docMk/>
          <pc:sldMk cId="421369805" sldId="3046"/>
        </pc:sldMkLst>
        <pc:spChg chg="add del mod">
          <ac:chgData name="Daniele Serio" userId="a72f9ad8-263d-4a3e-b03c-bf666c05573e" providerId="ADAL" clId="{BD45293F-080C-4FB2-8023-C4B19AD171EC}" dt="2021-07-26T08:04:13.912" v="1897" actId="478"/>
          <ac:spMkLst>
            <pc:docMk/>
            <pc:sldMk cId="421369805" sldId="3046"/>
            <ac:spMk id="8" creationId="{A724B3FD-5031-4D68-BDD8-2F2DE3156412}"/>
          </ac:spMkLst>
        </pc:spChg>
        <pc:spChg chg="mod">
          <ac:chgData name="Daniele Serio" userId="a72f9ad8-263d-4a3e-b03c-bf666c05573e" providerId="ADAL" clId="{BD45293F-080C-4FB2-8023-C4B19AD171EC}" dt="2021-07-26T11:20:07.429" v="6490" actId="1036"/>
          <ac:spMkLst>
            <pc:docMk/>
            <pc:sldMk cId="421369805" sldId="3046"/>
            <ac:spMk id="11" creationId="{F96CD46A-DE85-4EBC-A067-91FA2CF4B678}"/>
          </ac:spMkLst>
        </pc:spChg>
        <pc:spChg chg="mod">
          <ac:chgData name="Daniele Serio" userId="a72f9ad8-263d-4a3e-b03c-bf666c05573e" providerId="ADAL" clId="{BD45293F-080C-4FB2-8023-C4B19AD171EC}" dt="2021-07-26T08:11:19.058" v="2041" actId="207"/>
          <ac:spMkLst>
            <pc:docMk/>
            <pc:sldMk cId="421369805" sldId="3046"/>
            <ac:spMk id="12" creationId="{03A37457-0DE3-4999-ADCE-C42749166FA9}"/>
          </ac:spMkLst>
        </pc:spChg>
        <pc:spChg chg="mod">
          <ac:chgData name="Daniele Serio" userId="a72f9ad8-263d-4a3e-b03c-bf666c05573e" providerId="ADAL" clId="{BD45293F-080C-4FB2-8023-C4B19AD171EC}" dt="2021-07-26T08:15:16.103" v="2438" actId="1035"/>
          <ac:spMkLst>
            <pc:docMk/>
            <pc:sldMk cId="421369805" sldId="3046"/>
            <ac:spMk id="15" creationId="{84BD9269-5595-4419-859A-80F29C8F920D}"/>
          </ac:spMkLst>
        </pc:spChg>
        <pc:spChg chg="mod">
          <ac:chgData name="Daniele Serio" userId="a72f9ad8-263d-4a3e-b03c-bf666c05573e" providerId="ADAL" clId="{BD45293F-080C-4FB2-8023-C4B19AD171EC}" dt="2021-07-26T11:20:17.171" v="6519" actId="1035"/>
          <ac:spMkLst>
            <pc:docMk/>
            <pc:sldMk cId="421369805" sldId="3046"/>
            <ac:spMk id="16" creationId="{673CB4F7-AE05-4470-B33F-927F14DA8A76}"/>
          </ac:spMkLst>
        </pc:spChg>
        <pc:spChg chg="mod">
          <ac:chgData name="Daniele Serio" userId="a72f9ad8-263d-4a3e-b03c-bf666c05573e" providerId="ADAL" clId="{BD45293F-080C-4FB2-8023-C4B19AD171EC}" dt="2021-07-26T11:20:13.894" v="6508" actId="6549"/>
          <ac:spMkLst>
            <pc:docMk/>
            <pc:sldMk cId="421369805" sldId="3046"/>
            <ac:spMk id="60" creationId="{CD20E352-7153-482A-B98A-B573748F8E8E}"/>
          </ac:spMkLst>
        </pc:spChg>
        <pc:picChg chg="del mod ord">
          <ac:chgData name="Daniele Serio" userId="a72f9ad8-263d-4a3e-b03c-bf666c05573e" providerId="ADAL" clId="{BD45293F-080C-4FB2-8023-C4B19AD171EC}" dt="2021-07-26T08:14:46.070" v="2383" actId="478"/>
          <ac:picMkLst>
            <pc:docMk/>
            <pc:sldMk cId="421369805" sldId="3046"/>
            <ac:picMk id="2" creationId="{CE5FC5C4-339F-4584-9E8B-A76ADBBCC061}"/>
          </ac:picMkLst>
        </pc:picChg>
        <pc:picChg chg="del">
          <ac:chgData name="Daniele Serio" userId="a72f9ad8-263d-4a3e-b03c-bf666c05573e" providerId="ADAL" clId="{BD45293F-080C-4FB2-8023-C4B19AD171EC}" dt="2021-07-26T08:07:29.633" v="1964" actId="478"/>
          <ac:picMkLst>
            <pc:docMk/>
            <pc:sldMk cId="421369805" sldId="3046"/>
            <ac:picMk id="3" creationId="{5454D0B6-2072-4142-957C-D0529FC82848}"/>
          </ac:picMkLst>
        </pc:picChg>
        <pc:picChg chg="del mod ord">
          <ac:chgData name="Daniele Serio" userId="a72f9ad8-263d-4a3e-b03c-bf666c05573e" providerId="ADAL" clId="{BD45293F-080C-4FB2-8023-C4B19AD171EC}" dt="2021-07-26T08:15:12.700" v="2430" actId="478"/>
          <ac:picMkLst>
            <pc:docMk/>
            <pc:sldMk cId="421369805" sldId="3046"/>
            <ac:picMk id="4" creationId="{C6F7824A-8CB5-4314-BDE7-1E8DD4468C55}"/>
          </ac:picMkLst>
        </pc:picChg>
        <pc:picChg chg="mod ord">
          <ac:chgData name="Daniele Serio" userId="a72f9ad8-263d-4a3e-b03c-bf666c05573e" providerId="ADAL" clId="{BD45293F-080C-4FB2-8023-C4B19AD171EC}" dt="2021-07-26T08:15:12.010" v="2429" actId="167"/>
          <ac:picMkLst>
            <pc:docMk/>
            <pc:sldMk cId="421369805" sldId="3046"/>
            <ac:picMk id="5" creationId="{873FF8A0-61F2-4132-A99A-0C9CBB83786D}"/>
          </ac:picMkLst>
        </pc:picChg>
      </pc:sldChg>
      <pc:sldChg chg="addSp delSp modSp add mod">
        <pc:chgData name="Daniele Serio" userId="a72f9ad8-263d-4a3e-b03c-bf666c05573e" providerId="ADAL" clId="{BD45293F-080C-4FB2-8023-C4B19AD171EC}" dt="2021-07-23T12:01:00.883" v="380" actId="404"/>
        <pc:sldMkLst>
          <pc:docMk/>
          <pc:sldMk cId="190030804" sldId="3047"/>
        </pc:sldMkLst>
        <pc:spChg chg="del">
          <ac:chgData name="Daniele Serio" userId="a72f9ad8-263d-4a3e-b03c-bf666c05573e" providerId="ADAL" clId="{BD45293F-080C-4FB2-8023-C4B19AD171EC}" dt="2021-07-23T12:00:05.063" v="215" actId="478"/>
          <ac:spMkLst>
            <pc:docMk/>
            <pc:sldMk cId="190030804" sldId="3047"/>
            <ac:spMk id="13" creationId="{F60BB10D-81EF-44CF-B122-59F87989975D}"/>
          </ac:spMkLst>
        </pc:spChg>
        <pc:spChg chg="add mod">
          <ac:chgData name="Daniele Serio" userId="a72f9ad8-263d-4a3e-b03c-bf666c05573e" providerId="ADAL" clId="{BD45293F-080C-4FB2-8023-C4B19AD171EC}" dt="2021-07-23T12:00:17.390" v="219" actId="20577"/>
          <ac:spMkLst>
            <pc:docMk/>
            <pc:sldMk cId="190030804" sldId="3047"/>
            <ac:spMk id="14" creationId="{E75A4D71-53BA-4DD9-AB77-00757F09163B}"/>
          </ac:spMkLst>
        </pc:spChg>
        <pc:spChg chg="del">
          <ac:chgData name="Daniele Serio" userId="a72f9ad8-263d-4a3e-b03c-bf666c05573e" providerId="ADAL" clId="{BD45293F-080C-4FB2-8023-C4B19AD171EC}" dt="2021-07-23T12:00:05.063" v="215" actId="478"/>
          <ac:spMkLst>
            <pc:docMk/>
            <pc:sldMk cId="190030804" sldId="3047"/>
            <ac:spMk id="15" creationId="{2462599D-0AEA-4DAC-9F5C-5FD3F85A8332}"/>
          </ac:spMkLst>
        </pc:spChg>
        <pc:spChg chg="add mod">
          <ac:chgData name="Daniele Serio" userId="a72f9ad8-263d-4a3e-b03c-bf666c05573e" providerId="ADAL" clId="{BD45293F-080C-4FB2-8023-C4B19AD171EC}" dt="2021-07-23T12:01:00.883" v="380" actId="404"/>
          <ac:spMkLst>
            <pc:docMk/>
            <pc:sldMk cId="190030804" sldId="3047"/>
            <ac:spMk id="16" creationId="{04DADA0C-45CC-4712-806C-9AFE02E4AB92}"/>
          </ac:spMkLst>
        </pc:spChg>
        <pc:spChg chg="del">
          <ac:chgData name="Daniele Serio" userId="a72f9ad8-263d-4a3e-b03c-bf666c05573e" providerId="ADAL" clId="{BD45293F-080C-4FB2-8023-C4B19AD171EC}" dt="2021-07-23T12:00:05.063" v="215" actId="478"/>
          <ac:spMkLst>
            <pc:docMk/>
            <pc:sldMk cId="190030804" sldId="3047"/>
            <ac:spMk id="17" creationId="{D5294279-7EA1-4FCD-B50E-8A266ED6DDC2}"/>
          </ac:spMkLst>
        </pc:spChg>
        <pc:spChg chg="del">
          <ac:chgData name="Daniele Serio" userId="a72f9ad8-263d-4a3e-b03c-bf666c05573e" providerId="ADAL" clId="{BD45293F-080C-4FB2-8023-C4B19AD171EC}" dt="2021-07-23T12:00:05.063" v="215" actId="478"/>
          <ac:spMkLst>
            <pc:docMk/>
            <pc:sldMk cId="190030804" sldId="3047"/>
            <ac:spMk id="19" creationId="{487E3684-0E10-4A49-9793-74E370AE3F4B}"/>
          </ac:spMkLst>
        </pc:spChg>
        <pc:spChg chg="del">
          <ac:chgData name="Daniele Serio" userId="a72f9ad8-263d-4a3e-b03c-bf666c05573e" providerId="ADAL" clId="{BD45293F-080C-4FB2-8023-C4B19AD171EC}" dt="2021-07-23T12:00:05.063" v="215" actId="478"/>
          <ac:spMkLst>
            <pc:docMk/>
            <pc:sldMk cId="190030804" sldId="3047"/>
            <ac:spMk id="36" creationId="{0E93B59C-A3EB-468A-B57F-6EF807FBA5F6}"/>
          </ac:spMkLst>
        </pc:spChg>
        <pc:spChg chg="del">
          <ac:chgData name="Daniele Serio" userId="a72f9ad8-263d-4a3e-b03c-bf666c05573e" providerId="ADAL" clId="{BD45293F-080C-4FB2-8023-C4B19AD171EC}" dt="2021-07-23T12:00:05.063" v="215" actId="478"/>
          <ac:spMkLst>
            <pc:docMk/>
            <pc:sldMk cId="190030804" sldId="3047"/>
            <ac:spMk id="37" creationId="{DD7C1A40-5A23-4E7D-B904-519AF9823C0F}"/>
          </ac:spMkLst>
        </pc:spChg>
        <pc:spChg chg="del">
          <ac:chgData name="Daniele Serio" userId="a72f9ad8-263d-4a3e-b03c-bf666c05573e" providerId="ADAL" clId="{BD45293F-080C-4FB2-8023-C4B19AD171EC}" dt="2021-07-23T12:00:05.063" v="215" actId="478"/>
          <ac:spMkLst>
            <pc:docMk/>
            <pc:sldMk cId="190030804" sldId="3047"/>
            <ac:spMk id="38" creationId="{0E20D1AD-4CE9-423B-B982-664433089FC9}"/>
          </ac:spMkLst>
        </pc:spChg>
        <pc:spChg chg="del">
          <ac:chgData name="Daniele Serio" userId="a72f9ad8-263d-4a3e-b03c-bf666c05573e" providerId="ADAL" clId="{BD45293F-080C-4FB2-8023-C4B19AD171EC}" dt="2021-07-23T12:00:05.063" v="215" actId="478"/>
          <ac:spMkLst>
            <pc:docMk/>
            <pc:sldMk cId="190030804" sldId="3047"/>
            <ac:spMk id="57" creationId="{342DD1C4-328F-4E7C-B287-2E3D25D92A3A}"/>
          </ac:spMkLst>
        </pc:spChg>
        <pc:spChg chg="del">
          <ac:chgData name="Daniele Serio" userId="a72f9ad8-263d-4a3e-b03c-bf666c05573e" providerId="ADAL" clId="{BD45293F-080C-4FB2-8023-C4B19AD171EC}" dt="2021-07-23T12:00:05.063" v="215" actId="478"/>
          <ac:spMkLst>
            <pc:docMk/>
            <pc:sldMk cId="190030804" sldId="3047"/>
            <ac:spMk id="60" creationId="{B958FB64-1DC0-425B-BF21-2840AED87664}"/>
          </ac:spMkLst>
        </pc:spChg>
        <pc:picChg chg="del">
          <ac:chgData name="Daniele Serio" userId="a72f9ad8-263d-4a3e-b03c-bf666c05573e" providerId="ADAL" clId="{BD45293F-080C-4FB2-8023-C4B19AD171EC}" dt="2021-07-23T12:00:05.063" v="215" actId="478"/>
          <ac:picMkLst>
            <pc:docMk/>
            <pc:sldMk cId="190030804" sldId="3047"/>
            <ac:picMk id="6" creationId="{33C4D95E-57DE-45D3-9CFC-BF06DCA96082}"/>
          </ac:picMkLst>
        </pc:picChg>
        <pc:picChg chg="del">
          <ac:chgData name="Daniele Serio" userId="a72f9ad8-263d-4a3e-b03c-bf666c05573e" providerId="ADAL" clId="{BD45293F-080C-4FB2-8023-C4B19AD171EC}" dt="2021-07-23T12:00:05.063" v="215" actId="478"/>
          <ac:picMkLst>
            <pc:docMk/>
            <pc:sldMk cId="190030804" sldId="3047"/>
            <ac:picMk id="18" creationId="{8173F53E-4275-45CE-96F6-88A92365F06B}"/>
          </ac:picMkLst>
        </pc:picChg>
        <pc:cxnChg chg="del">
          <ac:chgData name="Daniele Serio" userId="a72f9ad8-263d-4a3e-b03c-bf666c05573e" providerId="ADAL" clId="{BD45293F-080C-4FB2-8023-C4B19AD171EC}" dt="2021-07-23T12:00:05.063" v="215" actId="478"/>
          <ac:cxnSpMkLst>
            <pc:docMk/>
            <pc:sldMk cId="190030804" sldId="3047"/>
            <ac:cxnSpMk id="21" creationId="{FF70399D-27CB-46D7-8AD8-899EA7720B35}"/>
          </ac:cxnSpMkLst>
        </pc:cxnChg>
      </pc:sldChg>
      <pc:sldChg chg="addSp delSp modSp add">
        <pc:chgData name="Daniele Serio" userId="a72f9ad8-263d-4a3e-b03c-bf666c05573e" providerId="ADAL" clId="{BD45293F-080C-4FB2-8023-C4B19AD171EC}" dt="2021-07-23T12:01:50.986" v="394"/>
        <pc:sldMkLst>
          <pc:docMk/>
          <pc:sldMk cId="1985195648" sldId="3048"/>
        </pc:sldMkLst>
        <pc:spChg chg="add mod">
          <ac:chgData name="Daniele Serio" userId="a72f9ad8-263d-4a3e-b03c-bf666c05573e" providerId="ADAL" clId="{BD45293F-080C-4FB2-8023-C4B19AD171EC}" dt="2021-07-23T12:01:50.986" v="394"/>
          <ac:spMkLst>
            <pc:docMk/>
            <pc:sldMk cId="1985195648" sldId="3048"/>
            <ac:spMk id="11" creationId="{65C81F3D-27A9-4CD1-A549-9131E5CB2B48}"/>
          </ac:spMkLst>
        </pc:spChg>
        <pc:spChg chg="del">
          <ac:chgData name="Daniele Serio" userId="a72f9ad8-263d-4a3e-b03c-bf666c05573e" providerId="ADAL" clId="{BD45293F-080C-4FB2-8023-C4B19AD171EC}" dt="2021-07-23T12:01:50.631" v="393" actId="478"/>
          <ac:spMkLst>
            <pc:docMk/>
            <pc:sldMk cId="1985195648" sldId="3048"/>
            <ac:spMk id="12" creationId="{A801A3F5-AD61-477D-912E-72F7C561E8E4}"/>
          </ac:spMkLst>
        </pc:spChg>
        <pc:spChg chg="del">
          <ac:chgData name="Daniele Serio" userId="a72f9ad8-263d-4a3e-b03c-bf666c05573e" providerId="ADAL" clId="{BD45293F-080C-4FB2-8023-C4B19AD171EC}" dt="2021-07-23T12:01:50.631" v="393" actId="478"/>
          <ac:spMkLst>
            <pc:docMk/>
            <pc:sldMk cId="1985195648" sldId="3048"/>
            <ac:spMk id="13" creationId="{5F41BCD3-0821-479E-A1B5-85E6A39D4E0E}"/>
          </ac:spMkLst>
        </pc:spChg>
        <pc:spChg chg="add mod">
          <ac:chgData name="Daniele Serio" userId="a72f9ad8-263d-4a3e-b03c-bf666c05573e" providerId="ADAL" clId="{BD45293F-080C-4FB2-8023-C4B19AD171EC}" dt="2021-07-23T12:01:50.986" v="394"/>
          <ac:spMkLst>
            <pc:docMk/>
            <pc:sldMk cId="1985195648" sldId="3048"/>
            <ac:spMk id="14" creationId="{72DE9109-8F91-47CF-BA98-89D60D252841}"/>
          </ac:spMkLst>
        </pc:spChg>
        <pc:picChg chg="add mod">
          <ac:chgData name="Daniele Serio" userId="a72f9ad8-263d-4a3e-b03c-bf666c05573e" providerId="ADAL" clId="{BD45293F-080C-4FB2-8023-C4B19AD171EC}" dt="2021-07-23T12:01:50.986" v="394"/>
          <ac:picMkLst>
            <pc:docMk/>
            <pc:sldMk cId="1985195648" sldId="3048"/>
            <ac:picMk id="15" creationId="{5F10E036-B4A4-4471-99B8-C39671FC2CB1}"/>
          </ac:picMkLst>
        </pc:picChg>
        <pc:picChg chg="del">
          <ac:chgData name="Daniele Serio" userId="a72f9ad8-263d-4a3e-b03c-bf666c05573e" providerId="ADAL" clId="{BD45293F-080C-4FB2-8023-C4B19AD171EC}" dt="2021-07-23T12:01:50.631" v="393" actId="478"/>
          <ac:picMkLst>
            <pc:docMk/>
            <pc:sldMk cId="1985195648" sldId="3048"/>
            <ac:picMk id="16" creationId="{F2242A54-A114-4E44-A3D2-2B99ACD956C1}"/>
          </ac:picMkLst>
        </pc:picChg>
        <pc:picChg chg="del">
          <ac:chgData name="Daniele Serio" userId="a72f9ad8-263d-4a3e-b03c-bf666c05573e" providerId="ADAL" clId="{BD45293F-080C-4FB2-8023-C4B19AD171EC}" dt="2021-07-23T12:01:50.631" v="393" actId="478"/>
          <ac:picMkLst>
            <pc:docMk/>
            <pc:sldMk cId="1985195648" sldId="3048"/>
            <ac:picMk id="17" creationId="{15C718D1-765C-41A4-B421-FA6840406973}"/>
          </ac:picMkLst>
        </pc:picChg>
        <pc:picChg chg="del">
          <ac:chgData name="Daniele Serio" userId="a72f9ad8-263d-4a3e-b03c-bf666c05573e" providerId="ADAL" clId="{BD45293F-080C-4FB2-8023-C4B19AD171EC}" dt="2021-07-23T12:01:50.631" v="393" actId="478"/>
          <ac:picMkLst>
            <pc:docMk/>
            <pc:sldMk cId="1985195648" sldId="3048"/>
            <ac:picMk id="18" creationId="{6A654CB4-1995-4AB4-95CB-053D544EB2ED}"/>
          </ac:picMkLst>
        </pc:picChg>
        <pc:picChg chg="del">
          <ac:chgData name="Daniele Serio" userId="a72f9ad8-263d-4a3e-b03c-bf666c05573e" providerId="ADAL" clId="{BD45293F-080C-4FB2-8023-C4B19AD171EC}" dt="2021-07-23T12:01:50.631" v="393" actId="478"/>
          <ac:picMkLst>
            <pc:docMk/>
            <pc:sldMk cId="1985195648" sldId="3048"/>
            <ac:picMk id="19" creationId="{8E79CD97-58F6-4B71-829D-1D97A63863A7}"/>
          </ac:picMkLst>
        </pc:picChg>
        <pc:picChg chg="del">
          <ac:chgData name="Daniele Serio" userId="a72f9ad8-263d-4a3e-b03c-bf666c05573e" providerId="ADAL" clId="{BD45293F-080C-4FB2-8023-C4B19AD171EC}" dt="2021-07-23T12:01:50.631" v="393" actId="478"/>
          <ac:picMkLst>
            <pc:docMk/>
            <pc:sldMk cId="1985195648" sldId="3048"/>
            <ac:picMk id="20" creationId="{B750C667-85EF-4D98-B7EB-B1C55C82ABC6}"/>
          </ac:picMkLst>
        </pc:picChg>
        <pc:picChg chg="del">
          <ac:chgData name="Daniele Serio" userId="a72f9ad8-263d-4a3e-b03c-bf666c05573e" providerId="ADAL" clId="{BD45293F-080C-4FB2-8023-C4B19AD171EC}" dt="2021-07-23T12:01:50.631" v="393" actId="478"/>
          <ac:picMkLst>
            <pc:docMk/>
            <pc:sldMk cId="1985195648" sldId="3048"/>
            <ac:picMk id="21" creationId="{C373C099-CB9A-427A-B058-6AD42FAFC69B}"/>
          </ac:picMkLst>
        </pc:picChg>
        <pc:picChg chg="del">
          <ac:chgData name="Daniele Serio" userId="a72f9ad8-263d-4a3e-b03c-bf666c05573e" providerId="ADAL" clId="{BD45293F-080C-4FB2-8023-C4B19AD171EC}" dt="2021-07-23T12:01:50.631" v="393" actId="478"/>
          <ac:picMkLst>
            <pc:docMk/>
            <pc:sldMk cId="1985195648" sldId="3048"/>
            <ac:picMk id="22" creationId="{05B7C8DA-D651-4EBF-A317-96A8B3956460}"/>
          </ac:picMkLst>
        </pc:picChg>
        <pc:picChg chg="add mod">
          <ac:chgData name="Daniele Serio" userId="a72f9ad8-263d-4a3e-b03c-bf666c05573e" providerId="ADAL" clId="{BD45293F-080C-4FB2-8023-C4B19AD171EC}" dt="2021-07-23T12:01:50.986" v="394"/>
          <ac:picMkLst>
            <pc:docMk/>
            <pc:sldMk cId="1985195648" sldId="3048"/>
            <ac:picMk id="23" creationId="{2A88C0A8-19F9-4BDD-80B0-91DEF5C607FF}"/>
          </ac:picMkLst>
        </pc:picChg>
        <pc:picChg chg="add mod">
          <ac:chgData name="Daniele Serio" userId="a72f9ad8-263d-4a3e-b03c-bf666c05573e" providerId="ADAL" clId="{BD45293F-080C-4FB2-8023-C4B19AD171EC}" dt="2021-07-23T12:01:50.986" v="394"/>
          <ac:picMkLst>
            <pc:docMk/>
            <pc:sldMk cId="1985195648" sldId="3048"/>
            <ac:picMk id="24" creationId="{4759D704-7548-4F53-9074-4DC19EC4E15E}"/>
          </ac:picMkLst>
        </pc:picChg>
        <pc:picChg chg="add mod">
          <ac:chgData name="Daniele Serio" userId="a72f9ad8-263d-4a3e-b03c-bf666c05573e" providerId="ADAL" clId="{BD45293F-080C-4FB2-8023-C4B19AD171EC}" dt="2021-07-23T12:01:50.986" v="394"/>
          <ac:picMkLst>
            <pc:docMk/>
            <pc:sldMk cId="1985195648" sldId="3048"/>
            <ac:picMk id="25" creationId="{0438BAEB-6389-4DA2-8825-346986A2BECA}"/>
          </ac:picMkLst>
        </pc:picChg>
        <pc:picChg chg="add mod">
          <ac:chgData name="Daniele Serio" userId="a72f9ad8-263d-4a3e-b03c-bf666c05573e" providerId="ADAL" clId="{BD45293F-080C-4FB2-8023-C4B19AD171EC}" dt="2021-07-23T12:01:50.986" v="394"/>
          <ac:picMkLst>
            <pc:docMk/>
            <pc:sldMk cId="1985195648" sldId="3048"/>
            <ac:picMk id="26" creationId="{E5F4C627-CEB2-423A-AE05-2397EAE7F18B}"/>
          </ac:picMkLst>
        </pc:picChg>
        <pc:picChg chg="add mod">
          <ac:chgData name="Daniele Serio" userId="a72f9ad8-263d-4a3e-b03c-bf666c05573e" providerId="ADAL" clId="{BD45293F-080C-4FB2-8023-C4B19AD171EC}" dt="2021-07-23T12:01:50.986" v="394"/>
          <ac:picMkLst>
            <pc:docMk/>
            <pc:sldMk cId="1985195648" sldId="3048"/>
            <ac:picMk id="27" creationId="{AB8EF90E-259E-4554-8D7A-BB78ED07C5FB}"/>
          </ac:picMkLst>
        </pc:picChg>
        <pc:picChg chg="add mod">
          <ac:chgData name="Daniele Serio" userId="a72f9ad8-263d-4a3e-b03c-bf666c05573e" providerId="ADAL" clId="{BD45293F-080C-4FB2-8023-C4B19AD171EC}" dt="2021-07-23T12:01:50.986" v="394"/>
          <ac:picMkLst>
            <pc:docMk/>
            <pc:sldMk cId="1985195648" sldId="3048"/>
            <ac:picMk id="28" creationId="{56BAE928-D793-4137-ADD0-59855431FFCC}"/>
          </ac:picMkLst>
        </pc:picChg>
      </pc:sldChg>
      <pc:sldChg chg="addSp delSp modSp add mod">
        <pc:chgData name="Daniele Serio" userId="a72f9ad8-263d-4a3e-b03c-bf666c05573e" providerId="ADAL" clId="{BD45293F-080C-4FB2-8023-C4B19AD171EC}" dt="2021-07-26T09:10:56.197" v="3846" actId="20577"/>
        <pc:sldMkLst>
          <pc:docMk/>
          <pc:sldMk cId="3354679498" sldId="3049"/>
        </pc:sldMkLst>
        <pc:spChg chg="del">
          <ac:chgData name="Daniele Serio" userId="a72f9ad8-263d-4a3e-b03c-bf666c05573e" providerId="ADAL" clId="{BD45293F-080C-4FB2-8023-C4B19AD171EC}" dt="2021-07-26T09:09:27.419" v="3747" actId="478"/>
          <ac:spMkLst>
            <pc:docMk/>
            <pc:sldMk cId="3354679498" sldId="3049"/>
            <ac:spMk id="6" creationId="{A08C13BA-2157-418C-8227-6E493463BC37}"/>
          </ac:spMkLst>
        </pc:spChg>
        <pc:spChg chg="add del mod">
          <ac:chgData name="Daniele Serio" userId="a72f9ad8-263d-4a3e-b03c-bf666c05573e" providerId="ADAL" clId="{BD45293F-080C-4FB2-8023-C4B19AD171EC}" dt="2021-07-26T09:09:23.589" v="3746" actId="478"/>
          <ac:spMkLst>
            <pc:docMk/>
            <pc:sldMk cId="3354679498" sldId="3049"/>
            <ac:spMk id="22" creationId="{29DC2049-5B56-4A63-A5C2-669D4EE033CD}"/>
          </ac:spMkLst>
        </pc:spChg>
        <pc:spChg chg="add mod">
          <ac:chgData name="Daniele Serio" userId="a72f9ad8-263d-4a3e-b03c-bf666c05573e" providerId="ADAL" clId="{BD45293F-080C-4FB2-8023-C4B19AD171EC}" dt="2021-07-26T09:09:27.770" v="3748"/>
          <ac:spMkLst>
            <pc:docMk/>
            <pc:sldMk cId="3354679498" sldId="3049"/>
            <ac:spMk id="23" creationId="{FE1EE838-A739-4EA3-B828-9FF8EBFAB3CA}"/>
          </ac:spMkLst>
        </pc:spChg>
        <pc:spChg chg="mod">
          <ac:chgData name="Daniele Serio" userId="a72f9ad8-263d-4a3e-b03c-bf666c05573e" providerId="ADAL" clId="{BD45293F-080C-4FB2-8023-C4B19AD171EC}" dt="2021-07-26T09:10:41.787" v="3832" actId="20577"/>
          <ac:spMkLst>
            <pc:docMk/>
            <pc:sldMk cId="3354679498" sldId="3049"/>
            <ac:spMk id="27" creationId="{4B68D524-CDFF-4C06-8E66-342A9714E94C}"/>
          </ac:spMkLst>
        </pc:spChg>
        <pc:spChg chg="mod">
          <ac:chgData name="Daniele Serio" userId="a72f9ad8-263d-4a3e-b03c-bf666c05573e" providerId="ADAL" clId="{BD45293F-080C-4FB2-8023-C4B19AD171EC}" dt="2021-07-26T09:10:44.527" v="3834" actId="6549"/>
          <ac:spMkLst>
            <pc:docMk/>
            <pc:sldMk cId="3354679498" sldId="3049"/>
            <ac:spMk id="30" creationId="{7C32B5BB-F120-435E-B2BA-DD91838C648F}"/>
          </ac:spMkLst>
        </pc:spChg>
        <pc:spChg chg="mod">
          <ac:chgData name="Daniele Serio" userId="a72f9ad8-263d-4a3e-b03c-bf666c05573e" providerId="ADAL" clId="{BD45293F-080C-4FB2-8023-C4B19AD171EC}" dt="2021-07-26T09:10:46.497" v="3836" actId="20577"/>
          <ac:spMkLst>
            <pc:docMk/>
            <pc:sldMk cId="3354679498" sldId="3049"/>
            <ac:spMk id="33" creationId="{B12A73D2-3A80-45C3-8E30-4D0354CEA603}"/>
          </ac:spMkLst>
        </pc:spChg>
        <pc:spChg chg="mod">
          <ac:chgData name="Daniele Serio" userId="a72f9ad8-263d-4a3e-b03c-bf666c05573e" providerId="ADAL" clId="{BD45293F-080C-4FB2-8023-C4B19AD171EC}" dt="2021-07-26T09:10:50.167" v="3840" actId="20577"/>
          <ac:spMkLst>
            <pc:docMk/>
            <pc:sldMk cId="3354679498" sldId="3049"/>
            <ac:spMk id="36" creationId="{74356800-2E03-4D9A-BCE3-C3BD83FB793A}"/>
          </ac:spMkLst>
        </pc:spChg>
        <pc:spChg chg="mod">
          <ac:chgData name="Daniele Serio" userId="a72f9ad8-263d-4a3e-b03c-bf666c05573e" providerId="ADAL" clId="{BD45293F-080C-4FB2-8023-C4B19AD171EC}" dt="2021-07-26T09:10:53.138" v="3842" actId="20577"/>
          <ac:spMkLst>
            <pc:docMk/>
            <pc:sldMk cId="3354679498" sldId="3049"/>
            <ac:spMk id="39" creationId="{6C7FD967-23FD-410C-8485-844484EF2EAF}"/>
          </ac:spMkLst>
        </pc:spChg>
        <pc:spChg chg="mod">
          <ac:chgData name="Daniele Serio" userId="a72f9ad8-263d-4a3e-b03c-bf666c05573e" providerId="ADAL" clId="{BD45293F-080C-4FB2-8023-C4B19AD171EC}" dt="2021-07-26T09:10:54.558" v="3844" actId="20577"/>
          <ac:spMkLst>
            <pc:docMk/>
            <pc:sldMk cId="3354679498" sldId="3049"/>
            <ac:spMk id="42" creationId="{829B2532-457D-4984-B532-66F302071C31}"/>
          </ac:spMkLst>
        </pc:spChg>
        <pc:spChg chg="mod">
          <ac:chgData name="Daniele Serio" userId="a72f9ad8-263d-4a3e-b03c-bf666c05573e" providerId="ADAL" clId="{BD45293F-080C-4FB2-8023-C4B19AD171EC}" dt="2021-07-26T09:10:56.197" v="3846" actId="20577"/>
          <ac:spMkLst>
            <pc:docMk/>
            <pc:sldMk cId="3354679498" sldId="3049"/>
            <ac:spMk id="45" creationId="{35373BDC-D136-4262-BF3E-C30646D271B3}"/>
          </ac:spMkLst>
        </pc:spChg>
        <pc:picChg chg="mod ord">
          <ac:chgData name="Daniele Serio" userId="a72f9ad8-263d-4a3e-b03c-bf666c05573e" providerId="ADAL" clId="{BD45293F-080C-4FB2-8023-C4B19AD171EC}" dt="2021-07-26T09:09:55.538" v="3831" actId="1035"/>
          <ac:picMkLst>
            <pc:docMk/>
            <pc:sldMk cId="3354679498" sldId="3049"/>
            <ac:picMk id="2" creationId="{099389C0-AFF4-41DA-83E7-7067AEB8779E}"/>
          </ac:picMkLst>
        </pc:picChg>
        <pc:picChg chg="del">
          <ac:chgData name="Daniele Serio" userId="a72f9ad8-263d-4a3e-b03c-bf666c05573e" providerId="ADAL" clId="{BD45293F-080C-4FB2-8023-C4B19AD171EC}" dt="2021-07-26T09:09:54.028" v="3830" actId="478"/>
          <ac:picMkLst>
            <pc:docMk/>
            <pc:sldMk cId="3354679498" sldId="3049"/>
            <ac:picMk id="3" creationId="{71AE45EB-DE3D-469E-9FD0-84171EDDEF88}"/>
          </ac:picMkLst>
        </pc:picChg>
      </pc:sldChg>
      <pc:sldChg chg="modSp mod">
        <pc:chgData name="Daniele Serio" userId="a72f9ad8-263d-4a3e-b03c-bf666c05573e" providerId="ADAL" clId="{BD45293F-080C-4FB2-8023-C4B19AD171EC}" dt="2021-07-26T11:25:32.398" v="6902" actId="20577"/>
        <pc:sldMkLst>
          <pc:docMk/>
          <pc:sldMk cId="2453051735" sldId="3050"/>
        </pc:sldMkLst>
        <pc:spChg chg="mod">
          <ac:chgData name="Daniele Serio" userId="a72f9ad8-263d-4a3e-b03c-bf666c05573e" providerId="ADAL" clId="{BD45293F-080C-4FB2-8023-C4B19AD171EC}" dt="2021-07-26T11:25:32.398" v="6902" actId="20577"/>
          <ac:spMkLst>
            <pc:docMk/>
            <pc:sldMk cId="2453051735" sldId="3050"/>
            <ac:spMk id="30" creationId="{022DB523-2F02-4586-A69F-BE73338A22BD}"/>
          </ac:spMkLst>
        </pc:spChg>
      </pc:sldChg>
      <pc:sldMasterChg chg="modSp mod">
        <pc:chgData name="Daniele Serio" userId="a72f9ad8-263d-4a3e-b03c-bf666c05573e" providerId="ADAL" clId="{BD45293F-080C-4FB2-8023-C4B19AD171EC}" dt="2021-07-27T10:51:32.830" v="8510" actId="20577"/>
        <pc:sldMasterMkLst>
          <pc:docMk/>
          <pc:sldMasterMk cId="0" sldId="2147483648"/>
        </pc:sldMasterMkLst>
        <pc:spChg chg="mod">
          <ac:chgData name="Daniele Serio" userId="a72f9ad8-263d-4a3e-b03c-bf666c05573e" providerId="ADAL" clId="{BD45293F-080C-4FB2-8023-C4B19AD171EC}" dt="2021-07-27T10:51:32.830" v="8510" actId="20577"/>
          <ac:spMkLst>
            <pc:docMk/>
            <pc:sldMasterMk cId="0" sldId="2147483648"/>
            <ac:spMk id="7" creationId="{1AF516D9-BA35-42B3-99B0-BCAE3A2BF5B2}"/>
          </ac:spMkLst>
        </pc:spChg>
      </pc:sldMasterChg>
      <pc:sldMasterChg chg="modSp mod delSldLayout">
        <pc:chgData name="Daniele Serio" userId="a72f9ad8-263d-4a3e-b03c-bf666c05573e" providerId="ADAL" clId="{BD45293F-080C-4FB2-8023-C4B19AD171EC}" dt="2021-07-23T09:29:29.748" v="42" actId="47"/>
        <pc:sldMasterMkLst>
          <pc:docMk/>
          <pc:sldMasterMk cId="0" sldId="2147486420"/>
        </pc:sldMasterMkLst>
        <pc:spChg chg="mod">
          <ac:chgData name="Daniele Serio" userId="a72f9ad8-263d-4a3e-b03c-bf666c05573e" providerId="ADAL" clId="{BD45293F-080C-4FB2-8023-C4B19AD171EC}" dt="2021-07-23T09:25:18.009" v="33" actId="20577"/>
          <ac:spMkLst>
            <pc:docMk/>
            <pc:sldMasterMk cId="0" sldId="2147486420"/>
            <ac:spMk id="7" creationId="{1AF516D9-BA35-42B3-99B0-BCAE3A2BF5B2}"/>
          </ac:spMkLst>
        </pc:spChg>
        <pc:sldLayoutChg chg="del">
          <pc:chgData name="Daniele Serio" userId="a72f9ad8-263d-4a3e-b03c-bf666c05573e" providerId="ADAL" clId="{BD45293F-080C-4FB2-8023-C4B19AD171EC}" dt="2021-07-23T09:29:29.748" v="42" actId="47"/>
          <pc:sldLayoutMkLst>
            <pc:docMk/>
            <pc:sldMasterMk cId="0" sldId="2147486420"/>
            <pc:sldLayoutMk cId="2435533128" sldId="2147486420"/>
          </pc:sldLayoutMkLst>
        </pc:sldLayoutChg>
      </pc:sldMasterChg>
    </pc:docChg>
  </pc:docChgLst>
  <pc:docChgLst>
    <pc:chgData name="Pierluigi Ascani" userId="9f72fe3f-a8b3-416a-ae25-995b8eb05411" providerId="ADAL" clId="{DA83ABA4-0767-4EC5-9C2E-2111DB53C816}"/>
    <pc:docChg chg="custSel modSld sldOrd">
      <pc:chgData name="Pierluigi Ascani" userId="9f72fe3f-a8b3-416a-ae25-995b8eb05411" providerId="ADAL" clId="{DA83ABA4-0767-4EC5-9C2E-2111DB53C816}" dt="2021-05-11T14:39:55.551" v="786" actId="11529"/>
      <pc:docMkLst>
        <pc:docMk/>
      </pc:docMkLst>
      <pc:sldChg chg="delSp mod">
        <pc:chgData name="Pierluigi Ascani" userId="9f72fe3f-a8b3-416a-ae25-995b8eb05411" providerId="ADAL" clId="{DA83ABA4-0767-4EC5-9C2E-2111DB53C816}" dt="2021-05-11T13:43:13.283" v="0" actId="478"/>
        <pc:sldMkLst>
          <pc:docMk/>
          <pc:sldMk cId="0" sldId="463"/>
        </pc:sldMkLst>
        <pc:spChg chg="del">
          <ac:chgData name="Pierluigi Ascani" userId="9f72fe3f-a8b3-416a-ae25-995b8eb05411" providerId="ADAL" clId="{DA83ABA4-0767-4EC5-9C2E-2111DB53C816}" dt="2021-05-11T13:43:13.283" v="0" actId="478"/>
          <ac:spMkLst>
            <pc:docMk/>
            <pc:sldMk cId="0" sldId="463"/>
            <ac:spMk id="2" creationId="{466A4DB8-AEC1-4B0A-B317-4AE464CF3D4C}"/>
          </ac:spMkLst>
        </pc:spChg>
      </pc:sldChg>
      <pc:sldChg chg="addSp modSp mod">
        <pc:chgData name="Pierluigi Ascani" userId="9f72fe3f-a8b3-416a-ae25-995b8eb05411" providerId="ADAL" clId="{DA83ABA4-0767-4EC5-9C2E-2111DB53C816}" dt="2021-05-11T14:39:55.551" v="786" actId="11529"/>
        <pc:sldMkLst>
          <pc:docMk/>
          <pc:sldMk cId="0" sldId="779"/>
        </pc:sldMkLst>
        <pc:spChg chg="add mod">
          <ac:chgData name="Pierluigi Ascani" userId="9f72fe3f-a8b3-416a-ae25-995b8eb05411" providerId="ADAL" clId="{DA83ABA4-0767-4EC5-9C2E-2111DB53C816}" dt="2021-05-11T14:39:45.082" v="785" actId="403"/>
          <ac:spMkLst>
            <pc:docMk/>
            <pc:sldMk cId="0" sldId="779"/>
            <ac:spMk id="2" creationId="{02B12D8B-1E82-473F-9D37-AEACF1A3017E}"/>
          </ac:spMkLst>
        </pc:spChg>
        <pc:spChg chg="mod">
          <ac:chgData name="Pierluigi Ascani" userId="9f72fe3f-a8b3-416a-ae25-995b8eb05411" providerId="ADAL" clId="{DA83ABA4-0767-4EC5-9C2E-2111DB53C816}" dt="2021-05-11T14:39:34.619" v="781" actId="115"/>
          <ac:spMkLst>
            <pc:docMk/>
            <pc:sldMk cId="0" sldId="779"/>
            <ac:spMk id="18" creationId="{534DE86D-A73D-413F-91F7-780C52A1E643}"/>
          </ac:spMkLst>
        </pc:spChg>
        <pc:cxnChg chg="add">
          <ac:chgData name="Pierluigi Ascani" userId="9f72fe3f-a8b3-416a-ae25-995b8eb05411" providerId="ADAL" clId="{DA83ABA4-0767-4EC5-9C2E-2111DB53C816}" dt="2021-05-11T14:39:55.551" v="786" actId="11529"/>
          <ac:cxnSpMkLst>
            <pc:docMk/>
            <pc:sldMk cId="0" sldId="779"/>
            <ac:cxnSpMk id="5" creationId="{29DF4D38-A9A5-4418-BB88-107DB2B098D5}"/>
          </ac:cxnSpMkLst>
        </pc:cxnChg>
      </pc:sldChg>
      <pc:sldChg chg="modSp mod">
        <pc:chgData name="Pierluigi Ascani" userId="9f72fe3f-a8b3-416a-ae25-995b8eb05411" providerId="ADAL" clId="{DA83ABA4-0767-4EC5-9C2E-2111DB53C816}" dt="2021-05-11T13:46:01.819" v="111" actId="6549"/>
        <pc:sldMkLst>
          <pc:docMk/>
          <pc:sldMk cId="4073975433" sldId="2374"/>
        </pc:sldMkLst>
        <pc:spChg chg="mod">
          <ac:chgData name="Pierluigi Ascani" userId="9f72fe3f-a8b3-416a-ae25-995b8eb05411" providerId="ADAL" clId="{DA83ABA4-0767-4EC5-9C2E-2111DB53C816}" dt="2021-05-11T13:46:01.819" v="111" actId="6549"/>
          <ac:spMkLst>
            <pc:docMk/>
            <pc:sldMk cId="4073975433" sldId="2374"/>
            <ac:spMk id="30" creationId="{022DB523-2F02-4586-A69F-BE73338A22BD}"/>
          </ac:spMkLst>
        </pc:spChg>
      </pc:sldChg>
      <pc:sldChg chg="modSp mod">
        <pc:chgData name="Pierluigi Ascani" userId="9f72fe3f-a8b3-416a-ae25-995b8eb05411" providerId="ADAL" clId="{DA83ABA4-0767-4EC5-9C2E-2111DB53C816}" dt="2021-05-11T13:52:12.799" v="151" actId="20577"/>
        <pc:sldMkLst>
          <pc:docMk/>
          <pc:sldMk cId="981581703" sldId="2376"/>
        </pc:sldMkLst>
        <pc:spChg chg="mod">
          <ac:chgData name="Pierluigi Ascani" userId="9f72fe3f-a8b3-416a-ae25-995b8eb05411" providerId="ADAL" clId="{DA83ABA4-0767-4EC5-9C2E-2111DB53C816}" dt="2021-05-11T13:52:12.799" v="151" actId="20577"/>
          <ac:spMkLst>
            <pc:docMk/>
            <pc:sldMk cId="981581703" sldId="2376"/>
            <ac:spMk id="30" creationId="{022DB523-2F02-4586-A69F-BE73338A22BD}"/>
          </ac:spMkLst>
        </pc:spChg>
      </pc:sldChg>
      <pc:sldChg chg="modSp mod">
        <pc:chgData name="Pierluigi Ascani" userId="9f72fe3f-a8b3-416a-ae25-995b8eb05411" providerId="ADAL" clId="{DA83ABA4-0767-4EC5-9C2E-2111DB53C816}" dt="2021-05-11T13:55:14.229" v="287" actId="1076"/>
        <pc:sldMkLst>
          <pc:docMk/>
          <pc:sldMk cId="2754327916" sldId="2383"/>
        </pc:sldMkLst>
        <pc:spChg chg="mod">
          <ac:chgData name="Pierluigi Ascani" userId="9f72fe3f-a8b3-416a-ae25-995b8eb05411" providerId="ADAL" clId="{DA83ABA4-0767-4EC5-9C2E-2111DB53C816}" dt="2021-05-11T13:55:14.229" v="287" actId="1076"/>
          <ac:spMkLst>
            <pc:docMk/>
            <pc:sldMk cId="2754327916" sldId="2383"/>
            <ac:spMk id="30" creationId="{022DB523-2F02-4586-A69F-BE73338A22BD}"/>
          </ac:spMkLst>
        </pc:spChg>
      </pc:sldChg>
      <pc:sldChg chg="modSp mod">
        <pc:chgData name="Pierluigi Ascani" userId="9f72fe3f-a8b3-416a-ae25-995b8eb05411" providerId="ADAL" clId="{DA83ABA4-0767-4EC5-9C2E-2111DB53C816}" dt="2021-05-11T13:56:30.574" v="349" actId="20577"/>
        <pc:sldMkLst>
          <pc:docMk/>
          <pc:sldMk cId="1442963187" sldId="2391"/>
        </pc:sldMkLst>
        <pc:spChg chg="mod">
          <ac:chgData name="Pierluigi Ascani" userId="9f72fe3f-a8b3-416a-ae25-995b8eb05411" providerId="ADAL" clId="{DA83ABA4-0767-4EC5-9C2E-2111DB53C816}" dt="2021-05-11T13:56:30.574" v="349" actId="20577"/>
          <ac:spMkLst>
            <pc:docMk/>
            <pc:sldMk cId="1442963187" sldId="2391"/>
            <ac:spMk id="30" creationId="{022DB523-2F02-4586-A69F-BE73338A22BD}"/>
          </ac:spMkLst>
        </pc:spChg>
      </pc:sldChg>
      <pc:sldChg chg="modSp mod">
        <pc:chgData name="Pierluigi Ascani" userId="9f72fe3f-a8b3-416a-ae25-995b8eb05411" providerId="ADAL" clId="{DA83ABA4-0767-4EC5-9C2E-2111DB53C816}" dt="2021-05-11T13:53:27.953" v="249" actId="20577"/>
        <pc:sldMkLst>
          <pc:docMk/>
          <pc:sldMk cId="86891367" sldId="2566"/>
        </pc:sldMkLst>
        <pc:spChg chg="mod">
          <ac:chgData name="Pierluigi Ascani" userId="9f72fe3f-a8b3-416a-ae25-995b8eb05411" providerId="ADAL" clId="{DA83ABA4-0767-4EC5-9C2E-2111DB53C816}" dt="2021-05-11T13:53:27.953" v="249" actId="20577"/>
          <ac:spMkLst>
            <pc:docMk/>
            <pc:sldMk cId="86891367" sldId="2566"/>
            <ac:spMk id="43" creationId="{ED3E677F-E124-4F54-81B4-7E7624EFF851}"/>
          </ac:spMkLst>
        </pc:spChg>
      </pc:sldChg>
      <pc:sldChg chg="modSp mod">
        <pc:chgData name="Pierluigi Ascani" userId="9f72fe3f-a8b3-416a-ae25-995b8eb05411" providerId="ADAL" clId="{DA83ABA4-0767-4EC5-9C2E-2111DB53C816}" dt="2021-05-11T13:45:26.726" v="71" actId="20577"/>
        <pc:sldMkLst>
          <pc:docMk/>
          <pc:sldMk cId="2516347749" sldId="2820"/>
        </pc:sldMkLst>
        <pc:spChg chg="mod">
          <ac:chgData name="Pierluigi Ascani" userId="9f72fe3f-a8b3-416a-ae25-995b8eb05411" providerId="ADAL" clId="{DA83ABA4-0767-4EC5-9C2E-2111DB53C816}" dt="2021-05-11T13:45:26.726" v="71" actId="20577"/>
          <ac:spMkLst>
            <pc:docMk/>
            <pc:sldMk cId="2516347749" sldId="2820"/>
            <ac:spMk id="170" creationId="{8998DACE-5215-4F5B-8799-91B46D69AD8D}"/>
          </ac:spMkLst>
        </pc:spChg>
      </pc:sldChg>
      <pc:sldChg chg="addSp delSp modSp mod">
        <pc:chgData name="Pierluigi Ascani" userId="9f72fe3f-a8b3-416a-ae25-995b8eb05411" providerId="ADAL" clId="{DA83ABA4-0767-4EC5-9C2E-2111DB53C816}" dt="2021-05-11T14:14:24.921" v="752" actId="478"/>
        <pc:sldMkLst>
          <pc:docMk/>
          <pc:sldMk cId="3540796362" sldId="2864"/>
        </pc:sldMkLst>
        <pc:spChg chg="add del mod">
          <ac:chgData name="Pierluigi Ascani" userId="9f72fe3f-a8b3-416a-ae25-995b8eb05411" providerId="ADAL" clId="{DA83ABA4-0767-4EC5-9C2E-2111DB53C816}" dt="2021-05-11T14:14:24.921" v="752" actId="478"/>
          <ac:spMkLst>
            <pc:docMk/>
            <pc:sldMk cId="3540796362" sldId="2864"/>
            <ac:spMk id="13" creationId="{30052996-A4E7-4694-B4F9-34B96CF9F9E2}"/>
          </ac:spMkLst>
        </pc:spChg>
        <pc:spChg chg="mod">
          <ac:chgData name="Pierluigi Ascani" userId="9f72fe3f-a8b3-416a-ae25-995b8eb05411" providerId="ADAL" clId="{DA83ABA4-0767-4EC5-9C2E-2111DB53C816}" dt="2021-05-11T14:03:47.160" v="544" actId="20577"/>
          <ac:spMkLst>
            <pc:docMk/>
            <pc:sldMk cId="3540796362" sldId="2864"/>
            <ac:spMk id="56" creationId="{C2469829-66EF-4A8E-8E20-C57B128E03C7}"/>
          </ac:spMkLst>
        </pc:spChg>
      </pc:sldChg>
      <pc:sldChg chg="addSp delSp modSp mod">
        <pc:chgData name="Pierluigi Ascani" userId="9f72fe3f-a8b3-416a-ae25-995b8eb05411" providerId="ADAL" clId="{DA83ABA4-0767-4EC5-9C2E-2111DB53C816}" dt="2021-05-11T14:33:22.970" v="771" actId="14100"/>
        <pc:sldMkLst>
          <pc:docMk/>
          <pc:sldMk cId="1106892611" sldId="2867"/>
        </pc:sldMkLst>
        <pc:spChg chg="mod">
          <ac:chgData name="Pierluigi Ascani" userId="9f72fe3f-a8b3-416a-ae25-995b8eb05411" providerId="ADAL" clId="{DA83ABA4-0767-4EC5-9C2E-2111DB53C816}" dt="2021-05-11T14:14:14.698" v="751" actId="20577"/>
          <ac:spMkLst>
            <pc:docMk/>
            <pc:sldMk cId="1106892611" sldId="2867"/>
            <ac:spMk id="3" creationId="{B98BBCE4-3836-4F88-8F46-9CF9A8326E88}"/>
          </ac:spMkLst>
        </pc:spChg>
        <pc:spChg chg="add del mod">
          <ac:chgData name="Pierluigi Ascani" userId="9f72fe3f-a8b3-416a-ae25-995b8eb05411" providerId="ADAL" clId="{DA83ABA4-0767-4EC5-9C2E-2111DB53C816}" dt="2021-05-11T14:01:08.902" v="508" actId="478"/>
          <ac:spMkLst>
            <pc:docMk/>
            <pc:sldMk cId="1106892611" sldId="2867"/>
            <ac:spMk id="37" creationId="{4FB936EB-B9CE-42BF-8BA1-C3774AA11564}"/>
          </ac:spMkLst>
        </pc:spChg>
        <pc:spChg chg="add del mod">
          <ac:chgData name="Pierluigi Ascani" userId="9f72fe3f-a8b3-416a-ae25-995b8eb05411" providerId="ADAL" clId="{DA83ABA4-0767-4EC5-9C2E-2111DB53C816}" dt="2021-05-11T14:04:09.990" v="561" actId="478"/>
          <ac:spMkLst>
            <pc:docMk/>
            <pc:sldMk cId="1106892611" sldId="2867"/>
            <ac:spMk id="39" creationId="{55C8DA8D-9F2D-463E-87DE-46C805D7C4A1}"/>
          </ac:spMkLst>
        </pc:spChg>
        <pc:spChg chg="mod">
          <ac:chgData name="Pierluigi Ascani" userId="9f72fe3f-a8b3-416a-ae25-995b8eb05411" providerId="ADAL" clId="{DA83ABA4-0767-4EC5-9C2E-2111DB53C816}" dt="2021-05-11T14:33:09.055" v="765" actId="20577"/>
          <ac:spMkLst>
            <pc:docMk/>
            <pc:sldMk cId="1106892611" sldId="2867"/>
            <ac:spMk id="47" creationId="{746F55C5-1A4D-48F9-8FEC-07BF9BE501EE}"/>
          </ac:spMkLst>
        </pc:spChg>
        <pc:spChg chg="mod">
          <ac:chgData name="Pierluigi Ascani" userId="9f72fe3f-a8b3-416a-ae25-995b8eb05411" providerId="ADAL" clId="{DA83ABA4-0767-4EC5-9C2E-2111DB53C816}" dt="2021-05-11T14:33:22.970" v="771" actId="14100"/>
          <ac:spMkLst>
            <pc:docMk/>
            <pc:sldMk cId="1106892611" sldId="2867"/>
            <ac:spMk id="48" creationId="{FB9C2E21-5B85-4A52-A390-70A667DFDD49}"/>
          </ac:spMkLst>
        </pc:spChg>
      </pc:sldChg>
      <pc:sldChg chg="modSp mod">
        <pc:chgData name="Pierluigi Ascani" userId="9f72fe3f-a8b3-416a-ae25-995b8eb05411" providerId="ADAL" clId="{DA83ABA4-0767-4EC5-9C2E-2111DB53C816}" dt="2021-05-11T13:43:51.646" v="21" actId="20577"/>
        <pc:sldMkLst>
          <pc:docMk/>
          <pc:sldMk cId="3225562714" sldId="2978"/>
        </pc:sldMkLst>
        <pc:spChg chg="mod">
          <ac:chgData name="Pierluigi Ascani" userId="9f72fe3f-a8b3-416a-ae25-995b8eb05411" providerId="ADAL" clId="{DA83ABA4-0767-4EC5-9C2E-2111DB53C816}" dt="2021-05-11T13:43:51.646" v="21" actId="20577"/>
          <ac:spMkLst>
            <pc:docMk/>
            <pc:sldMk cId="3225562714" sldId="2978"/>
            <ac:spMk id="13" creationId="{5222FC79-8785-4AD6-A41E-FE968738D2E9}"/>
          </ac:spMkLst>
        </pc:spChg>
      </pc:sldChg>
      <pc:sldChg chg="modSp mod">
        <pc:chgData name="Pierluigi Ascani" userId="9f72fe3f-a8b3-416a-ae25-995b8eb05411" providerId="ADAL" clId="{DA83ABA4-0767-4EC5-9C2E-2111DB53C816}" dt="2021-05-11T13:51:51.099" v="150" actId="20577"/>
        <pc:sldMkLst>
          <pc:docMk/>
          <pc:sldMk cId="1952882943" sldId="2980"/>
        </pc:sldMkLst>
        <pc:spChg chg="mod">
          <ac:chgData name="Pierluigi Ascani" userId="9f72fe3f-a8b3-416a-ae25-995b8eb05411" providerId="ADAL" clId="{DA83ABA4-0767-4EC5-9C2E-2111DB53C816}" dt="2021-05-11T13:51:51.099" v="150" actId="20577"/>
          <ac:spMkLst>
            <pc:docMk/>
            <pc:sldMk cId="1952882943" sldId="2980"/>
            <ac:spMk id="22" creationId="{DEB0ACC4-94A3-4578-9DBC-8D18ED64B9F3}"/>
          </ac:spMkLst>
        </pc:spChg>
      </pc:sldChg>
      <pc:sldChg chg="modSp mod">
        <pc:chgData name="Pierluigi Ascani" userId="9f72fe3f-a8b3-416a-ae25-995b8eb05411" providerId="ADAL" clId="{DA83ABA4-0767-4EC5-9C2E-2111DB53C816}" dt="2021-05-11T13:44:11.432" v="31" actId="20577"/>
        <pc:sldMkLst>
          <pc:docMk/>
          <pc:sldMk cId="877311598" sldId="2981"/>
        </pc:sldMkLst>
        <pc:spChg chg="mod">
          <ac:chgData name="Pierluigi Ascani" userId="9f72fe3f-a8b3-416a-ae25-995b8eb05411" providerId="ADAL" clId="{DA83ABA4-0767-4EC5-9C2E-2111DB53C816}" dt="2021-05-11T13:44:11.432" v="31" actId="20577"/>
          <ac:spMkLst>
            <pc:docMk/>
            <pc:sldMk cId="877311598" sldId="2981"/>
            <ac:spMk id="13" creationId="{81A963D3-EC9D-4E2D-8C8A-971A63F527E1}"/>
          </ac:spMkLst>
        </pc:spChg>
      </pc:sldChg>
      <pc:sldChg chg="ord">
        <pc:chgData name="Pierluigi Ascani" userId="9f72fe3f-a8b3-416a-ae25-995b8eb05411" providerId="ADAL" clId="{DA83ABA4-0767-4EC5-9C2E-2111DB53C816}" dt="2021-05-11T13:53:48.885" v="251"/>
        <pc:sldMkLst>
          <pc:docMk/>
          <pc:sldMk cId="3178281251" sldId="2995"/>
        </pc:sldMkLst>
      </pc:sldChg>
      <pc:sldChg chg="modSp mod">
        <pc:chgData name="Pierluigi Ascani" userId="9f72fe3f-a8b3-416a-ae25-995b8eb05411" providerId="ADAL" clId="{DA83ABA4-0767-4EC5-9C2E-2111DB53C816}" dt="2021-05-11T13:49:56.755" v="130" actId="20577"/>
        <pc:sldMkLst>
          <pc:docMk/>
          <pc:sldMk cId="1009137931" sldId="3018"/>
        </pc:sldMkLst>
        <pc:spChg chg="mod">
          <ac:chgData name="Pierluigi Ascani" userId="9f72fe3f-a8b3-416a-ae25-995b8eb05411" providerId="ADAL" clId="{DA83ABA4-0767-4EC5-9C2E-2111DB53C816}" dt="2021-05-11T13:49:56.755" v="130" actId="20577"/>
          <ac:spMkLst>
            <pc:docMk/>
            <pc:sldMk cId="1009137931" sldId="3018"/>
            <ac:spMk id="60" creationId="{CD20E352-7153-482A-B98A-B573748F8E8E}"/>
          </ac:spMkLst>
        </pc:spChg>
      </pc:sldChg>
      <pc:sldChg chg="modSp mod">
        <pc:chgData name="Pierluigi Ascani" userId="9f72fe3f-a8b3-416a-ae25-995b8eb05411" providerId="ADAL" clId="{DA83ABA4-0767-4EC5-9C2E-2111DB53C816}" dt="2021-05-11T13:52:32.377" v="167" actId="20577"/>
        <pc:sldMkLst>
          <pc:docMk/>
          <pc:sldMk cId="3902066644" sldId="3019"/>
        </pc:sldMkLst>
        <pc:spChg chg="mod">
          <ac:chgData name="Pierluigi Ascani" userId="9f72fe3f-a8b3-416a-ae25-995b8eb05411" providerId="ADAL" clId="{DA83ABA4-0767-4EC5-9C2E-2111DB53C816}" dt="2021-05-11T13:52:32.377" v="167" actId="20577"/>
          <ac:spMkLst>
            <pc:docMk/>
            <pc:sldMk cId="3902066644" sldId="3019"/>
            <ac:spMk id="170" creationId="{8998DACE-5215-4F5B-8799-91B46D69AD8D}"/>
          </ac:spMkLst>
        </pc:spChg>
      </pc:sldChg>
      <pc:sldChg chg="modSp mod">
        <pc:chgData name="Pierluigi Ascani" userId="9f72fe3f-a8b3-416a-ae25-995b8eb05411" providerId="ADAL" clId="{DA83ABA4-0767-4EC5-9C2E-2111DB53C816}" dt="2021-05-11T13:54:34.411" v="286" actId="20577"/>
        <pc:sldMkLst>
          <pc:docMk/>
          <pc:sldMk cId="1905534418" sldId="3021"/>
        </pc:sldMkLst>
        <pc:spChg chg="mod">
          <ac:chgData name="Pierluigi Ascani" userId="9f72fe3f-a8b3-416a-ae25-995b8eb05411" providerId="ADAL" clId="{DA83ABA4-0767-4EC5-9C2E-2111DB53C816}" dt="2021-05-11T13:54:34.411" v="286" actId="20577"/>
          <ac:spMkLst>
            <pc:docMk/>
            <pc:sldMk cId="1905534418" sldId="3021"/>
            <ac:spMk id="170" creationId="{8998DACE-5215-4F5B-8799-91B46D69AD8D}"/>
          </ac:spMkLst>
        </pc:spChg>
      </pc:sldChg>
      <pc:sldChg chg="modSp mod">
        <pc:chgData name="Pierluigi Ascani" userId="9f72fe3f-a8b3-416a-ae25-995b8eb05411" providerId="ADAL" clId="{DA83ABA4-0767-4EC5-9C2E-2111DB53C816}" dt="2021-05-11T13:51:24.089" v="147" actId="6549"/>
        <pc:sldMkLst>
          <pc:docMk/>
          <pc:sldMk cId="3173710393" sldId="3027"/>
        </pc:sldMkLst>
        <pc:spChg chg="mod">
          <ac:chgData name="Pierluigi Ascani" userId="9f72fe3f-a8b3-416a-ae25-995b8eb05411" providerId="ADAL" clId="{DA83ABA4-0767-4EC5-9C2E-2111DB53C816}" dt="2021-05-11T13:51:24.089" v="147" actId="6549"/>
          <ac:spMkLst>
            <pc:docMk/>
            <pc:sldMk cId="3173710393" sldId="3027"/>
            <ac:spMk id="60" creationId="{CD20E352-7153-482A-B98A-B573748F8E8E}"/>
          </ac:spMkLst>
        </pc:spChg>
      </pc:sldChg>
      <pc:sldChg chg="addSp modSp mod">
        <pc:chgData name="Pierluigi Ascani" userId="9f72fe3f-a8b3-416a-ae25-995b8eb05411" providerId="ADAL" clId="{DA83ABA4-0767-4EC5-9C2E-2111DB53C816}" dt="2021-05-11T13:57:40.273" v="463" actId="14100"/>
        <pc:sldMkLst>
          <pc:docMk/>
          <pc:sldMk cId="2683989611" sldId="3028"/>
        </pc:sldMkLst>
        <pc:spChg chg="add mod">
          <ac:chgData name="Pierluigi Ascani" userId="9f72fe3f-a8b3-416a-ae25-995b8eb05411" providerId="ADAL" clId="{DA83ABA4-0767-4EC5-9C2E-2111DB53C816}" dt="2021-05-11T13:57:40.273" v="463" actId="14100"/>
          <ac:spMkLst>
            <pc:docMk/>
            <pc:sldMk cId="2683989611" sldId="3028"/>
            <ac:spMk id="2" creationId="{29895B70-30FD-4442-845E-40022FBDDDAC}"/>
          </ac:spMkLst>
        </pc:spChg>
      </pc:sldChg>
      <pc:sldChg chg="addSp delSp modSp mod">
        <pc:chgData name="Pierluigi Ascani" userId="9f72fe3f-a8b3-416a-ae25-995b8eb05411" providerId="ADAL" clId="{DA83ABA4-0767-4EC5-9C2E-2111DB53C816}" dt="2021-05-11T14:04:06.146" v="560" actId="478"/>
        <pc:sldMkLst>
          <pc:docMk/>
          <pc:sldMk cId="1174106738" sldId="3029"/>
        </pc:sldMkLst>
        <pc:spChg chg="add del mod">
          <ac:chgData name="Pierluigi Ascani" userId="9f72fe3f-a8b3-416a-ae25-995b8eb05411" providerId="ADAL" clId="{DA83ABA4-0767-4EC5-9C2E-2111DB53C816}" dt="2021-05-11T14:04:06.146" v="560" actId="478"/>
          <ac:spMkLst>
            <pc:docMk/>
            <pc:sldMk cId="1174106738" sldId="3029"/>
            <ac:spMk id="14" creationId="{8490EC40-E74F-441B-BA5C-37F09CC02B2D}"/>
          </ac:spMkLst>
        </pc:spChg>
        <pc:spChg chg="mod">
          <ac:chgData name="Pierluigi Ascani" userId="9f72fe3f-a8b3-416a-ae25-995b8eb05411" providerId="ADAL" clId="{DA83ABA4-0767-4EC5-9C2E-2111DB53C816}" dt="2021-05-11T14:04:02.638" v="559" actId="20577"/>
          <ac:spMkLst>
            <pc:docMk/>
            <pc:sldMk cId="1174106738" sldId="3029"/>
            <ac:spMk id="56" creationId="{C2469829-66EF-4A8E-8E20-C57B128E03C7}"/>
          </ac:spMkLst>
        </pc:spChg>
      </pc:sldChg>
    </pc:docChg>
  </pc:docChgLst>
  <pc:docChgLst>
    <pc:chgData name="Pierluigi Ascani" userId="9f72fe3f-a8b3-416a-ae25-995b8eb05411" providerId="ADAL" clId="{4F1DC138-7A93-4C13-9E3A-FD6AE1C13CFF}"/>
    <pc:docChg chg="custSel modSld">
      <pc:chgData name="Pierluigi Ascani" userId="9f72fe3f-a8b3-416a-ae25-995b8eb05411" providerId="ADAL" clId="{4F1DC138-7A93-4C13-9E3A-FD6AE1C13CFF}" dt="2021-07-27T10:39:30.138" v="283" actId="20577"/>
      <pc:docMkLst>
        <pc:docMk/>
      </pc:docMkLst>
      <pc:sldChg chg="modSp mod">
        <pc:chgData name="Pierluigi Ascani" userId="9f72fe3f-a8b3-416a-ae25-995b8eb05411" providerId="ADAL" clId="{4F1DC138-7A93-4C13-9E3A-FD6AE1C13CFF}" dt="2021-07-27T10:34:48.163" v="53" actId="1036"/>
        <pc:sldMkLst>
          <pc:docMk/>
          <pc:sldMk cId="672236738" sldId="792"/>
        </pc:sldMkLst>
        <pc:spChg chg="mod">
          <ac:chgData name="Pierluigi Ascani" userId="9f72fe3f-a8b3-416a-ae25-995b8eb05411" providerId="ADAL" clId="{4F1DC138-7A93-4C13-9E3A-FD6AE1C13CFF}" dt="2021-07-27T10:34:16.122" v="6" actId="6549"/>
          <ac:spMkLst>
            <pc:docMk/>
            <pc:sldMk cId="672236738" sldId="792"/>
            <ac:spMk id="36" creationId="{0E93B59C-A3EB-468A-B57F-6EF807FBA5F6}"/>
          </ac:spMkLst>
        </pc:spChg>
        <pc:spChg chg="mod">
          <ac:chgData name="Pierluigi Ascani" userId="9f72fe3f-a8b3-416a-ae25-995b8eb05411" providerId="ADAL" clId="{4F1DC138-7A93-4C13-9E3A-FD6AE1C13CFF}" dt="2021-07-27T10:34:48.163" v="53" actId="1036"/>
          <ac:spMkLst>
            <pc:docMk/>
            <pc:sldMk cId="672236738" sldId="792"/>
            <ac:spMk id="57" creationId="{342DD1C4-328F-4E7C-B287-2E3D25D92A3A}"/>
          </ac:spMkLst>
        </pc:spChg>
      </pc:sldChg>
      <pc:sldChg chg="modSp mod">
        <pc:chgData name="Pierluigi Ascani" userId="9f72fe3f-a8b3-416a-ae25-995b8eb05411" providerId="ADAL" clId="{4F1DC138-7A93-4C13-9E3A-FD6AE1C13CFF}" dt="2021-07-27T10:37:46.143" v="97" actId="20577"/>
        <pc:sldMkLst>
          <pc:docMk/>
          <pc:sldMk cId="2833690656" sldId="2388"/>
        </pc:sldMkLst>
        <pc:spChg chg="mod">
          <ac:chgData name="Pierluigi Ascani" userId="9f72fe3f-a8b3-416a-ae25-995b8eb05411" providerId="ADAL" clId="{4F1DC138-7A93-4C13-9E3A-FD6AE1C13CFF}" dt="2021-07-27T10:37:46.143" v="97" actId="20577"/>
          <ac:spMkLst>
            <pc:docMk/>
            <pc:sldMk cId="2833690656" sldId="2388"/>
            <ac:spMk id="30" creationId="{022DB523-2F02-4586-A69F-BE73338A22BD}"/>
          </ac:spMkLst>
        </pc:spChg>
      </pc:sldChg>
      <pc:sldChg chg="modSp mod">
        <pc:chgData name="Pierluigi Ascani" userId="9f72fe3f-a8b3-416a-ae25-995b8eb05411" providerId="ADAL" clId="{4F1DC138-7A93-4C13-9E3A-FD6AE1C13CFF}" dt="2021-07-27T10:38:36.783" v="209" actId="20577"/>
        <pc:sldMkLst>
          <pc:docMk/>
          <pc:sldMk cId="1460923506" sldId="2389"/>
        </pc:sldMkLst>
        <pc:spChg chg="mod">
          <ac:chgData name="Pierluigi Ascani" userId="9f72fe3f-a8b3-416a-ae25-995b8eb05411" providerId="ADAL" clId="{4F1DC138-7A93-4C13-9E3A-FD6AE1C13CFF}" dt="2021-07-27T10:38:36.783" v="209" actId="20577"/>
          <ac:spMkLst>
            <pc:docMk/>
            <pc:sldMk cId="1460923506" sldId="2389"/>
            <ac:spMk id="49" creationId="{29EB73D7-4665-4853-B73F-457734F2C79B}"/>
          </ac:spMkLst>
        </pc:spChg>
      </pc:sldChg>
      <pc:sldChg chg="modSp mod">
        <pc:chgData name="Pierluigi Ascani" userId="9f72fe3f-a8b3-416a-ae25-995b8eb05411" providerId="ADAL" clId="{4F1DC138-7A93-4C13-9E3A-FD6AE1C13CFF}" dt="2021-07-27T10:39:14.685" v="260" actId="20577"/>
        <pc:sldMkLst>
          <pc:docMk/>
          <pc:sldMk cId="1442963187" sldId="2391"/>
        </pc:sldMkLst>
        <pc:spChg chg="mod">
          <ac:chgData name="Pierluigi Ascani" userId="9f72fe3f-a8b3-416a-ae25-995b8eb05411" providerId="ADAL" clId="{4F1DC138-7A93-4C13-9E3A-FD6AE1C13CFF}" dt="2021-07-27T10:39:14.685" v="260" actId="20577"/>
          <ac:spMkLst>
            <pc:docMk/>
            <pc:sldMk cId="1442963187" sldId="2391"/>
            <ac:spMk id="30" creationId="{022DB523-2F02-4586-A69F-BE73338A22BD}"/>
          </ac:spMkLst>
        </pc:spChg>
      </pc:sldChg>
      <pc:sldChg chg="modSp mod">
        <pc:chgData name="Pierluigi Ascani" userId="9f72fe3f-a8b3-416a-ae25-995b8eb05411" providerId="ADAL" clId="{4F1DC138-7A93-4C13-9E3A-FD6AE1C13CFF}" dt="2021-07-27T10:39:30.138" v="283" actId="20577"/>
        <pc:sldMkLst>
          <pc:docMk/>
          <pc:sldMk cId="3110236994" sldId="2392"/>
        </pc:sldMkLst>
        <pc:spChg chg="mod">
          <ac:chgData name="Pierluigi Ascani" userId="9f72fe3f-a8b3-416a-ae25-995b8eb05411" providerId="ADAL" clId="{4F1DC138-7A93-4C13-9E3A-FD6AE1C13CFF}" dt="2021-07-27T10:39:30.138" v="283" actId="20577"/>
          <ac:spMkLst>
            <pc:docMk/>
            <pc:sldMk cId="3110236994" sldId="2392"/>
            <ac:spMk id="30" creationId="{022DB523-2F02-4586-A69F-BE73338A22BD}"/>
          </ac:spMkLst>
        </pc:spChg>
      </pc:sldChg>
      <pc:sldChg chg="modSp mod">
        <pc:chgData name="Pierluigi Ascani" userId="9f72fe3f-a8b3-416a-ae25-995b8eb05411" providerId="ADAL" clId="{4F1DC138-7A93-4C13-9E3A-FD6AE1C13CFF}" dt="2021-07-27T10:33:37.402" v="5" actId="20577"/>
        <pc:sldMkLst>
          <pc:docMk/>
          <pc:sldMk cId="2135873161" sldId="3017"/>
        </pc:sldMkLst>
        <pc:spChg chg="mod">
          <ac:chgData name="Pierluigi Ascani" userId="9f72fe3f-a8b3-416a-ae25-995b8eb05411" providerId="ADAL" clId="{4F1DC138-7A93-4C13-9E3A-FD6AE1C13CFF}" dt="2021-07-27T10:33:37.402" v="5" actId="20577"/>
          <ac:spMkLst>
            <pc:docMk/>
            <pc:sldMk cId="2135873161" sldId="3017"/>
            <ac:spMk id="170" creationId="{8998DACE-5215-4F5B-8799-91B46D69AD8D}"/>
          </ac:spMkLst>
        </pc:spChg>
      </pc:sldChg>
    </pc:docChg>
  </pc:docChgLst>
  <pc:docChgLst>
    <pc:chgData name="Daniele Serio" userId="a72f9ad8-263d-4a3e-b03c-bf666c05573e" providerId="ADAL" clId="{D2E99344-8F09-4D0F-822F-8254907A1A00}"/>
    <pc:docChg chg="undo custSel modSld modMainMaster">
      <pc:chgData name="Daniele Serio" userId="a72f9ad8-263d-4a3e-b03c-bf666c05573e" providerId="ADAL" clId="{D2E99344-8F09-4D0F-822F-8254907A1A00}" dt="2021-05-21T13:15:18.666" v="412" actId="20577"/>
      <pc:docMkLst>
        <pc:docMk/>
      </pc:docMkLst>
      <pc:sldChg chg="addSp modSp mod">
        <pc:chgData name="Daniele Serio" userId="a72f9ad8-263d-4a3e-b03c-bf666c05573e" providerId="ADAL" clId="{D2E99344-8F09-4D0F-822F-8254907A1A00}" dt="2021-05-11T14:14:25.325" v="21" actId="20577"/>
        <pc:sldMkLst>
          <pc:docMk/>
          <pc:sldMk cId="0" sldId="463"/>
        </pc:sldMkLst>
        <pc:spChg chg="add mod">
          <ac:chgData name="Daniele Serio" userId="a72f9ad8-263d-4a3e-b03c-bf666c05573e" providerId="ADAL" clId="{D2E99344-8F09-4D0F-822F-8254907A1A00}" dt="2021-05-11T13:33:40.863" v="2" actId="1076"/>
          <ac:spMkLst>
            <pc:docMk/>
            <pc:sldMk cId="0" sldId="463"/>
            <ac:spMk id="2" creationId="{466A4DB8-AEC1-4B0A-B317-4AE464CF3D4C}"/>
          </ac:spMkLst>
        </pc:spChg>
        <pc:spChg chg="mod">
          <ac:chgData name="Daniele Serio" userId="a72f9ad8-263d-4a3e-b03c-bf666c05573e" providerId="ADAL" clId="{D2E99344-8F09-4D0F-822F-8254907A1A00}" dt="2021-05-11T14:14:25.325" v="21" actId="20577"/>
          <ac:spMkLst>
            <pc:docMk/>
            <pc:sldMk cId="0" sldId="463"/>
            <ac:spMk id="12" creationId="{B1BB87A2-A015-4C84-97F7-E761EAF269BC}"/>
          </ac:spMkLst>
        </pc:spChg>
      </pc:sldChg>
      <pc:sldChg chg="modSp mod">
        <pc:chgData name="Daniele Serio" userId="a72f9ad8-263d-4a3e-b03c-bf666c05573e" providerId="ADAL" clId="{D2E99344-8F09-4D0F-822F-8254907A1A00}" dt="2021-05-21T13:14:06.593" v="370" actId="20577"/>
        <pc:sldMkLst>
          <pc:docMk/>
          <pc:sldMk cId="2105182704" sldId="2373"/>
        </pc:sldMkLst>
        <pc:spChg chg="mod">
          <ac:chgData name="Daniele Serio" userId="a72f9ad8-263d-4a3e-b03c-bf666c05573e" providerId="ADAL" clId="{D2E99344-8F09-4D0F-822F-8254907A1A00}" dt="2021-05-21T13:14:06.593" v="370" actId="20577"/>
          <ac:spMkLst>
            <pc:docMk/>
            <pc:sldMk cId="2105182704" sldId="2373"/>
            <ac:spMk id="37" creationId="{BBB77827-1E44-4D35-923C-370939F51D6A}"/>
          </ac:spMkLst>
        </pc:spChg>
      </pc:sldChg>
      <pc:sldChg chg="modSp mod">
        <pc:chgData name="Daniele Serio" userId="a72f9ad8-263d-4a3e-b03c-bf666c05573e" providerId="ADAL" clId="{D2E99344-8F09-4D0F-822F-8254907A1A00}" dt="2021-05-21T13:14:12.650" v="376" actId="20577"/>
        <pc:sldMkLst>
          <pc:docMk/>
          <pc:sldMk cId="4073975433" sldId="2374"/>
        </pc:sldMkLst>
        <pc:spChg chg="mod">
          <ac:chgData name="Daniele Serio" userId="a72f9ad8-263d-4a3e-b03c-bf666c05573e" providerId="ADAL" clId="{D2E99344-8F09-4D0F-822F-8254907A1A00}" dt="2021-05-11T14:12:08.476" v="5" actId="14100"/>
          <ac:spMkLst>
            <pc:docMk/>
            <pc:sldMk cId="4073975433" sldId="2374"/>
            <ac:spMk id="30" creationId="{022DB523-2F02-4586-A69F-BE73338A22BD}"/>
          </ac:spMkLst>
        </pc:spChg>
        <pc:spChg chg="mod">
          <ac:chgData name="Daniele Serio" userId="a72f9ad8-263d-4a3e-b03c-bf666c05573e" providerId="ADAL" clId="{D2E99344-8F09-4D0F-822F-8254907A1A00}" dt="2021-05-21T13:14:12.650" v="376" actId="20577"/>
          <ac:spMkLst>
            <pc:docMk/>
            <pc:sldMk cId="4073975433" sldId="2374"/>
            <ac:spMk id="43" creationId="{439F0A59-1BFA-413F-A997-A04B444B0BC7}"/>
          </ac:spMkLst>
        </pc:spChg>
      </pc:sldChg>
      <pc:sldChg chg="modSp mod">
        <pc:chgData name="Daniele Serio" userId="a72f9ad8-263d-4a3e-b03c-bf666c05573e" providerId="ADAL" clId="{D2E99344-8F09-4D0F-822F-8254907A1A00}" dt="2021-05-21T13:14:20.187" v="382" actId="20577"/>
        <pc:sldMkLst>
          <pc:docMk/>
          <pc:sldMk cId="981581703" sldId="2376"/>
        </pc:sldMkLst>
        <pc:spChg chg="mod">
          <ac:chgData name="Daniele Serio" userId="a72f9ad8-263d-4a3e-b03c-bf666c05573e" providerId="ADAL" clId="{D2E99344-8F09-4D0F-822F-8254907A1A00}" dt="2021-05-11T14:13:15.851" v="12" actId="20577"/>
          <ac:spMkLst>
            <pc:docMk/>
            <pc:sldMk cId="981581703" sldId="2376"/>
            <ac:spMk id="30" creationId="{022DB523-2F02-4586-A69F-BE73338A22BD}"/>
          </ac:spMkLst>
        </pc:spChg>
        <pc:spChg chg="mod">
          <ac:chgData name="Daniele Serio" userId="a72f9ad8-263d-4a3e-b03c-bf666c05573e" providerId="ADAL" clId="{D2E99344-8F09-4D0F-822F-8254907A1A00}" dt="2021-05-21T13:14:20.187" v="382" actId="20577"/>
          <ac:spMkLst>
            <pc:docMk/>
            <pc:sldMk cId="981581703" sldId="2376"/>
            <ac:spMk id="43" creationId="{C49AF79F-9E1D-4379-A9B1-2A0E52630101}"/>
          </ac:spMkLst>
        </pc:spChg>
      </pc:sldChg>
      <pc:sldChg chg="modSp mod">
        <pc:chgData name="Daniele Serio" userId="a72f9ad8-263d-4a3e-b03c-bf666c05573e" providerId="ADAL" clId="{D2E99344-8F09-4D0F-822F-8254907A1A00}" dt="2021-05-21T13:14:36.856" v="388" actId="20577"/>
        <pc:sldMkLst>
          <pc:docMk/>
          <pc:sldMk cId="4151908062" sldId="2379"/>
        </pc:sldMkLst>
        <pc:spChg chg="mod">
          <ac:chgData name="Daniele Serio" userId="a72f9ad8-263d-4a3e-b03c-bf666c05573e" providerId="ADAL" clId="{D2E99344-8F09-4D0F-822F-8254907A1A00}" dt="2021-05-21T13:14:36.856" v="388" actId="20577"/>
          <ac:spMkLst>
            <pc:docMk/>
            <pc:sldMk cId="4151908062" sldId="2379"/>
            <ac:spMk id="45" creationId="{7E63D36C-33EC-4117-BA7A-E057CC14A7F3}"/>
          </ac:spMkLst>
        </pc:spChg>
      </pc:sldChg>
      <pc:sldChg chg="addSp delSp modSp mod">
        <pc:chgData name="Daniele Serio" userId="a72f9ad8-263d-4a3e-b03c-bf666c05573e" providerId="ADAL" clId="{D2E99344-8F09-4D0F-822F-8254907A1A00}" dt="2021-05-21T13:14:45.653" v="394" actId="20577"/>
        <pc:sldMkLst>
          <pc:docMk/>
          <pc:sldMk cId="2754327916" sldId="2383"/>
        </pc:sldMkLst>
        <pc:spChg chg="add mod">
          <ac:chgData name="Daniele Serio" userId="a72f9ad8-263d-4a3e-b03c-bf666c05573e" providerId="ADAL" clId="{D2E99344-8F09-4D0F-822F-8254907A1A00}" dt="2021-05-11T14:16:25.497" v="34"/>
          <ac:spMkLst>
            <pc:docMk/>
            <pc:sldMk cId="2754327916" sldId="2383"/>
            <ac:spMk id="21" creationId="{35AC93F0-BC20-471C-AFDB-9FAF82174B5A}"/>
          </ac:spMkLst>
        </pc:spChg>
        <pc:spChg chg="del mod">
          <ac:chgData name="Daniele Serio" userId="a72f9ad8-263d-4a3e-b03c-bf666c05573e" providerId="ADAL" clId="{D2E99344-8F09-4D0F-822F-8254907A1A00}" dt="2021-05-11T14:16:27.444" v="35" actId="478"/>
          <ac:spMkLst>
            <pc:docMk/>
            <pc:sldMk cId="2754327916" sldId="2383"/>
            <ac:spMk id="30" creationId="{022DB523-2F02-4586-A69F-BE73338A22BD}"/>
          </ac:spMkLst>
        </pc:spChg>
        <pc:spChg chg="mod">
          <ac:chgData name="Daniele Serio" userId="a72f9ad8-263d-4a3e-b03c-bf666c05573e" providerId="ADAL" clId="{D2E99344-8F09-4D0F-822F-8254907A1A00}" dt="2021-05-21T13:14:45.653" v="394" actId="20577"/>
          <ac:spMkLst>
            <pc:docMk/>
            <pc:sldMk cId="2754327916" sldId="2383"/>
            <ac:spMk id="35" creationId="{12712DDD-C0B0-464E-8785-39CB2CC4EE8B}"/>
          </ac:spMkLst>
        </pc:spChg>
      </pc:sldChg>
      <pc:sldChg chg="addSp delSp modSp mod">
        <pc:chgData name="Daniele Serio" userId="a72f9ad8-263d-4a3e-b03c-bf666c05573e" providerId="ADAL" clId="{D2E99344-8F09-4D0F-822F-8254907A1A00}" dt="2021-05-21T13:14:54.877" v="400" actId="20577"/>
        <pc:sldMkLst>
          <pc:docMk/>
          <pc:sldMk cId="3952034306" sldId="2385"/>
        </pc:sldMkLst>
        <pc:spChg chg="add del mod">
          <ac:chgData name="Daniele Serio" userId="a72f9ad8-263d-4a3e-b03c-bf666c05573e" providerId="ADAL" clId="{D2E99344-8F09-4D0F-822F-8254907A1A00}" dt="2021-05-11T14:16:50.295" v="39" actId="478"/>
          <ac:spMkLst>
            <pc:docMk/>
            <pc:sldMk cId="3952034306" sldId="2385"/>
            <ac:spMk id="23" creationId="{42075CAF-4B5D-4458-A798-51613D10C4BB}"/>
          </ac:spMkLst>
        </pc:spChg>
        <pc:spChg chg="add mod">
          <ac:chgData name="Daniele Serio" userId="a72f9ad8-263d-4a3e-b03c-bf666c05573e" providerId="ADAL" clId="{D2E99344-8F09-4D0F-822F-8254907A1A00}" dt="2021-05-11T14:16:48.859" v="38"/>
          <ac:spMkLst>
            <pc:docMk/>
            <pc:sldMk cId="3952034306" sldId="2385"/>
            <ac:spMk id="24" creationId="{0F0D1125-EC07-4E55-A6A7-369BEF80AF54}"/>
          </ac:spMkLst>
        </pc:spChg>
        <pc:spChg chg="del mod">
          <ac:chgData name="Daniele Serio" userId="a72f9ad8-263d-4a3e-b03c-bf666c05573e" providerId="ADAL" clId="{D2E99344-8F09-4D0F-822F-8254907A1A00}" dt="2021-05-11T14:16:07.238" v="30" actId="478"/>
          <ac:spMkLst>
            <pc:docMk/>
            <pc:sldMk cId="3952034306" sldId="2385"/>
            <ac:spMk id="30" creationId="{022DB523-2F02-4586-A69F-BE73338A22BD}"/>
          </ac:spMkLst>
        </pc:spChg>
        <pc:spChg chg="mod">
          <ac:chgData name="Daniele Serio" userId="a72f9ad8-263d-4a3e-b03c-bf666c05573e" providerId="ADAL" clId="{D2E99344-8F09-4D0F-822F-8254907A1A00}" dt="2021-05-21T13:14:54.877" v="400" actId="20577"/>
          <ac:spMkLst>
            <pc:docMk/>
            <pc:sldMk cId="3952034306" sldId="2385"/>
            <ac:spMk id="41" creationId="{9ECE39E5-FABE-4F0B-A5D7-6653D0907398}"/>
          </ac:spMkLst>
        </pc:spChg>
      </pc:sldChg>
      <pc:sldChg chg="modSp mod">
        <pc:chgData name="Daniele Serio" userId="a72f9ad8-263d-4a3e-b03c-bf666c05573e" providerId="ADAL" clId="{D2E99344-8F09-4D0F-822F-8254907A1A00}" dt="2021-05-21T13:15:04.356" v="403" actId="20577"/>
        <pc:sldMkLst>
          <pc:docMk/>
          <pc:sldMk cId="2833690656" sldId="2388"/>
        </pc:sldMkLst>
        <pc:spChg chg="mod">
          <ac:chgData name="Daniele Serio" userId="a72f9ad8-263d-4a3e-b03c-bf666c05573e" providerId="ADAL" clId="{D2E99344-8F09-4D0F-822F-8254907A1A00}" dt="2021-05-21T13:15:04.356" v="403" actId="20577"/>
          <ac:spMkLst>
            <pc:docMk/>
            <pc:sldMk cId="2833690656" sldId="2388"/>
            <ac:spMk id="34" creationId="{3989E660-0884-459A-A611-CDFE2AD15099}"/>
          </ac:spMkLst>
        </pc:spChg>
      </pc:sldChg>
      <pc:sldChg chg="modSp mod">
        <pc:chgData name="Daniele Serio" userId="a72f9ad8-263d-4a3e-b03c-bf666c05573e" providerId="ADAL" clId="{D2E99344-8F09-4D0F-822F-8254907A1A00}" dt="2021-05-21T13:15:15.015" v="406" actId="20577"/>
        <pc:sldMkLst>
          <pc:docMk/>
          <pc:sldMk cId="1460923506" sldId="2389"/>
        </pc:sldMkLst>
        <pc:spChg chg="mod">
          <ac:chgData name="Daniele Serio" userId="a72f9ad8-263d-4a3e-b03c-bf666c05573e" providerId="ADAL" clId="{D2E99344-8F09-4D0F-822F-8254907A1A00}" dt="2021-05-21T13:15:15.015" v="406" actId="20577"/>
          <ac:spMkLst>
            <pc:docMk/>
            <pc:sldMk cId="1460923506" sldId="2389"/>
            <ac:spMk id="34" creationId="{0A47D871-19F7-4D63-9AC3-56096DB4B255}"/>
          </ac:spMkLst>
        </pc:spChg>
      </pc:sldChg>
      <pc:sldChg chg="modSp mod">
        <pc:chgData name="Daniele Serio" userId="a72f9ad8-263d-4a3e-b03c-bf666c05573e" providerId="ADAL" clId="{D2E99344-8F09-4D0F-822F-8254907A1A00}" dt="2021-05-21T13:15:16.989" v="409" actId="20577"/>
        <pc:sldMkLst>
          <pc:docMk/>
          <pc:sldMk cId="2270830951" sldId="2390"/>
        </pc:sldMkLst>
        <pc:spChg chg="mod">
          <ac:chgData name="Daniele Serio" userId="a72f9ad8-263d-4a3e-b03c-bf666c05573e" providerId="ADAL" clId="{D2E99344-8F09-4D0F-822F-8254907A1A00}" dt="2021-05-21T13:15:16.989" v="409" actId="20577"/>
          <ac:spMkLst>
            <pc:docMk/>
            <pc:sldMk cId="2270830951" sldId="2390"/>
            <ac:spMk id="44" creationId="{7BE745F2-318F-45F1-8DBC-AFAC5C671D9A}"/>
          </ac:spMkLst>
        </pc:spChg>
      </pc:sldChg>
      <pc:sldChg chg="modSp mod">
        <pc:chgData name="Daniele Serio" userId="a72f9ad8-263d-4a3e-b03c-bf666c05573e" providerId="ADAL" clId="{D2E99344-8F09-4D0F-822F-8254907A1A00}" dt="2021-05-21T13:15:18.666" v="412" actId="20577"/>
        <pc:sldMkLst>
          <pc:docMk/>
          <pc:sldMk cId="1442963187" sldId="2391"/>
        </pc:sldMkLst>
        <pc:spChg chg="mod">
          <ac:chgData name="Daniele Serio" userId="a72f9ad8-263d-4a3e-b03c-bf666c05573e" providerId="ADAL" clId="{D2E99344-8F09-4D0F-822F-8254907A1A00}" dt="2021-05-21T13:15:18.666" v="412" actId="20577"/>
          <ac:spMkLst>
            <pc:docMk/>
            <pc:sldMk cId="1442963187" sldId="2391"/>
            <ac:spMk id="36" creationId="{6C18A9B8-10CC-4243-8F14-0D6D126ACA6A}"/>
          </ac:spMkLst>
        </pc:spChg>
      </pc:sldChg>
      <pc:sldChg chg="addSp modSp">
        <pc:chgData name="Daniele Serio" userId="a72f9ad8-263d-4a3e-b03c-bf666c05573e" providerId="ADAL" clId="{D2E99344-8F09-4D0F-822F-8254907A1A00}" dt="2021-05-11T14:20:47.736" v="306"/>
        <pc:sldMkLst>
          <pc:docMk/>
          <pc:sldMk cId="2635283430" sldId="2829"/>
        </pc:sldMkLst>
        <pc:spChg chg="add mod">
          <ac:chgData name="Daniele Serio" userId="a72f9ad8-263d-4a3e-b03c-bf666c05573e" providerId="ADAL" clId="{D2E99344-8F09-4D0F-822F-8254907A1A00}" dt="2021-05-11T14:20:47.736" v="306"/>
          <ac:spMkLst>
            <pc:docMk/>
            <pc:sldMk cId="2635283430" sldId="2829"/>
            <ac:spMk id="21" creationId="{C8982703-456C-4113-A858-42A1E4FE59BA}"/>
          </ac:spMkLst>
        </pc:spChg>
        <pc:spChg chg="add mod">
          <ac:chgData name="Daniele Serio" userId="a72f9ad8-263d-4a3e-b03c-bf666c05573e" providerId="ADAL" clId="{D2E99344-8F09-4D0F-822F-8254907A1A00}" dt="2021-05-11T14:20:47.736" v="306"/>
          <ac:spMkLst>
            <pc:docMk/>
            <pc:sldMk cId="2635283430" sldId="2829"/>
            <ac:spMk id="22" creationId="{4F0988E2-6901-4B50-AF84-6AB8F651B47C}"/>
          </ac:spMkLst>
        </pc:spChg>
      </pc:sldChg>
      <pc:sldChg chg="addSp delSp modSp mod">
        <pc:chgData name="Daniele Serio" userId="a72f9ad8-263d-4a3e-b03c-bf666c05573e" providerId="ADAL" clId="{D2E99344-8F09-4D0F-822F-8254907A1A00}" dt="2021-05-11T14:21:41.981" v="318" actId="207"/>
        <pc:sldMkLst>
          <pc:docMk/>
          <pc:sldMk cId="3540796362" sldId="2864"/>
        </pc:sldMkLst>
        <pc:spChg chg="add mod">
          <ac:chgData name="Daniele Serio" userId="a72f9ad8-263d-4a3e-b03c-bf666c05573e" providerId="ADAL" clId="{D2E99344-8F09-4D0F-822F-8254907A1A00}" dt="2021-05-11T14:21:23.604" v="314"/>
          <ac:spMkLst>
            <pc:docMk/>
            <pc:sldMk cId="3540796362" sldId="2864"/>
            <ac:spMk id="13" creationId="{9E5C90C0-A276-48F9-93FB-A674DC3612BF}"/>
          </ac:spMkLst>
        </pc:spChg>
        <pc:spChg chg="add mod">
          <ac:chgData name="Daniele Serio" userId="a72f9ad8-263d-4a3e-b03c-bf666c05573e" providerId="ADAL" clId="{D2E99344-8F09-4D0F-822F-8254907A1A00}" dt="2021-05-11T14:21:41.981" v="318" actId="207"/>
          <ac:spMkLst>
            <pc:docMk/>
            <pc:sldMk cId="3540796362" sldId="2864"/>
            <ac:spMk id="15" creationId="{0DA5A865-3CC8-440F-936D-B7EC33654144}"/>
          </ac:spMkLst>
        </pc:spChg>
        <pc:spChg chg="del mod">
          <ac:chgData name="Daniele Serio" userId="a72f9ad8-263d-4a3e-b03c-bf666c05573e" providerId="ADAL" clId="{D2E99344-8F09-4D0F-822F-8254907A1A00}" dt="2021-05-11T14:21:25.184" v="315" actId="478"/>
          <ac:spMkLst>
            <pc:docMk/>
            <pc:sldMk cId="3540796362" sldId="2864"/>
            <ac:spMk id="56" creationId="{C2469829-66EF-4A8E-8E20-C57B128E03C7}"/>
          </ac:spMkLst>
        </pc:spChg>
      </pc:sldChg>
      <pc:sldChg chg="addSp modSp mod">
        <pc:chgData name="Daniele Serio" userId="a72f9ad8-263d-4a3e-b03c-bf666c05573e" providerId="ADAL" clId="{D2E99344-8F09-4D0F-822F-8254907A1A00}" dt="2021-05-11T14:23:33.029" v="364" actId="115"/>
        <pc:sldMkLst>
          <pc:docMk/>
          <pc:sldMk cId="1106892611" sldId="2867"/>
        </pc:sldMkLst>
        <pc:spChg chg="mod">
          <ac:chgData name="Daniele Serio" userId="a72f9ad8-263d-4a3e-b03c-bf666c05573e" providerId="ADAL" clId="{D2E99344-8F09-4D0F-822F-8254907A1A00}" dt="2021-05-11T14:22:53.758" v="353" actId="1035"/>
          <ac:spMkLst>
            <pc:docMk/>
            <pc:sldMk cId="1106892611" sldId="2867"/>
            <ac:spMk id="2" creationId="{7FACB22E-A8F9-4BFE-84A9-8C0CA8419B80}"/>
          </ac:spMkLst>
        </pc:spChg>
        <pc:spChg chg="mod">
          <ac:chgData name="Daniele Serio" userId="a72f9ad8-263d-4a3e-b03c-bf666c05573e" providerId="ADAL" clId="{D2E99344-8F09-4D0F-822F-8254907A1A00}" dt="2021-05-11T14:22:45.933" v="342" actId="1035"/>
          <ac:spMkLst>
            <pc:docMk/>
            <pc:sldMk cId="1106892611" sldId="2867"/>
            <ac:spMk id="31" creationId="{A6A67CF6-DD8A-46EB-93D5-33303E9B6CFC}"/>
          </ac:spMkLst>
        </pc:spChg>
        <pc:spChg chg="add mod">
          <ac:chgData name="Daniele Serio" userId="a72f9ad8-263d-4a3e-b03c-bf666c05573e" providerId="ADAL" clId="{D2E99344-8F09-4D0F-822F-8254907A1A00}" dt="2021-05-11T14:22:08.183" v="320"/>
          <ac:spMkLst>
            <pc:docMk/>
            <pc:sldMk cId="1106892611" sldId="2867"/>
            <ac:spMk id="37" creationId="{F7351A57-12CE-49B2-ACAD-09D5DA05367F}"/>
          </ac:spMkLst>
        </pc:spChg>
        <pc:spChg chg="mod">
          <ac:chgData name="Daniele Serio" userId="a72f9ad8-263d-4a3e-b03c-bf666c05573e" providerId="ADAL" clId="{D2E99344-8F09-4D0F-822F-8254907A1A00}" dt="2021-05-11T14:23:21.991" v="363" actId="115"/>
          <ac:spMkLst>
            <pc:docMk/>
            <pc:sldMk cId="1106892611" sldId="2867"/>
            <ac:spMk id="47" creationId="{746F55C5-1A4D-48F9-8FEC-07BF9BE501EE}"/>
          </ac:spMkLst>
        </pc:spChg>
        <pc:spChg chg="mod">
          <ac:chgData name="Daniele Serio" userId="a72f9ad8-263d-4a3e-b03c-bf666c05573e" providerId="ADAL" clId="{D2E99344-8F09-4D0F-822F-8254907A1A00}" dt="2021-05-11T14:23:33.029" v="364" actId="115"/>
          <ac:spMkLst>
            <pc:docMk/>
            <pc:sldMk cId="1106892611" sldId="2867"/>
            <ac:spMk id="48" creationId="{FB9C2E21-5B85-4A52-A390-70A667DFDD49}"/>
          </ac:spMkLst>
        </pc:spChg>
        <pc:picChg chg="mod">
          <ac:chgData name="Daniele Serio" userId="a72f9ad8-263d-4a3e-b03c-bf666c05573e" providerId="ADAL" clId="{D2E99344-8F09-4D0F-822F-8254907A1A00}" dt="2021-05-11T14:22:45.933" v="342" actId="1035"/>
          <ac:picMkLst>
            <pc:docMk/>
            <pc:sldMk cId="1106892611" sldId="2867"/>
            <ac:picMk id="5" creationId="{5D9002E3-65CD-433B-AD2D-CB94082146CE}"/>
          </ac:picMkLst>
        </pc:picChg>
        <pc:picChg chg="mod">
          <ac:chgData name="Daniele Serio" userId="a72f9ad8-263d-4a3e-b03c-bf666c05573e" providerId="ADAL" clId="{D2E99344-8F09-4D0F-822F-8254907A1A00}" dt="2021-05-11T14:22:53.758" v="353" actId="1035"/>
          <ac:picMkLst>
            <pc:docMk/>
            <pc:sldMk cId="1106892611" sldId="2867"/>
            <ac:picMk id="21" creationId="{D5BF9B48-24C5-48F3-8BE9-FA4A41F480DC}"/>
          </ac:picMkLst>
        </pc:picChg>
        <pc:picChg chg="mod">
          <ac:chgData name="Daniele Serio" userId="a72f9ad8-263d-4a3e-b03c-bf666c05573e" providerId="ADAL" clId="{D2E99344-8F09-4D0F-822F-8254907A1A00}" dt="2021-05-11T14:22:53.758" v="353" actId="1035"/>
          <ac:picMkLst>
            <pc:docMk/>
            <pc:sldMk cId="1106892611" sldId="2867"/>
            <ac:picMk id="33" creationId="{39B9F03C-AC7A-42F8-BE14-29FC5B4EB53A}"/>
          </ac:picMkLst>
        </pc:picChg>
        <pc:picChg chg="mod">
          <ac:chgData name="Daniele Serio" userId="a72f9ad8-263d-4a3e-b03c-bf666c05573e" providerId="ADAL" clId="{D2E99344-8F09-4D0F-822F-8254907A1A00}" dt="2021-05-11T14:22:45.933" v="342" actId="1035"/>
          <ac:picMkLst>
            <pc:docMk/>
            <pc:sldMk cId="1106892611" sldId="2867"/>
            <ac:picMk id="35" creationId="{7F753E18-00EF-4DA7-884E-DC453D3C8D2F}"/>
          </ac:picMkLst>
        </pc:picChg>
      </pc:sldChg>
      <pc:sldChg chg="addSp delSp modSp mod">
        <pc:chgData name="Daniele Serio" userId="a72f9ad8-263d-4a3e-b03c-bf666c05573e" providerId="ADAL" clId="{D2E99344-8F09-4D0F-822F-8254907A1A00}" dt="2021-05-11T14:21:06.974" v="310" actId="14100"/>
        <pc:sldMkLst>
          <pc:docMk/>
          <pc:sldMk cId="1439472552" sldId="3000"/>
        </pc:sldMkLst>
        <pc:spChg chg="add del mod">
          <ac:chgData name="Daniele Serio" userId="a72f9ad8-263d-4a3e-b03c-bf666c05573e" providerId="ADAL" clId="{D2E99344-8F09-4D0F-822F-8254907A1A00}" dt="2021-05-11T14:20:55.702" v="308" actId="478"/>
          <ac:spMkLst>
            <pc:docMk/>
            <pc:sldMk cId="1439472552" sldId="3000"/>
            <ac:spMk id="13" creationId="{741CB8BC-0C52-437E-8DEE-0589A730D653}"/>
          </ac:spMkLst>
        </pc:spChg>
        <pc:spChg chg="add mod">
          <ac:chgData name="Daniele Serio" userId="a72f9ad8-263d-4a3e-b03c-bf666c05573e" providerId="ADAL" clId="{D2E99344-8F09-4D0F-822F-8254907A1A00}" dt="2021-05-11T14:21:06.974" v="310" actId="14100"/>
          <ac:spMkLst>
            <pc:docMk/>
            <pc:sldMk cId="1439472552" sldId="3000"/>
            <ac:spMk id="15" creationId="{E674412F-C4C2-4C75-A373-4CE3D6117687}"/>
          </ac:spMkLst>
        </pc:spChg>
      </pc:sldChg>
      <pc:sldChg chg="addSp delSp modSp mod">
        <pc:chgData name="Daniele Serio" userId="a72f9ad8-263d-4a3e-b03c-bf666c05573e" providerId="ADAL" clId="{D2E99344-8F09-4D0F-822F-8254907A1A00}" dt="2021-05-11T14:14:07.422" v="16" actId="478"/>
        <pc:sldMkLst>
          <pc:docMk/>
          <pc:sldMk cId="1905534418" sldId="3021"/>
        </pc:sldMkLst>
        <pc:spChg chg="add mod">
          <ac:chgData name="Daniele Serio" userId="a72f9ad8-263d-4a3e-b03c-bf666c05573e" providerId="ADAL" clId="{D2E99344-8F09-4D0F-822F-8254907A1A00}" dt="2021-05-11T14:14:06.407" v="15"/>
          <ac:spMkLst>
            <pc:docMk/>
            <pc:sldMk cId="1905534418" sldId="3021"/>
            <ac:spMk id="86" creationId="{185B2484-4AC9-4E0B-A18D-5FA37378B5FB}"/>
          </ac:spMkLst>
        </pc:spChg>
        <pc:spChg chg="del mod">
          <ac:chgData name="Daniele Serio" userId="a72f9ad8-263d-4a3e-b03c-bf666c05573e" providerId="ADAL" clId="{D2E99344-8F09-4D0F-822F-8254907A1A00}" dt="2021-05-11T14:14:07.422" v="16" actId="478"/>
          <ac:spMkLst>
            <pc:docMk/>
            <pc:sldMk cId="1905534418" sldId="3021"/>
            <ac:spMk id="170" creationId="{8998DACE-5215-4F5B-8799-91B46D69AD8D}"/>
          </ac:spMkLst>
        </pc:spChg>
      </pc:sldChg>
      <pc:sldChg chg="modSp mod">
        <pc:chgData name="Daniele Serio" userId="a72f9ad8-263d-4a3e-b03c-bf666c05573e" providerId="ADAL" clId="{D2E99344-8F09-4D0F-822F-8254907A1A00}" dt="2021-05-11T14:12:48.354" v="6" actId="20577"/>
        <pc:sldMkLst>
          <pc:docMk/>
          <pc:sldMk cId="3173710393" sldId="3027"/>
        </pc:sldMkLst>
        <pc:spChg chg="mod">
          <ac:chgData name="Daniele Serio" userId="a72f9ad8-263d-4a3e-b03c-bf666c05573e" providerId="ADAL" clId="{D2E99344-8F09-4D0F-822F-8254907A1A00}" dt="2021-05-11T14:12:48.354" v="6" actId="20577"/>
          <ac:spMkLst>
            <pc:docMk/>
            <pc:sldMk cId="3173710393" sldId="3027"/>
            <ac:spMk id="60" creationId="{CD20E352-7153-482A-B98A-B573748F8E8E}"/>
          </ac:spMkLst>
        </pc:spChg>
      </pc:sldChg>
      <pc:sldChg chg="addSp delSp modSp mod">
        <pc:chgData name="Daniele Serio" userId="a72f9ad8-263d-4a3e-b03c-bf666c05573e" providerId="ADAL" clId="{D2E99344-8F09-4D0F-822F-8254907A1A00}" dt="2021-05-11T14:20:34" v="305" actId="14100"/>
        <pc:sldMkLst>
          <pc:docMk/>
          <pc:sldMk cId="2683989611" sldId="3028"/>
        </pc:sldMkLst>
        <pc:spChg chg="del">
          <ac:chgData name="Daniele Serio" userId="a72f9ad8-263d-4a3e-b03c-bf666c05573e" providerId="ADAL" clId="{D2E99344-8F09-4D0F-822F-8254907A1A00}" dt="2021-05-11T14:18:31.732" v="42" actId="478"/>
          <ac:spMkLst>
            <pc:docMk/>
            <pc:sldMk cId="2683989611" sldId="3028"/>
            <ac:spMk id="2" creationId="{29895B70-30FD-4442-845E-40022FBDDDAC}"/>
          </ac:spMkLst>
        </pc:spChg>
        <pc:spChg chg="add mod">
          <ac:chgData name="Daniele Serio" userId="a72f9ad8-263d-4a3e-b03c-bf666c05573e" providerId="ADAL" clId="{D2E99344-8F09-4D0F-822F-8254907A1A00}" dt="2021-05-11T14:20:34" v="305" actId="14100"/>
          <ac:spMkLst>
            <pc:docMk/>
            <pc:sldMk cId="2683989611" sldId="3028"/>
            <ac:spMk id="3" creationId="{157EC842-169D-43F0-B147-FDCEC293E4A5}"/>
          </ac:spMkLst>
        </pc:spChg>
        <pc:spChg chg="add mod">
          <ac:chgData name="Daniele Serio" userId="a72f9ad8-263d-4a3e-b03c-bf666c05573e" providerId="ADAL" clId="{D2E99344-8F09-4D0F-822F-8254907A1A00}" dt="2021-05-11T14:20:34" v="305" actId="14100"/>
          <ac:spMkLst>
            <pc:docMk/>
            <pc:sldMk cId="2683989611" sldId="3028"/>
            <ac:spMk id="21" creationId="{7AA3A371-5759-4C4F-B921-A33B801A20B9}"/>
          </ac:spMkLst>
        </pc:spChg>
      </pc:sldChg>
      <pc:sldChg chg="addSp modSp">
        <pc:chgData name="Daniele Serio" userId="a72f9ad8-263d-4a3e-b03c-bf666c05573e" providerId="ADAL" clId="{D2E99344-8F09-4D0F-822F-8254907A1A00}" dt="2021-05-11T14:21:59.914" v="319"/>
        <pc:sldMkLst>
          <pc:docMk/>
          <pc:sldMk cId="1174106738" sldId="3029"/>
        </pc:sldMkLst>
        <pc:spChg chg="add mod">
          <ac:chgData name="Daniele Serio" userId="a72f9ad8-263d-4a3e-b03c-bf666c05573e" providerId="ADAL" clId="{D2E99344-8F09-4D0F-822F-8254907A1A00}" dt="2021-05-11T14:21:59.914" v="319"/>
          <ac:spMkLst>
            <pc:docMk/>
            <pc:sldMk cId="1174106738" sldId="3029"/>
            <ac:spMk id="14" creationId="{39DAA61F-35FB-4246-809E-7F393929AA5C}"/>
          </ac:spMkLst>
        </pc:spChg>
      </pc:sldChg>
      <pc:sldMasterChg chg="modSp mod">
        <pc:chgData name="Daniele Serio" userId="a72f9ad8-263d-4a3e-b03c-bf666c05573e" providerId="ADAL" clId="{D2E99344-8F09-4D0F-822F-8254907A1A00}" dt="2021-05-11T14:14:32.268" v="26" actId="20577"/>
        <pc:sldMasterMkLst>
          <pc:docMk/>
          <pc:sldMasterMk cId="0" sldId="2147486420"/>
        </pc:sldMasterMkLst>
        <pc:spChg chg="mod">
          <ac:chgData name="Daniele Serio" userId="a72f9ad8-263d-4a3e-b03c-bf666c05573e" providerId="ADAL" clId="{D2E99344-8F09-4D0F-822F-8254907A1A00}" dt="2021-05-11T14:14:32.268" v="26" actId="20577"/>
          <ac:spMkLst>
            <pc:docMk/>
            <pc:sldMasterMk cId="0" sldId="2147486420"/>
            <ac:spMk id="7" creationId="{1AF516D9-BA35-42B3-99B0-BCAE3A2BF5B2}"/>
          </ac:spMkLst>
        </pc:spChg>
      </pc:sldMasterChg>
    </pc:docChg>
  </pc:docChgLst>
  <pc:docChgLst>
    <pc:chgData name="Alberto Frisiani" userId="91a8624a-11be-43ae-9720-e71a9b1d2251" providerId="ADAL" clId="{FCD57E20-D970-4A5E-8C02-5FF05D6FA590}"/>
    <pc:docChg chg="undo redo custSel modSld">
      <pc:chgData name="Alberto Frisiani" userId="91a8624a-11be-43ae-9720-e71a9b1d2251" providerId="ADAL" clId="{FCD57E20-D970-4A5E-8C02-5FF05D6FA590}" dt="2021-07-27T07:54:24.034" v="4852" actId="20577"/>
      <pc:docMkLst>
        <pc:docMk/>
      </pc:docMkLst>
      <pc:sldChg chg="modSp mod">
        <pc:chgData name="Alberto Frisiani" userId="91a8624a-11be-43ae-9720-e71a9b1d2251" providerId="ADAL" clId="{FCD57E20-D970-4A5E-8C02-5FF05D6FA590}" dt="2021-07-26T12:47:00.446" v="4788" actId="20577"/>
        <pc:sldMkLst>
          <pc:docMk/>
          <pc:sldMk cId="2041657084" sldId="2387"/>
        </pc:sldMkLst>
        <pc:spChg chg="mod">
          <ac:chgData name="Alberto Frisiani" userId="91a8624a-11be-43ae-9720-e71a9b1d2251" providerId="ADAL" clId="{FCD57E20-D970-4A5E-8C02-5FF05D6FA590}" dt="2021-07-26T12:47:00.446" v="4788" actId="20577"/>
          <ac:spMkLst>
            <pc:docMk/>
            <pc:sldMk cId="2041657084" sldId="2387"/>
            <ac:spMk id="47" creationId="{64336030-73C6-4444-97A4-2F83B4D2ADE1}"/>
          </ac:spMkLst>
        </pc:spChg>
      </pc:sldChg>
      <pc:sldChg chg="modSp mod">
        <pc:chgData name="Alberto Frisiani" userId="91a8624a-11be-43ae-9720-e71a9b1d2251" providerId="ADAL" clId="{FCD57E20-D970-4A5E-8C02-5FF05D6FA590}" dt="2021-07-27T07:52:15.268" v="4843" actId="20577"/>
        <pc:sldMkLst>
          <pc:docMk/>
          <pc:sldMk cId="2833690656" sldId="2388"/>
        </pc:sldMkLst>
        <pc:spChg chg="mod">
          <ac:chgData name="Alberto Frisiani" userId="91a8624a-11be-43ae-9720-e71a9b1d2251" providerId="ADAL" clId="{FCD57E20-D970-4A5E-8C02-5FF05D6FA590}" dt="2021-07-27T07:52:09.538" v="4840" actId="20577"/>
          <ac:spMkLst>
            <pc:docMk/>
            <pc:sldMk cId="2833690656" sldId="2388"/>
            <ac:spMk id="30" creationId="{022DB523-2F02-4586-A69F-BE73338A22BD}"/>
          </ac:spMkLst>
        </pc:spChg>
        <pc:spChg chg="mod">
          <ac:chgData name="Alberto Frisiani" userId="91a8624a-11be-43ae-9720-e71a9b1d2251" providerId="ADAL" clId="{FCD57E20-D970-4A5E-8C02-5FF05D6FA590}" dt="2021-07-27T07:52:15.268" v="4843" actId="20577"/>
          <ac:spMkLst>
            <pc:docMk/>
            <pc:sldMk cId="2833690656" sldId="2388"/>
            <ac:spMk id="33" creationId="{9C99602C-32CF-4ABA-A675-BE82555CCDA6}"/>
          </ac:spMkLst>
        </pc:spChg>
      </pc:sldChg>
      <pc:sldChg chg="modSp mod">
        <pc:chgData name="Alberto Frisiani" userId="91a8624a-11be-43ae-9720-e71a9b1d2251" providerId="ADAL" clId="{FCD57E20-D970-4A5E-8C02-5FF05D6FA590}" dt="2021-07-27T07:52:21.709" v="4846" actId="20577"/>
        <pc:sldMkLst>
          <pc:docMk/>
          <pc:sldMk cId="1460923506" sldId="2389"/>
        </pc:sldMkLst>
        <pc:spChg chg="mod">
          <ac:chgData name="Alberto Frisiani" userId="91a8624a-11be-43ae-9720-e71a9b1d2251" providerId="ADAL" clId="{FCD57E20-D970-4A5E-8C02-5FF05D6FA590}" dt="2021-07-27T07:52:21.709" v="4846" actId="20577"/>
          <ac:spMkLst>
            <pc:docMk/>
            <pc:sldMk cId="1460923506" sldId="2389"/>
            <ac:spMk id="23" creationId="{0B111FFC-B0E0-4D1D-B025-942FF178EAA4}"/>
          </ac:spMkLst>
        </pc:spChg>
      </pc:sldChg>
      <pc:sldChg chg="modSp mod">
        <pc:chgData name="Alberto Frisiani" userId="91a8624a-11be-43ae-9720-e71a9b1d2251" providerId="ADAL" clId="{FCD57E20-D970-4A5E-8C02-5FF05D6FA590}" dt="2021-07-27T07:54:19.696" v="4849" actId="20577"/>
        <pc:sldMkLst>
          <pc:docMk/>
          <pc:sldMk cId="2270830951" sldId="2390"/>
        </pc:sldMkLst>
        <pc:spChg chg="mod">
          <ac:chgData name="Alberto Frisiani" userId="91a8624a-11be-43ae-9720-e71a9b1d2251" providerId="ADAL" clId="{FCD57E20-D970-4A5E-8C02-5FF05D6FA590}" dt="2021-07-27T07:54:19.696" v="4849" actId="20577"/>
          <ac:spMkLst>
            <pc:docMk/>
            <pc:sldMk cId="2270830951" sldId="2390"/>
            <ac:spMk id="50" creationId="{377B90FB-87A6-4E9D-A2D0-719610FAC587}"/>
          </ac:spMkLst>
        </pc:spChg>
      </pc:sldChg>
      <pc:sldChg chg="modSp mod">
        <pc:chgData name="Alberto Frisiani" userId="91a8624a-11be-43ae-9720-e71a9b1d2251" providerId="ADAL" clId="{FCD57E20-D970-4A5E-8C02-5FF05D6FA590}" dt="2021-07-27T07:54:24.034" v="4852" actId="20577"/>
        <pc:sldMkLst>
          <pc:docMk/>
          <pc:sldMk cId="1442963187" sldId="2391"/>
        </pc:sldMkLst>
        <pc:spChg chg="mod">
          <ac:chgData name="Alberto Frisiani" userId="91a8624a-11be-43ae-9720-e71a9b1d2251" providerId="ADAL" clId="{FCD57E20-D970-4A5E-8C02-5FF05D6FA590}" dt="2021-07-27T07:54:24.034" v="4852" actId="20577"/>
          <ac:spMkLst>
            <pc:docMk/>
            <pc:sldMk cId="1442963187" sldId="2391"/>
            <ac:spMk id="23" creationId="{861CCBE4-A48A-4DFD-827A-AC5C5E4F990A}"/>
          </ac:spMkLst>
        </pc:spChg>
      </pc:sldChg>
      <pc:sldChg chg="delSp modSp mod">
        <pc:chgData name="Alberto Frisiani" userId="91a8624a-11be-43ae-9720-e71a9b1d2251" providerId="ADAL" clId="{FCD57E20-D970-4A5E-8C02-5FF05D6FA590}" dt="2021-07-26T08:08:28.443" v="1949" actId="1076"/>
        <pc:sldMkLst>
          <pc:docMk/>
          <pc:sldMk cId="1282176327" sldId="2544"/>
        </pc:sldMkLst>
        <pc:spChg chg="mod">
          <ac:chgData name="Alberto Frisiani" userId="91a8624a-11be-43ae-9720-e71a9b1d2251" providerId="ADAL" clId="{FCD57E20-D970-4A5E-8C02-5FF05D6FA590}" dt="2021-07-26T08:03:08.855" v="1525" actId="1038"/>
          <ac:spMkLst>
            <pc:docMk/>
            <pc:sldMk cId="1282176327" sldId="2544"/>
            <ac:spMk id="52" creationId="{3F18B398-8439-411A-82E6-3B4977657DE2}"/>
          </ac:spMkLst>
        </pc:spChg>
        <pc:spChg chg="del mod">
          <ac:chgData name="Alberto Frisiani" userId="91a8624a-11be-43ae-9720-e71a9b1d2251" providerId="ADAL" clId="{FCD57E20-D970-4A5E-8C02-5FF05D6FA590}" dt="2021-07-26T07:55:22.624" v="1435" actId="478"/>
          <ac:spMkLst>
            <pc:docMk/>
            <pc:sldMk cId="1282176327" sldId="2544"/>
            <ac:spMk id="53" creationId="{0552A8F1-AE69-46F1-8E57-F5133DED5234}"/>
          </ac:spMkLst>
        </pc:spChg>
        <pc:spChg chg="mod">
          <ac:chgData name="Alberto Frisiani" userId="91a8624a-11be-43ae-9720-e71a9b1d2251" providerId="ADAL" clId="{FCD57E20-D970-4A5E-8C02-5FF05D6FA590}" dt="2021-07-26T08:03:23.971" v="1543" actId="20577"/>
          <ac:spMkLst>
            <pc:docMk/>
            <pc:sldMk cId="1282176327" sldId="2544"/>
            <ac:spMk id="54" creationId="{CAF53486-6DB4-4245-BC0F-7A7FB289F807}"/>
          </ac:spMkLst>
        </pc:spChg>
        <pc:spChg chg="mod">
          <ac:chgData name="Alberto Frisiani" userId="91a8624a-11be-43ae-9720-e71a9b1d2251" providerId="ADAL" clId="{FCD57E20-D970-4A5E-8C02-5FF05D6FA590}" dt="2021-07-26T08:03:11.220" v="1526" actId="1076"/>
          <ac:spMkLst>
            <pc:docMk/>
            <pc:sldMk cId="1282176327" sldId="2544"/>
            <ac:spMk id="55" creationId="{75761C2F-33AA-4F32-AE24-FA66D96D1299}"/>
          </ac:spMkLst>
        </pc:spChg>
        <pc:spChg chg="mod">
          <ac:chgData name="Alberto Frisiani" userId="91a8624a-11be-43ae-9720-e71a9b1d2251" providerId="ADAL" clId="{FCD57E20-D970-4A5E-8C02-5FF05D6FA590}" dt="2021-07-26T08:03:13.292" v="1527" actId="1076"/>
          <ac:spMkLst>
            <pc:docMk/>
            <pc:sldMk cId="1282176327" sldId="2544"/>
            <ac:spMk id="56" creationId="{D5C36102-E4F4-4B32-974B-D74E9EDAC3CC}"/>
          </ac:spMkLst>
        </pc:spChg>
        <pc:spChg chg="mod">
          <ac:chgData name="Alberto Frisiani" userId="91a8624a-11be-43ae-9720-e71a9b1d2251" providerId="ADAL" clId="{FCD57E20-D970-4A5E-8C02-5FF05D6FA590}" dt="2021-07-26T08:03:18.153" v="1539" actId="1035"/>
          <ac:spMkLst>
            <pc:docMk/>
            <pc:sldMk cId="1282176327" sldId="2544"/>
            <ac:spMk id="57" creationId="{27B8751E-4157-490C-ADD4-5DB096B66ABE}"/>
          </ac:spMkLst>
        </pc:spChg>
        <pc:spChg chg="mod">
          <ac:chgData name="Alberto Frisiani" userId="91a8624a-11be-43ae-9720-e71a9b1d2251" providerId="ADAL" clId="{FCD57E20-D970-4A5E-8C02-5FF05D6FA590}" dt="2021-07-26T08:03:26.509" v="1545" actId="20577"/>
          <ac:spMkLst>
            <pc:docMk/>
            <pc:sldMk cId="1282176327" sldId="2544"/>
            <ac:spMk id="58" creationId="{9C7424EA-1A8A-4E5A-9A3A-29FB4507511F}"/>
          </ac:spMkLst>
        </pc:spChg>
        <pc:spChg chg="mod">
          <ac:chgData name="Alberto Frisiani" userId="91a8624a-11be-43ae-9720-e71a9b1d2251" providerId="ADAL" clId="{FCD57E20-D970-4A5E-8C02-5FF05D6FA590}" dt="2021-07-26T08:08:20.998" v="1947" actId="1037"/>
          <ac:spMkLst>
            <pc:docMk/>
            <pc:sldMk cId="1282176327" sldId="2544"/>
            <ac:spMk id="64" creationId="{E06B1716-5B93-4FD3-A57A-84A834A9A14F}"/>
          </ac:spMkLst>
        </pc:spChg>
        <pc:spChg chg="mod">
          <ac:chgData name="Alberto Frisiani" userId="91a8624a-11be-43ae-9720-e71a9b1d2251" providerId="ADAL" clId="{FCD57E20-D970-4A5E-8C02-5FF05D6FA590}" dt="2021-07-26T08:08:28.443" v="1949" actId="1076"/>
          <ac:spMkLst>
            <pc:docMk/>
            <pc:sldMk cId="1282176327" sldId="2544"/>
            <ac:spMk id="66" creationId="{7313C4C5-F373-4BCC-8363-5938F9EC4B8F}"/>
          </ac:spMkLst>
        </pc:spChg>
        <pc:spChg chg="mod">
          <ac:chgData name="Alberto Frisiani" userId="91a8624a-11be-43ae-9720-e71a9b1d2251" providerId="ADAL" clId="{FCD57E20-D970-4A5E-8C02-5FF05D6FA590}" dt="2021-07-26T08:08:07.043" v="1912" actId="1076"/>
          <ac:spMkLst>
            <pc:docMk/>
            <pc:sldMk cId="1282176327" sldId="2544"/>
            <ac:spMk id="69" creationId="{3F9457E5-4244-4613-BD3C-A0E8E159AB53}"/>
          </ac:spMkLst>
        </pc:spChg>
        <pc:spChg chg="mod">
          <ac:chgData name="Alberto Frisiani" userId="91a8624a-11be-43ae-9720-e71a9b1d2251" providerId="ADAL" clId="{FCD57E20-D970-4A5E-8C02-5FF05D6FA590}" dt="2021-07-26T08:08:05.403" v="1911" actId="1076"/>
          <ac:spMkLst>
            <pc:docMk/>
            <pc:sldMk cId="1282176327" sldId="2544"/>
            <ac:spMk id="73" creationId="{0F0E05D7-C6B2-4AF0-938D-D284D21CA9D7}"/>
          </ac:spMkLst>
        </pc:spChg>
        <pc:spChg chg="mod">
          <ac:chgData name="Alberto Frisiani" userId="91a8624a-11be-43ae-9720-e71a9b1d2251" providerId="ADAL" clId="{FCD57E20-D970-4A5E-8C02-5FF05D6FA590}" dt="2021-07-26T08:08:25.099" v="1948" actId="1076"/>
          <ac:spMkLst>
            <pc:docMk/>
            <pc:sldMk cId="1282176327" sldId="2544"/>
            <ac:spMk id="75" creationId="{8F2BD93A-A51B-466F-BC07-8309B3F54A02}"/>
          </ac:spMkLst>
        </pc:spChg>
        <pc:spChg chg="mod">
          <ac:chgData name="Alberto Frisiani" userId="91a8624a-11be-43ae-9720-e71a9b1d2251" providerId="ADAL" clId="{FCD57E20-D970-4A5E-8C02-5FF05D6FA590}" dt="2021-07-26T08:08:15.808" v="1936" actId="1035"/>
          <ac:spMkLst>
            <pc:docMk/>
            <pc:sldMk cId="1282176327" sldId="2544"/>
            <ac:spMk id="77" creationId="{3F0BD421-7F81-4FE1-AD50-A3D5CB22D409}"/>
          </ac:spMkLst>
        </pc:spChg>
        <pc:spChg chg="mod">
          <ac:chgData name="Alberto Frisiani" userId="91a8624a-11be-43ae-9720-e71a9b1d2251" providerId="ADAL" clId="{FCD57E20-D970-4A5E-8C02-5FF05D6FA590}" dt="2021-07-26T08:06:31.679" v="1785" actId="1036"/>
          <ac:spMkLst>
            <pc:docMk/>
            <pc:sldMk cId="1282176327" sldId="2544"/>
            <ac:spMk id="123" creationId="{D37B759C-42D8-41B7-9CC7-5D0AC77E15EA}"/>
          </ac:spMkLst>
        </pc:spChg>
        <pc:spChg chg="mod">
          <ac:chgData name="Alberto Frisiani" userId="91a8624a-11be-43ae-9720-e71a9b1d2251" providerId="ADAL" clId="{FCD57E20-D970-4A5E-8C02-5FF05D6FA590}" dt="2021-07-26T08:06:12.699" v="1705" actId="1076"/>
          <ac:spMkLst>
            <pc:docMk/>
            <pc:sldMk cId="1282176327" sldId="2544"/>
            <ac:spMk id="124" creationId="{733CF2FB-0EBF-4B4D-ABD4-A24AAC162F41}"/>
          </ac:spMkLst>
        </pc:spChg>
        <pc:spChg chg="mod">
          <ac:chgData name="Alberto Frisiani" userId="91a8624a-11be-43ae-9720-e71a9b1d2251" providerId="ADAL" clId="{FCD57E20-D970-4A5E-8C02-5FF05D6FA590}" dt="2021-07-26T08:06:10.739" v="1704" actId="1076"/>
          <ac:spMkLst>
            <pc:docMk/>
            <pc:sldMk cId="1282176327" sldId="2544"/>
            <ac:spMk id="125" creationId="{B584A073-BAB1-4370-AD31-980C85584D44}"/>
          </ac:spMkLst>
        </pc:spChg>
        <pc:spChg chg="mod">
          <ac:chgData name="Alberto Frisiani" userId="91a8624a-11be-43ae-9720-e71a9b1d2251" providerId="ADAL" clId="{FCD57E20-D970-4A5E-8C02-5FF05D6FA590}" dt="2021-07-26T08:06:36.057" v="1796" actId="1036"/>
          <ac:spMkLst>
            <pc:docMk/>
            <pc:sldMk cId="1282176327" sldId="2544"/>
            <ac:spMk id="127" creationId="{6F94107C-E091-41C7-BBF9-5E44A60C7F34}"/>
          </ac:spMkLst>
        </pc:spChg>
        <pc:spChg chg="mod">
          <ac:chgData name="Alberto Frisiani" userId="91a8624a-11be-43ae-9720-e71a9b1d2251" providerId="ADAL" clId="{FCD57E20-D970-4A5E-8C02-5FF05D6FA590}" dt="2021-07-26T08:06:24.279" v="1740" actId="1037"/>
          <ac:spMkLst>
            <pc:docMk/>
            <pc:sldMk cId="1282176327" sldId="2544"/>
            <ac:spMk id="128" creationId="{335BA7EF-A252-406D-AB2B-97B243448D78}"/>
          </ac:spMkLst>
        </pc:spChg>
        <pc:spChg chg="mod">
          <ac:chgData name="Alberto Frisiani" userId="91a8624a-11be-43ae-9720-e71a9b1d2251" providerId="ADAL" clId="{FCD57E20-D970-4A5E-8C02-5FF05D6FA590}" dt="2021-07-26T08:07:24.033" v="1881" actId="1037"/>
          <ac:spMkLst>
            <pc:docMk/>
            <pc:sldMk cId="1282176327" sldId="2544"/>
            <ac:spMk id="134" creationId="{5124E143-7762-4439-9734-ACBD114FB1D7}"/>
          </ac:spMkLst>
        </pc:spChg>
        <pc:spChg chg="mod">
          <ac:chgData name="Alberto Frisiani" userId="91a8624a-11be-43ae-9720-e71a9b1d2251" providerId="ADAL" clId="{FCD57E20-D970-4A5E-8C02-5FF05D6FA590}" dt="2021-07-26T08:07:36.836" v="1886" actId="1076"/>
          <ac:spMkLst>
            <pc:docMk/>
            <pc:sldMk cId="1282176327" sldId="2544"/>
            <ac:spMk id="135" creationId="{406B1B7E-C921-4889-B1EE-2EA6A1F26E82}"/>
          </ac:spMkLst>
        </pc:spChg>
        <pc:spChg chg="mod">
          <ac:chgData name="Alberto Frisiani" userId="91a8624a-11be-43ae-9720-e71a9b1d2251" providerId="ADAL" clId="{FCD57E20-D970-4A5E-8C02-5FF05D6FA590}" dt="2021-07-26T08:07:26.572" v="1882" actId="1076"/>
          <ac:spMkLst>
            <pc:docMk/>
            <pc:sldMk cId="1282176327" sldId="2544"/>
            <ac:spMk id="136" creationId="{4017C5B1-46B8-467A-90CB-4FFE6B2CDB75}"/>
          </ac:spMkLst>
        </pc:spChg>
        <pc:spChg chg="mod">
          <ac:chgData name="Alberto Frisiani" userId="91a8624a-11be-43ae-9720-e71a9b1d2251" providerId="ADAL" clId="{FCD57E20-D970-4A5E-8C02-5FF05D6FA590}" dt="2021-07-26T08:07:28.372" v="1883" actId="1076"/>
          <ac:spMkLst>
            <pc:docMk/>
            <pc:sldMk cId="1282176327" sldId="2544"/>
            <ac:spMk id="137" creationId="{F357DBDC-F5B2-4B51-8DFC-F7411724A570}"/>
          </ac:spMkLst>
        </pc:spChg>
        <pc:spChg chg="mod">
          <ac:chgData name="Alberto Frisiani" userId="91a8624a-11be-43ae-9720-e71a9b1d2251" providerId="ADAL" clId="{FCD57E20-D970-4A5E-8C02-5FF05D6FA590}" dt="2021-07-26T08:07:39.668" v="1887" actId="1076"/>
          <ac:spMkLst>
            <pc:docMk/>
            <pc:sldMk cId="1282176327" sldId="2544"/>
            <ac:spMk id="138" creationId="{F5DA356E-3283-4F79-BB14-48EBB472CAE4}"/>
          </ac:spMkLst>
        </pc:spChg>
        <pc:spChg chg="mod">
          <ac:chgData name="Alberto Frisiani" userId="91a8624a-11be-43ae-9720-e71a9b1d2251" providerId="ADAL" clId="{FCD57E20-D970-4A5E-8C02-5FF05D6FA590}" dt="2021-07-26T08:07:24.033" v="1881" actId="1037"/>
          <ac:spMkLst>
            <pc:docMk/>
            <pc:sldMk cId="1282176327" sldId="2544"/>
            <ac:spMk id="140" creationId="{BA1B76AB-EA40-43FA-9194-B37B372773F4}"/>
          </ac:spMkLst>
        </pc:spChg>
        <pc:picChg chg="del mod">
          <ac:chgData name="Alberto Frisiani" userId="91a8624a-11be-43ae-9720-e71a9b1d2251" providerId="ADAL" clId="{FCD57E20-D970-4A5E-8C02-5FF05D6FA590}" dt="2021-07-26T08:01:56.973" v="1438" actId="478"/>
          <ac:picMkLst>
            <pc:docMk/>
            <pc:sldMk cId="1282176327" sldId="2544"/>
            <ac:picMk id="2" creationId="{19EB01FC-69F3-4D7F-B92C-530EA97A2121}"/>
          </ac:picMkLst>
        </pc:picChg>
        <pc:picChg chg="del">
          <ac:chgData name="Alberto Frisiani" userId="91a8624a-11be-43ae-9720-e71a9b1d2251" providerId="ADAL" clId="{FCD57E20-D970-4A5E-8C02-5FF05D6FA590}" dt="2021-07-26T08:01:58.683" v="1439" actId="478"/>
          <ac:picMkLst>
            <pc:docMk/>
            <pc:sldMk cId="1282176327" sldId="2544"/>
            <ac:picMk id="3" creationId="{8239BD1D-84A1-4317-912E-142FFB84EDEA}"/>
          </ac:picMkLst>
        </pc:picChg>
        <pc:picChg chg="del">
          <ac:chgData name="Alberto Frisiani" userId="91a8624a-11be-43ae-9720-e71a9b1d2251" providerId="ADAL" clId="{FCD57E20-D970-4A5E-8C02-5FF05D6FA590}" dt="2021-07-26T08:03:57.151" v="1560" actId="478"/>
          <ac:picMkLst>
            <pc:docMk/>
            <pc:sldMk cId="1282176327" sldId="2544"/>
            <ac:picMk id="4" creationId="{24B516AC-CF0B-498E-AD10-F71BA212D8DC}"/>
          </ac:picMkLst>
        </pc:picChg>
        <pc:picChg chg="del">
          <ac:chgData name="Alberto Frisiani" userId="91a8624a-11be-43ae-9720-e71a9b1d2251" providerId="ADAL" clId="{FCD57E20-D970-4A5E-8C02-5FF05D6FA590}" dt="2021-07-26T08:03:55.512" v="1559" actId="478"/>
          <ac:picMkLst>
            <pc:docMk/>
            <pc:sldMk cId="1282176327" sldId="2544"/>
            <ac:picMk id="5" creationId="{4317DE4C-E6B8-4EBB-BDFD-25BA07D5E3E3}"/>
          </ac:picMkLst>
        </pc:picChg>
        <pc:picChg chg="del">
          <ac:chgData name="Alberto Frisiani" userId="91a8624a-11be-43ae-9720-e71a9b1d2251" providerId="ADAL" clId="{FCD57E20-D970-4A5E-8C02-5FF05D6FA590}" dt="2021-07-26T08:03:54.082" v="1558" actId="478"/>
          <ac:picMkLst>
            <pc:docMk/>
            <pc:sldMk cId="1282176327" sldId="2544"/>
            <ac:picMk id="6" creationId="{67F0F447-434F-4193-B26C-26326B69D843}"/>
          </ac:picMkLst>
        </pc:picChg>
        <pc:picChg chg="del mod">
          <ac:chgData name="Alberto Frisiani" userId="91a8624a-11be-43ae-9720-e71a9b1d2251" providerId="ADAL" clId="{FCD57E20-D970-4A5E-8C02-5FF05D6FA590}" dt="2021-07-26T08:02:06.752" v="1444" actId="478"/>
          <ac:picMkLst>
            <pc:docMk/>
            <pc:sldMk cId="1282176327" sldId="2544"/>
            <ac:picMk id="7" creationId="{C928E3C7-3382-4746-9C22-E9F5A8B7FAA6}"/>
          </ac:picMkLst>
        </pc:picChg>
        <pc:picChg chg="del mod ord">
          <ac:chgData name="Alberto Frisiani" userId="91a8624a-11be-43ae-9720-e71a9b1d2251" providerId="ADAL" clId="{FCD57E20-D970-4A5E-8C02-5FF05D6FA590}" dt="2021-07-26T08:02:35.464" v="1465" actId="478"/>
          <ac:picMkLst>
            <pc:docMk/>
            <pc:sldMk cId="1282176327" sldId="2544"/>
            <ac:picMk id="8" creationId="{EB092367-32D5-4802-AA00-FE2BD8DF036E}"/>
          </ac:picMkLst>
        </pc:picChg>
        <pc:picChg chg="mod ord">
          <ac:chgData name="Alberto Frisiani" userId="91a8624a-11be-43ae-9720-e71a9b1d2251" providerId="ADAL" clId="{FCD57E20-D970-4A5E-8C02-5FF05D6FA590}" dt="2021-07-26T08:03:01.106" v="1503" actId="167"/>
          <ac:picMkLst>
            <pc:docMk/>
            <pc:sldMk cId="1282176327" sldId="2544"/>
            <ac:picMk id="9" creationId="{362C4B45-D450-475E-AAB5-1835C0BEFB9B}"/>
          </ac:picMkLst>
        </pc:picChg>
        <pc:picChg chg="mod ord">
          <ac:chgData name="Alberto Frisiani" userId="91a8624a-11be-43ae-9720-e71a9b1d2251" providerId="ADAL" clId="{FCD57E20-D970-4A5E-8C02-5FF05D6FA590}" dt="2021-07-26T08:06:08.953" v="1703" actId="167"/>
          <ac:picMkLst>
            <pc:docMk/>
            <pc:sldMk cId="1282176327" sldId="2544"/>
            <ac:picMk id="10" creationId="{0E64F518-DCAC-477B-9572-E4343855783F}"/>
          </ac:picMkLst>
        </pc:picChg>
        <pc:picChg chg="mod ord">
          <ac:chgData name="Alberto Frisiani" userId="91a8624a-11be-43ae-9720-e71a9b1d2251" providerId="ADAL" clId="{FCD57E20-D970-4A5E-8C02-5FF05D6FA590}" dt="2021-07-26T08:07:32.671" v="1885" actId="1076"/>
          <ac:picMkLst>
            <pc:docMk/>
            <pc:sldMk cId="1282176327" sldId="2544"/>
            <ac:picMk id="11" creationId="{3A708650-488A-4551-9B8F-A5FBCC556BB3}"/>
          </ac:picMkLst>
        </pc:picChg>
        <pc:picChg chg="mod ord">
          <ac:chgData name="Alberto Frisiani" userId="91a8624a-11be-43ae-9720-e71a9b1d2251" providerId="ADAL" clId="{FCD57E20-D970-4A5E-8C02-5FF05D6FA590}" dt="2021-07-26T08:08:03.460" v="1910" actId="167"/>
          <ac:picMkLst>
            <pc:docMk/>
            <pc:sldMk cId="1282176327" sldId="2544"/>
            <ac:picMk id="12" creationId="{8D1EC46A-B3BA-4677-876B-798701932D1A}"/>
          </ac:picMkLst>
        </pc:picChg>
        <pc:cxnChg chg="mod">
          <ac:chgData name="Alberto Frisiani" userId="91a8624a-11be-43ae-9720-e71a9b1d2251" providerId="ADAL" clId="{FCD57E20-D970-4A5E-8C02-5FF05D6FA590}" dt="2021-07-26T08:03:05.206" v="1516" actId="1037"/>
          <ac:cxnSpMkLst>
            <pc:docMk/>
            <pc:sldMk cId="1282176327" sldId="2544"/>
            <ac:cxnSpMk id="51" creationId="{C1E1CC2C-7B2F-45E1-B528-B07C68B2EA52}"/>
          </ac:cxnSpMkLst>
        </pc:cxnChg>
        <pc:cxnChg chg="mod">
          <ac:chgData name="Alberto Frisiani" userId="91a8624a-11be-43ae-9720-e71a9b1d2251" providerId="ADAL" clId="{FCD57E20-D970-4A5E-8C02-5FF05D6FA590}" dt="2021-07-26T08:08:09.502" v="1917" actId="1037"/>
          <ac:cxnSpMkLst>
            <pc:docMk/>
            <pc:sldMk cId="1282176327" sldId="2544"/>
            <ac:cxnSpMk id="63" creationId="{7034F51D-FBA0-4273-9851-D83B23C2D156}"/>
          </ac:cxnSpMkLst>
        </pc:cxnChg>
        <pc:cxnChg chg="mod">
          <ac:chgData name="Alberto Frisiani" userId="91a8624a-11be-43ae-9720-e71a9b1d2251" providerId="ADAL" clId="{FCD57E20-D970-4A5E-8C02-5FF05D6FA590}" dt="2021-07-26T08:06:16.356" v="1712" actId="1037"/>
          <ac:cxnSpMkLst>
            <pc:docMk/>
            <pc:sldMk cId="1282176327" sldId="2544"/>
            <ac:cxnSpMk id="121" creationId="{AA5040B2-3237-473E-879E-AF9922104561}"/>
          </ac:cxnSpMkLst>
        </pc:cxnChg>
        <pc:cxnChg chg="mod">
          <ac:chgData name="Alberto Frisiani" userId="91a8624a-11be-43ae-9720-e71a9b1d2251" providerId="ADAL" clId="{FCD57E20-D970-4A5E-8C02-5FF05D6FA590}" dt="2021-07-26T08:07:24.033" v="1881" actId="1037"/>
          <ac:cxnSpMkLst>
            <pc:docMk/>
            <pc:sldMk cId="1282176327" sldId="2544"/>
            <ac:cxnSpMk id="133" creationId="{A61A5F5F-CCF9-4E47-A752-F0EC9DB3C417}"/>
          </ac:cxnSpMkLst>
        </pc:cxnChg>
      </pc:sldChg>
      <pc:sldChg chg="delSp modSp mod">
        <pc:chgData name="Alberto Frisiani" userId="91a8624a-11be-43ae-9720-e71a9b1d2251" providerId="ADAL" clId="{FCD57E20-D970-4A5E-8C02-5FF05D6FA590}" dt="2021-07-26T12:41:38.247" v="4769" actId="1035"/>
        <pc:sldMkLst>
          <pc:docMk/>
          <pc:sldMk cId="2516347749" sldId="2820"/>
        </pc:sldMkLst>
        <pc:spChg chg="del mod">
          <ac:chgData name="Alberto Frisiani" userId="91a8624a-11be-43ae-9720-e71a9b1d2251" providerId="ADAL" clId="{FCD57E20-D970-4A5E-8C02-5FF05D6FA590}" dt="2021-07-26T07:40:25.291" v="3" actId="478"/>
          <ac:spMkLst>
            <pc:docMk/>
            <pc:sldMk cId="2516347749" sldId="2820"/>
            <ac:spMk id="86" creationId="{B80F9E09-0AD9-47E9-AEC3-677BCB181971}"/>
          </ac:spMkLst>
        </pc:spChg>
        <pc:spChg chg="mod">
          <ac:chgData name="Alberto Frisiani" userId="91a8624a-11be-43ae-9720-e71a9b1d2251" providerId="ADAL" clId="{FCD57E20-D970-4A5E-8C02-5FF05D6FA590}" dt="2021-07-26T07:45:52.876" v="372" actId="1037"/>
          <ac:spMkLst>
            <pc:docMk/>
            <pc:sldMk cId="2516347749" sldId="2820"/>
            <ac:spMk id="150" creationId="{2BEC5ED2-52B8-4025-AF40-479539C47630}"/>
          </ac:spMkLst>
        </pc:spChg>
        <pc:spChg chg="mod">
          <ac:chgData name="Alberto Frisiani" userId="91a8624a-11be-43ae-9720-e71a9b1d2251" providerId="ADAL" clId="{FCD57E20-D970-4A5E-8C02-5FF05D6FA590}" dt="2021-07-26T07:44:29.057" v="133" actId="1035"/>
          <ac:spMkLst>
            <pc:docMk/>
            <pc:sldMk cId="2516347749" sldId="2820"/>
            <ac:spMk id="151" creationId="{07F6A364-1654-4EB3-9FC5-4917C05D1013}"/>
          </ac:spMkLst>
        </pc:spChg>
        <pc:spChg chg="mod">
          <ac:chgData name="Alberto Frisiani" userId="91a8624a-11be-43ae-9720-e71a9b1d2251" providerId="ADAL" clId="{FCD57E20-D970-4A5E-8C02-5FF05D6FA590}" dt="2021-07-26T07:44:26.161" v="127" actId="1035"/>
          <ac:spMkLst>
            <pc:docMk/>
            <pc:sldMk cId="2516347749" sldId="2820"/>
            <ac:spMk id="152" creationId="{D97A1F7C-F575-4E01-9F72-1D3A27DD5777}"/>
          </ac:spMkLst>
        </pc:spChg>
        <pc:spChg chg="mod">
          <ac:chgData name="Alberto Frisiani" userId="91a8624a-11be-43ae-9720-e71a9b1d2251" providerId="ADAL" clId="{FCD57E20-D970-4A5E-8C02-5FF05D6FA590}" dt="2021-07-26T07:44:51.896" v="235" actId="1035"/>
          <ac:spMkLst>
            <pc:docMk/>
            <pc:sldMk cId="2516347749" sldId="2820"/>
            <ac:spMk id="168" creationId="{67967B7E-9EC6-4477-B4CF-857CF52348BD}"/>
          </ac:spMkLst>
        </pc:spChg>
        <pc:spChg chg="mod">
          <ac:chgData name="Alberto Frisiani" userId="91a8624a-11be-43ae-9720-e71a9b1d2251" providerId="ADAL" clId="{FCD57E20-D970-4A5E-8C02-5FF05D6FA590}" dt="2021-07-26T07:46:52.816" v="552" actId="1036"/>
          <ac:spMkLst>
            <pc:docMk/>
            <pc:sldMk cId="2516347749" sldId="2820"/>
            <ac:spMk id="171" creationId="{9152B8E7-0BFF-4174-A10E-ABFAC64623F7}"/>
          </ac:spMkLst>
        </pc:spChg>
        <pc:spChg chg="mod">
          <ac:chgData name="Alberto Frisiani" userId="91a8624a-11be-43ae-9720-e71a9b1d2251" providerId="ADAL" clId="{FCD57E20-D970-4A5E-8C02-5FF05D6FA590}" dt="2021-07-26T07:46:55.576" v="563" actId="1036"/>
          <ac:spMkLst>
            <pc:docMk/>
            <pc:sldMk cId="2516347749" sldId="2820"/>
            <ac:spMk id="172" creationId="{828B85D3-9370-4406-9538-9BCC248FB0E9}"/>
          </ac:spMkLst>
        </pc:spChg>
        <pc:spChg chg="mod">
          <ac:chgData name="Alberto Frisiani" userId="91a8624a-11be-43ae-9720-e71a9b1d2251" providerId="ADAL" clId="{FCD57E20-D970-4A5E-8C02-5FF05D6FA590}" dt="2021-07-26T07:46:50.588" v="537" actId="1035"/>
          <ac:spMkLst>
            <pc:docMk/>
            <pc:sldMk cId="2516347749" sldId="2820"/>
            <ac:spMk id="173" creationId="{25B55F22-DE02-493A-B37B-68E38A78F51A}"/>
          </ac:spMkLst>
        </pc:spChg>
        <pc:spChg chg="mod">
          <ac:chgData name="Alberto Frisiani" userId="91a8624a-11be-43ae-9720-e71a9b1d2251" providerId="ADAL" clId="{FCD57E20-D970-4A5E-8C02-5FF05D6FA590}" dt="2021-07-26T07:46:48.475" v="525" actId="1035"/>
          <ac:spMkLst>
            <pc:docMk/>
            <pc:sldMk cId="2516347749" sldId="2820"/>
            <ac:spMk id="174" creationId="{E0B3E0E1-2315-404B-AE8C-2EF0E8A35D3D}"/>
          </ac:spMkLst>
        </pc:spChg>
        <pc:spChg chg="mod">
          <ac:chgData name="Alberto Frisiani" userId="91a8624a-11be-43ae-9720-e71a9b1d2251" providerId="ADAL" clId="{FCD57E20-D970-4A5E-8C02-5FF05D6FA590}" dt="2021-07-26T07:47:31.664" v="612" actId="1037"/>
          <ac:spMkLst>
            <pc:docMk/>
            <pc:sldMk cId="2516347749" sldId="2820"/>
            <ac:spMk id="175" creationId="{05C36CD0-4773-48A3-9F57-68530B07AF26}"/>
          </ac:spMkLst>
        </pc:spChg>
        <pc:spChg chg="mod">
          <ac:chgData name="Alberto Frisiani" userId="91a8624a-11be-43ae-9720-e71a9b1d2251" providerId="ADAL" clId="{FCD57E20-D970-4A5E-8C02-5FF05D6FA590}" dt="2021-07-26T07:47:47.732" v="661" actId="1035"/>
          <ac:spMkLst>
            <pc:docMk/>
            <pc:sldMk cId="2516347749" sldId="2820"/>
            <ac:spMk id="176" creationId="{B1999171-2EE2-45F8-B6B8-FAFD0876AF94}"/>
          </ac:spMkLst>
        </pc:spChg>
        <pc:spChg chg="mod">
          <ac:chgData name="Alberto Frisiani" userId="91a8624a-11be-43ae-9720-e71a9b1d2251" providerId="ADAL" clId="{FCD57E20-D970-4A5E-8C02-5FF05D6FA590}" dt="2021-07-26T07:48:54.378" v="829" actId="1035"/>
          <ac:spMkLst>
            <pc:docMk/>
            <pc:sldMk cId="2516347749" sldId="2820"/>
            <ac:spMk id="177" creationId="{AF2A6833-5FDF-464B-A046-0D752A859A95}"/>
          </ac:spMkLst>
        </pc:spChg>
        <pc:spChg chg="mod">
          <ac:chgData name="Alberto Frisiani" userId="91a8624a-11be-43ae-9720-e71a9b1d2251" providerId="ADAL" clId="{FCD57E20-D970-4A5E-8C02-5FF05D6FA590}" dt="2021-07-26T07:55:06.358" v="1433" actId="1036"/>
          <ac:spMkLst>
            <pc:docMk/>
            <pc:sldMk cId="2516347749" sldId="2820"/>
            <ac:spMk id="179" creationId="{B8A7C3B6-4C8A-4B0A-B523-4ED96A7FB4A5}"/>
          </ac:spMkLst>
        </pc:spChg>
        <pc:spChg chg="mod">
          <ac:chgData name="Alberto Frisiani" userId="91a8624a-11be-43ae-9720-e71a9b1d2251" providerId="ADAL" clId="{FCD57E20-D970-4A5E-8C02-5FF05D6FA590}" dt="2021-07-26T07:55:02.730" v="1421" actId="1035"/>
          <ac:spMkLst>
            <pc:docMk/>
            <pc:sldMk cId="2516347749" sldId="2820"/>
            <ac:spMk id="180" creationId="{EDBB8F68-97DC-45D8-8EDD-D49AA7651933}"/>
          </ac:spMkLst>
        </pc:spChg>
        <pc:spChg chg="mod">
          <ac:chgData name="Alberto Frisiani" userId="91a8624a-11be-43ae-9720-e71a9b1d2251" providerId="ADAL" clId="{FCD57E20-D970-4A5E-8C02-5FF05D6FA590}" dt="2021-07-26T07:54:24.111" v="1324" actId="1036"/>
          <ac:spMkLst>
            <pc:docMk/>
            <pc:sldMk cId="2516347749" sldId="2820"/>
            <ac:spMk id="181" creationId="{854DD3D5-3164-4BA5-9ADF-ED0B51EBED22}"/>
          </ac:spMkLst>
        </pc:spChg>
        <pc:spChg chg="mod">
          <ac:chgData name="Alberto Frisiani" userId="91a8624a-11be-43ae-9720-e71a9b1d2251" providerId="ADAL" clId="{FCD57E20-D970-4A5E-8C02-5FF05D6FA590}" dt="2021-07-26T07:54:27.320" v="1333" actId="1035"/>
          <ac:spMkLst>
            <pc:docMk/>
            <pc:sldMk cId="2516347749" sldId="2820"/>
            <ac:spMk id="182" creationId="{E2EA2E80-515D-4B6D-BE40-DF1F6C1AFB67}"/>
          </ac:spMkLst>
        </pc:spChg>
        <pc:spChg chg="mod">
          <ac:chgData name="Alberto Frisiani" userId="91a8624a-11be-43ae-9720-e71a9b1d2251" providerId="ADAL" clId="{FCD57E20-D970-4A5E-8C02-5FF05D6FA590}" dt="2021-07-26T07:45:47.216" v="366" actId="1037"/>
          <ac:spMkLst>
            <pc:docMk/>
            <pc:sldMk cId="2516347749" sldId="2820"/>
            <ac:spMk id="185" creationId="{9B339A1A-804B-4E1C-B3C8-ACEE11F218CB}"/>
          </ac:spMkLst>
        </pc:spChg>
        <pc:spChg chg="mod">
          <ac:chgData name="Alberto Frisiani" userId="91a8624a-11be-43ae-9720-e71a9b1d2251" providerId="ADAL" clId="{FCD57E20-D970-4A5E-8C02-5FF05D6FA590}" dt="2021-07-26T07:45:29.316" v="329" actId="1037"/>
          <ac:spMkLst>
            <pc:docMk/>
            <pc:sldMk cId="2516347749" sldId="2820"/>
            <ac:spMk id="193" creationId="{86661BBF-0CFB-4FE3-AF2F-7BC271F4C4EE}"/>
          </ac:spMkLst>
        </pc:spChg>
        <pc:spChg chg="mod">
          <ac:chgData name="Alberto Frisiani" userId="91a8624a-11be-43ae-9720-e71a9b1d2251" providerId="ADAL" clId="{FCD57E20-D970-4A5E-8C02-5FF05D6FA590}" dt="2021-07-26T07:45:37.287" v="338" actId="1036"/>
          <ac:spMkLst>
            <pc:docMk/>
            <pc:sldMk cId="2516347749" sldId="2820"/>
            <ac:spMk id="194" creationId="{99FBFFB2-F269-41A8-A4D7-F90B22ADB134}"/>
          </ac:spMkLst>
        </pc:spChg>
        <pc:spChg chg="mod">
          <ac:chgData name="Alberto Frisiani" userId="91a8624a-11be-43ae-9720-e71a9b1d2251" providerId="ADAL" clId="{FCD57E20-D970-4A5E-8C02-5FF05D6FA590}" dt="2021-07-26T07:46:34.793" v="480" actId="1036"/>
          <ac:spMkLst>
            <pc:docMk/>
            <pc:sldMk cId="2516347749" sldId="2820"/>
            <ac:spMk id="195" creationId="{643A7481-F2DF-4517-9C58-82E06FBA44EC}"/>
          </ac:spMkLst>
        </pc:spChg>
        <pc:spChg chg="mod">
          <ac:chgData name="Alberto Frisiani" userId="91a8624a-11be-43ae-9720-e71a9b1d2251" providerId="ADAL" clId="{FCD57E20-D970-4A5E-8C02-5FF05D6FA590}" dt="2021-07-26T12:41:22.224" v="4719" actId="1037"/>
          <ac:spMkLst>
            <pc:docMk/>
            <pc:sldMk cId="2516347749" sldId="2820"/>
            <ac:spMk id="196" creationId="{23B7255E-1C62-4A6A-90A4-DDB0EC4B03F9}"/>
          </ac:spMkLst>
        </pc:spChg>
        <pc:spChg chg="mod">
          <ac:chgData name="Alberto Frisiani" userId="91a8624a-11be-43ae-9720-e71a9b1d2251" providerId="ADAL" clId="{FCD57E20-D970-4A5E-8C02-5FF05D6FA590}" dt="2021-07-26T12:41:31.116" v="4760" actId="1038"/>
          <ac:spMkLst>
            <pc:docMk/>
            <pc:sldMk cId="2516347749" sldId="2820"/>
            <ac:spMk id="197" creationId="{10AE0EB2-F14E-47C5-948C-D234769325D5}"/>
          </ac:spMkLst>
        </pc:spChg>
        <pc:spChg chg="mod">
          <ac:chgData name="Alberto Frisiani" userId="91a8624a-11be-43ae-9720-e71a9b1d2251" providerId="ADAL" clId="{FCD57E20-D970-4A5E-8C02-5FF05D6FA590}" dt="2021-07-26T07:47:55.230" v="677" actId="1035"/>
          <ac:spMkLst>
            <pc:docMk/>
            <pc:sldMk cId="2516347749" sldId="2820"/>
            <ac:spMk id="198" creationId="{78B1F62B-62FD-4D7C-B5E2-034A8081DBE5}"/>
          </ac:spMkLst>
        </pc:spChg>
        <pc:spChg chg="mod">
          <ac:chgData name="Alberto Frisiani" userId="91a8624a-11be-43ae-9720-e71a9b1d2251" providerId="ADAL" clId="{FCD57E20-D970-4A5E-8C02-5FF05D6FA590}" dt="2021-07-26T07:48:34.664" v="766" actId="1037"/>
          <ac:spMkLst>
            <pc:docMk/>
            <pc:sldMk cId="2516347749" sldId="2820"/>
            <ac:spMk id="199" creationId="{3553AD58-EA67-44C3-AB59-EB009B5C4035}"/>
          </ac:spMkLst>
        </pc:spChg>
        <pc:spChg chg="mod">
          <ac:chgData name="Alberto Frisiani" userId="91a8624a-11be-43ae-9720-e71a9b1d2251" providerId="ADAL" clId="{FCD57E20-D970-4A5E-8C02-5FF05D6FA590}" dt="2021-07-26T07:48:44.423" v="802" actId="1036"/>
          <ac:spMkLst>
            <pc:docMk/>
            <pc:sldMk cId="2516347749" sldId="2820"/>
            <ac:spMk id="200" creationId="{3FADC6F7-CE65-4F30-9BBB-486934372780}"/>
          </ac:spMkLst>
        </pc:spChg>
        <pc:spChg chg="mod">
          <ac:chgData name="Alberto Frisiani" userId="91a8624a-11be-43ae-9720-e71a9b1d2251" providerId="ADAL" clId="{FCD57E20-D970-4A5E-8C02-5FF05D6FA590}" dt="2021-07-26T07:48:50.502" v="820" actId="1035"/>
          <ac:spMkLst>
            <pc:docMk/>
            <pc:sldMk cId="2516347749" sldId="2820"/>
            <ac:spMk id="201" creationId="{3EE9D0B7-04BE-4DAD-9A16-C77C890E36C2}"/>
          </ac:spMkLst>
        </pc:spChg>
        <pc:spChg chg="mod">
          <ac:chgData name="Alberto Frisiani" userId="91a8624a-11be-43ae-9720-e71a9b1d2251" providerId="ADAL" clId="{FCD57E20-D970-4A5E-8C02-5FF05D6FA590}" dt="2021-07-26T07:54:38.422" v="1379" actId="1036"/>
          <ac:spMkLst>
            <pc:docMk/>
            <pc:sldMk cId="2516347749" sldId="2820"/>
            <ac:spMk id="202" creationId="{E1B0769A-CADF-406C-BF1F-FAC6736B64C5}"/>
          </ac:spMkLst>
        </pc:spChg>
        <pc:spChg chg="mod">
          <ac:chgData name="Alberto Frisiani" userId="91a8624a-11be-43ae-9720-e71a9b1d2251" providerId="ADAL" clId="{FCD57E20-D970-4A5E-8C02-5FF05D6FA590}" dt="2021-07-26T07:54:56.913" v="1410" actId="1038"/>
          <ac:spMkLst>
            <pc:docMk/>
            <pc:sldMk cId="2516347749" sldId="2820"/>
            <ac:spMk id="203" creationId="{2DC7D02C-6C66-43DF-B91F-CD1EFE7624AE}"/>
          </ac:spMkLst>
        </pc:spChg>
        <pc:spChg chg="mod">
          <ac:chgData name="Alberto Frisiani" userId="91a8624a-11be-43ae-9720-e71a9b1d2251" providerId="ADAL" clId="{FCD57E20-D970-4A5E-8C02-5FF05D6FA590}" dt="2021-07-26T07:54:31.144" v="1349" actId="1038"/>
          <ac:spMkLst>
            <pc:docMk/>
            <pc:sldMk cId="2516347749" sldId="2820"/>
            <ac:spMk id="204" creationId="{BAEE5E5E-E42A-4DD0-9FDE-640EF6191BC3}"/>
          </ac:spMkLst>
        </pc:spChg>
        <pc:spChg chg="mod">
          <ac:chgData name="Alberto Frisiani" userId="91a8624a-11be-43ae-9720-e71a9b1d2251" providerId="ADAL" clId="{FCD57E20-D970-4A5E-8C02-5FF05D6FA590}" dt="2021-07-26T07:54:19.189" v="1304" actId="1035"/>
          <ac:spMkLst>
            <pc:docMk/>
            <pc:sldMk cId="2516347749" sldId="2820"/>
            <ac:spMk id="205" creationId="{E7CAA8A6-D6D1-41C5-8CA2-5AA28488F08E}"/>
          </ac:spMkLst>
        </pc:spChg>
        <pc:spChg chg="mod">
          <ac:chgData name="Alberto Frisiani" userId="91a8624a-11be-43ae-9720-e71a9b1d2251" providerId="ADAL" clId="{FCD57E20-D970-4A5E-8C02-5FF05D6FA590}" dt="2021-07-26T07:44:24.138" v="116" actId="1036"/>
          <ac:spMkLst>
            <pc:docMk/>
            <pc:sldMk cId="2516347749" sldId="2820"/>
            <ac:spMk id="206" creationId="{FE258ED7-6236-4711-A350-4BAC9D67C4AB}"/>
          </ac:spMkLst>
        </pc:spChg>
        <pc:spChg chg="mod">
          <ac:chgData name="Alberto Frisiani" userId="91a8624a-11be-43ae-9720-e71a9b1d2251" providerId="ADAL" clId="{FCD57E20-D970-4A5E-8C02-5FF05D6FA590}" dt="2021-07-26T07:44:48.286" v="231" actId="1036"/>
          <ac:spMkLst>
            <pc:docMk/>
            <pc:sldMk cId="2516347749" sldId="2820"/>
            <ac:spMk id="207" creationId="{6FD25254-3791-40FD-A415-E067EA4C7A1D}"/>
          </ac:spMkLst>
        </pc:spChg>
        <pc:spChg chg="mod">
          <ac:chgData name="Alberto Frisiani" userId="91a8624a-11be-43ae-9720-e71a9b1d2251" providerId="ADAL" clId="{FCD57E20-D970-4A5E-8C02-5FF05D6FA590}" dt="2021-07-26T07:45:42.321" v="358" actId="1038"/>
          <ac:spMkLst>
            <pc:docMk/>
            <pc:sldMk cId="2516347749" sldId="2820"/>
            <ac:spMk id="208" creationId="{AC8324DA-0FB1-4C77-A810-E4B83A018752}"/>
          </ac:spMkLst>
        </pc:spChg>
        <pc:spChg chg="mod">
          <ac:chgData name="Alberto Frisiani" userId="91a8624a-11be-43ae-9720-e71a9b1d2251" providerId="ADAL" clId="{FCD57E20-D970-4A5E-8C02-5FF05D6FA590}" dt="2021-07-26T07:46:43.818" v="509" actId="1035"/>
          <ac:spMkLst>
            <pc:docMk/>
            <pc:sldMk cId="2516347749" sldId="2820"/>
            <ac:spMk id="209" creationId="{0D2468E3-075E-4745-9EA0-4C48278453F2}"/>
          </ac:spMkLst>
        </pc:spChg>
        <pc:spChg chg="mod">
          <ac:chgData name="Alberto Frisiani" userId="91a8624a-11be-43ae-9720-e71a9b1d2251" providerId="ADAL" clId="{FCD57E20-D970-4A5E-8C02-5FF05D6FA590}" dt="2021-07-26T07:48:01.283" v="704" actId="1037"/>
          <ac:spMkLst>
            <pc:docMk/>
            <pc:sldMk cId="2516347749" sldId="2820"/>
            <ac:spMk id="210" creationId="{4E3150AB-0630-4755-8BAB-910722DDA5D9}"/>
          </ac:spMkLst>
        </pc:spChg>
        <pc:spChg chg="mod">
          <ac:chgData name="Alberto Frisiani" userId="91a8624a-11be-43ae-9720-e71a9b1d2251" providerId="ADAL" clId="{FCD57E20-D970-4A5E-8C02-5FF05D6FA590}" dt="2021-07-26T12:41:38.247" v="4769" actId="1035"/>
          <ac:spMkLst>
            <pc:docMk/>
            <pc:sldMk cId="2516347749" sldId="2820"/>
            <ac:spMk id="211" creationId="{51DDFEAE-1251-406D-B8FA-5ACB868BA5CA}"/>
          </ac:spMkLst>
        </pc:spChg>
        <pc:spChg chg="mod">
          <ac:chgData name="Alberto Frisiani" userId="91a8624a-11be-43ae-9720-e71a9b1d2251" providerId="ADAL" clId="{FCD57E20-D970-4A5E-8C02-5FF05D6FA590}" dt="2021-07-26T07:54:19.189" v="1304" actId="1035"/>
          <ac:spMkLst>
            <pc:docMk/>
            <pc:sldMk cId="2516347749" sldId="2820"/>
            <ac:spMk id="212" creationId="{549BC378-F5F4-4B57-A829-7B0FE9D23C26}"/>
          </ac:spMkLst>
        </pc:spChg>
        <pc:picChg chg="del mod modCrop">
          <ac:chgData name="Alberto Frisiani" userId="91a8624a-11be-43ae-9720-e71a9b1d2251" providerId="ADAL" clId="{FCD57E20-D970-4A5E-8C02-5FF05D6FA590}" dt="2021-07-26T07:42:56.610" v="51" actId="478"/>
          <ac:picMkLst>
            <pc:docMk/>
            <pc:sldMk cId="2516347749" sldId="2820"/>
            <ac:picMk id="2" creationId="{08736F4F-A515-4CC8-8132-7ED6BD934B4E}"/>
          </ac:picMkLst>
        </pc:picChg>
        <pc:picChg chg="del">
          <ac:chgData name="Alberto Frisiani" userId="91a8624a-11be-43ae-9720-e71a9b1d2251" providerId="ADAL" clId="{FCD57E20-D970-4A5E-8C02-5FF05D6FA590}" dt="2021-07-26T07:42:23.581" v="34" actId="478"/>
          <ac:picMkLst>
            <pc:docMk/>
            <pc:sldMk cId="2516347749" sldId="2820"/>
            <ac:picMk id="3" creationId="{90E6D618-F8A4-4C27-BDDD-3EF103414AA7}"/>
          </ac:picMkLst>
        </pc:picChg>
        <pc:picChg chg="del mod">
          <ac:chgData name="Alberto Frisiani" userId="91a8624a-11be-43ae-9720-e71a9b1d2251" providerId="ADAL" clId="{FCD57E20-D970-4A5E-8C02-5FF05D6FA590}" dt="2021-07-26T07:43:28.073" v="54" actId="478"/>
          <ac:picMkLst>
            <pc:docMk/>
            <pc:sldMk cId="2516347749" sldId="2820"/>
            <ac:picMk id="4" creationId="{B41D46ED-26C9-41F0-81A6-02DC43A21269}"/>
          </ac:picMkLst>
        </pc:picChg>
        <pc:picChg chg="mod ord">
          <ac:chgData name="Alberto Frisiani" userId="91a8624a-11be-43ae-9720-e71a9b1d2251" providerId="ADAL" clId="{FCD57E20-D970-4A5E-8C02-5FF05D6FA590}" dt="2021-07-26T07:45:50.116" v="368" actId="1037"/>
          <ac:picMkLst>
            <pc:docMk/>
            <pc:sldMk cId="2516347749" sldId="2820"/>
            <ac:picMk id="5" creationId="{CCD4F9A9-87B7-4BB1-8437-B1BDE1849884}"/>
          </ac:picMkLst>
        </pc:picChg>
        <pc:picChg chg="del mod ord">
          <ac:chgData name="Alberto Frisiani" userId="91a8624a-11be-43ae-9720-e71a9b1d2251" providerId="ADAL" clId="{FCD57E20-D970-4A5E-8C02-5FF05D6FA590}" dt="2021-07-26T07:53:20.256" v="1102" actId="478"/>
          <ac:picMkLst>
            <pc:docMk/>
            <pc:sldMk cId="2516347749" sldId="2820"/>
            <ac:picMk id="6" creationId="{CF1FF164-BB55-4EF4-9EFD-A2F2207E41DB}"/>
          </ac:picMkLst>
        </pc:picChg>
        <pc:picChg chg="del">
          <ac:chgData name="Alberto Frisiani" userId="91a8624a-11be-43ae-9720-e71a9b1d2251" providerId="ADAL" clId="{FCD57E20-D970-4A5E-8C02-5FF05D6FA590}" dt="2021-07-26T07:48:16.378" v="706" actId="478"/>
          <ac:picMkLst>
            <pc:docMk/>
            <pc:sldMk cId="2516347749" sldId="2820"/>
            <ac:picMk id="7" creationId="{50AC1B9E-B89A-4616-BC4A-DAFEE65FF690}"/>
          </ac:picMkLst>
        </pc:picChg>
        <pc:picChg chg="del">
          <ac:chgData name="Alberto Frisiani" userId="91a8624a-11be-43ae-9720-e71a9b1d2251" providerId="ADAL" clId="{FCD57E20-D970-4A5E-8C02-5FF05D6FA590}" dt="2021-07-26T07:49:10.033" v="831" actId="478"/>
          <ac:picMkLst>
            <pc:docMk/>
            <pc:sldMk cId="2516347749" sldId="2820"/>
            <ac:picMk id="8" creationId="{00DD8B46-0806-432A-9CE7-D16B15325476}"/>
          </ac:picMkLst>
        </pc:picChg>
        <pc:picChg chg="del">
          <ac:chgData name="Alberto Frisiani" userId="91a8624a-11be-43ae-9720-e71a9b1d2251" providerId="ADAL" clId="{FCD57E20-D970-4A5E-8C02-5FF05D6FA590}" dt="2021-07-26T07:53:55.491" v="1197" actId="478"/>
          <ac:picMkLst>
            <pc:docMk/>
            <pc:sldMk cId="2516347749" sldId="2820"/>
            <ac:picMk id="9" creationId="{672105D9-5A82-431C-9733-75AFC3ADB318}"/>
          </ac:picMkLst>
        </pc:picChg>
        <pc:picChg chg="mod ord">
          <ac:chgData name="Alberto Frisiani" userId="91a8624a-11be-43ae-9720-e71a9b1d2251" providerId="ADAL" clId="{FCD57E20-D970-4A5E-8C02-5FF05D6FA590}" dt="2021-07-26T12:41:16.637" v="4715" actId="1076"/>
          <ac:picMkLst>
            <pc:docMk/>
            <pc:sldMk cId="2516347749" sldId="2820"/>
            <ac:picMk id="10" creationId="{952E44E2-2C6C-4B22-BBE8-682A611157D5}"/>
          </ac:picMkLst>
        </pc:picChg>
        <pc:picChg chg="del mod">
          <ac:chgData name="Alberto Frisiani" userId="91a8624a-11be-43ae-9720-e71a9b1d2251" providerId="ADAL" clId="{FCD57E20-D970-4A5E-8C02-5FF05D6FA590}" dt="2021-07-26T07:46:10.598" v="376" actId="478"/>
          <ac:picMkLst>
            <pc:docMk/>
            <pc:sldMk cId="2516347749" sldId="2820"/>
            <ac:picMk id="11" creationId="{0EF1255D-92F7-41F6-B31E-39D799CA05A7}"/>
          </ac:picMkLst>
        </pc:picChg>
        <pc:picChg chg="del">
          <ac:chgData name="Alberto Frisiani" userId="91a8624a-11be-43ae-9720-e71a9b1d2251" providerId="ADAL" clId="{FCD57E20-D970-4A5E-8C02-5FF05D6FA590}" dt="2021-07-26T07:47:13.326" v="572" actId="478"/>
          <ac:picMkLst>
            <pc:docMk/>
            <pc:sldMk cId="2516347749" sldId="2820"/>
            <ac:picMk id="12" creationId="{8F80E712-019F-4405-A126-9EC4058E5696}"/>
          </ac:picMkLst>
        </pc:picChg>
        <pc:picChg chg="mod ord">
          <ac:chgData name="Alberto Frisiani" userId="91a8624a-11be-43ae-9720-e71a9b1d2251" providerId="ADAL" clId="{FCD57E20-D970-4A5E-8C02-5FF05D6FA590}" dt="2021-07-26T07:47:23.399" v="592" actId="167"/>
          <ac:picMkLst>
            <pc:docMk/>
            <pc:sldMk cId="2516347749" sldId="2820"/>
            <ac:picMk id="13" creationId="{C854937B-E7CD-435B-8EC7-12DFADF10D48}"/>
          </ac:picMkLst>
        </pc:picChg>
        <pc:picChg chg="mod ord">
          <ac:chgData name="Alberto Frisiani" userId="91a8624a-11be-43ae-9720-e71a9b1d2251" providerId="ADAL" clId="{FCD57E20-D970-4A5E-8C02-5FF05D6FA590}" dt="2021-07-26T07:48:29.296" v="749" actId="167"/>
          <ac:picMkLst>
            <pc:docMk/>
            <pc:sldMk cId="2516347749" sldId="2820"/>
            <ac:picMk id="14" creationId="{193EE028-2CAA-48A7-B826-0739653FD84F}"/>
          </ac:picMkLst>
        </pc:picChg>
        <pc:picChg chg="del mod">
          <ac:chgData name="Alberto Frisiani" userId="91a8624a-11be-43ae-9720-e71a9b1d2251" providerId="ADAL" clId="{FCD57E20-D970-4A5E-8C02-5FF05D6FA590}" dt="2021-07-26T07:52:34.643" v="1023" actId="478"/>
          <ac:picMkLst>
            <pc:docMk/>
            <pc:sldMk cId="2516347749" sldId="2820"/>
            <ac:picMk id="15" creationId="{9D74AD7B-FF62-4689-8128-4BEC6A3D03D0}"/>
          </ac:picMkLst>
        </pc:picChg>
        <pc:picChg chg="mod">
          <ac:chgData name="Alberto Frisiani" userId="91a8624a-11be-43ae-9720-e71a9b1d2251" providerId="ADAL" clId="{FCD57E20-D970-4A5E-8C02-5FF05D6FA590}" dt="2021-07-26T07:52:45.439" v="1100" actId="1037"/>
          <ac:picMkLst>
            <pc:docMk/>
            <pc:sldMk cId="2516347749" sldId="2820"/>
            <ac:picMk id="16" creationId="{53DB402F-B8A8-4F72-A94D-E3B45ED61A65}"/>
          </ac:picMkLst>
        </pc:picChg>
        <pc:picChg chg="mod ord">
          <ac:chgData name="Alberto Frisiani" userId="91a8624a-11be-43ae-9720-e71a9b1d2251" providerId="ADAL" clId="{FCD57E20-D970-4A5E-8C02-5FF05D6FA590}" dt="2021-07-26T07:54:51.367" v="1380" actId="167"/>
          <ac:picMkLst>
            <pc:docMk/>
            <pc:sldMk cId="2516347749" sldId="2820"/>
            <ac:picMk id="17" creationId="{BF16007B-A733-4E71-A36D-3625E6CD30AD}"/>
          </ac:picMkLst>
        </pc:picChg>
        <pc:picChg chg="mod ord">
          <ac:chgData name="Alberto Frisiani" userId="91a8624a-11be-43ae-9720-e71a9b1d2251" providerId="ADAL" clId="{FCD57E20-D970-4A5E-8C02-5FF05D6FA590}" dt="2021-07-26T07:54:08.801" v="1287" actId="167"/>
          <ac:picMkLst>
            <pc:docMk/>
            <pc:sldMk cId="2516347749" sldId="2820"/>
            <ac:picMk id="18" creationId="{F638DC89-8118-4AB1-A4F9-41466F20891B}"/>
          </ac:picMkLst>
        </pc:picChg>
        <pc:picChg chg="del">
          <ac:chgData name="Alberto Frisiani" userId="91a8624a-11be-43ae-9720-e71a9b1d2251" providerId="ADAL" clId="{FCD57E20-D970-4A5E-8C02-5FF05D6FA590}" dt="2021-07-26T07:45:09.893" v="237" actId="478"/>
          <ac:picMkLst>
            <pc:docMk/>
            <pc:sldMk cId="2516347749" sldId="2820"/>
            <ac:picMk id="98" creationId="{0B29BC79-7C7A-4AEC-94A7-916EF4090485}"/>
          </ac:picMkLst>
        </pc:picChg>
        <pc:picChg chg="del">
          <ac:chgData name="Alberto Frisiani" userId="91a8624a-11be-43ae-9720-e71a9b1d2251" providerId="ADAL" clId="{FCD57E20-D970-4A5E-8C02-5FF05D6FA590}" dt="2021-07-26T07:43:50.889" v="56" actId="478"/>
          <ac:picMkLst>
            <pc:docMk/>
            <pc:sldMk cId="2516347749" sldId="2820"/>
            <ac:picMk id="213" creationId="{7A7D919A-E08B-4A2D-968C-96A221F89A08}"/>
          </ac:picMkLst>
        </pc:picChg>
        <pc:picChg chg="del">
          <ac:chgData name="Alberto Frisiani" userId="91a8624a-11be-43ae-9720-e71a9b1d2251" providerId="ADAL" clId="{FCD57E20-D970-4A5E-8C02-5FF05D6FA590}" dt="2021-07-26T07:45:10.680" v="238" actId="478"/>
          <ac:picMkLst>
            <pc:docMk/>
            <pc:sldMk cId="2516347749" sldId="2820"/>
            <ac:picMk id="214" creationId="{357C0C17-C0BD-41B8-99E3-A17E7393DA0E}"/>
          </ac:picMkLst>
        </pc:picChg>
        <pc:picChg chg="del">
          <ac:chgData name="Alberto Frisiani" userId="91a8624a-11be-43ae-9720-e71a9b1d2251" providerId="ADAL" clId="{FCD57E20-D970-4A5E-8C02-5FF05D6FA590}" dt="2021-07-26T07:46:11.273" v="377" actId="478"/>
          <ac:picMkLst>
            <pc:docMk/>
            <pc:sldMk cId="2516347749" sldId="2820"/>
            <ac:picMk id="215" creationId="{59BFDB71-85DF-4F3F-98B4-2D81CC9CFC3B}"/>
          </ac:picMkLst>
        </pc:picChg>
        <pc:picChg chg="del">
          <ac:chgData name="Alberto Frisiani" userId="91a8624a-11be-43ae-9720-e71a9b1d2251" providerId="ADAL" clId="{FCD57E20-D970-4A5E-8C02-5FF05D6FA590}" dt="2021-07-26T07:48:17.839" v="707" actId="478"/>
          <ac:picMkLst>
            <pc:docMk/>
            <pc:sldMk cId="2516347749" sldId="2820"/>
            <ac:picMk id="216" creationId="{D26ED508-064B-44B5-92BD-6C61021C914F}"/>
          </ac:picMkLst>
        </pc:picChg>
        <pc:picChg chg="del">
          <ac:chgData name="Alberto Frisiani" userId="91a8624a-11be-43ae-9720-e71a9b1d2251" providerId="ADAL" clId="{FCD57E20-D970-4A5E-8C02-5FF05D6FA590}" dt="2021-07-26T07:49:08.633" v="830" actId="478"/>
          <ac:picMkLst>
            <pc:docMk/>
            <pc:sldMk cId="2516347749" sldId="2820"/>
            <ac:picMk id="217" creationId="{51F6BE34-F93E-4F5C-AACF-638097070410}"/>
          </ac:picMkLst>
        </pc:picChg>
        <pc:picChg chg="del">
          <ac:chgData name="Alberto Frisiani" userId="91a8624a-11be-43ae-9720-e71a9b1d2251" providerId="ADAL" clId="{FCD57E20-D970-4A5E-8C02-5FF05D6FA590}" dt="2021-07-26T07:53:54.036" v="1196" actId="478"/>
          <ac:picMkLst>
            <pc:docMk/>
            <pc:sldMk cId="2516347749" sldId="2820"/>
            <ac:picMk id="218" creationId="{81BE7AE4-FC17-4A39-AB45-81FB10C7A246}"/>
          </ac:picMkLst>
        </pc:picChg>
        <pc:picChg chg="del">
          <ac:chgData name="Alberto Frisiani" userId="91a8624a-11be-43ae-9720-e71a9b1d2251" providerId="ADAL" clId="{FCD57E20-D970-4A5E-8C02-5FF05D6FA590}" dt="2021-07-26T07:47:14.066" v="573" actId="478"/>
          <ac:picMkLst>
            <pc:docMk/>
            <pc:sldMk cId="2516347749" sldId="2820"/>
            <ac:picMk id="219" creationId="{D72D8A72-7C4B-4932-A68A-2FD343A61BC3}"/>
          </ac:picMkLst>
        </pc:picChg>
        <pc:cxnChg chg="mod">
          <ac:chgData name="Alberto Frisiani" userId="91a8624a-11be-43ae-9720-e71a9b1d2251" providerId="ADAL" clId="{FCD57E20-D970-4A5E-8C02-5FF05D6FA590}" dt="2021-07-26T07:44:17.924" v="96" actId="1037"/>
          <ac:cxnSpMkLst>
            <pc:docMk/>
            <pc:sldMk cId="2516347749" sldId="2820"/>
            <ac:cxnSpMk id="169" creationId="{A8AF526C-F7AC-48CF-8D20-5889F9A662EB}"/>
          </ac:cxnSpMkLst>
        </pc:cxnChg>
        <pc:cxnChg chg="mod">
          <ac:chgData name="Alberto Frisiani" userId="91a8624a-11be-43ae-9720-e71a9b1d2251" providerId="ADAL" clId="{FCD57E20-D970-4A5E-8C02-5FF05D6FA590}" dt="2021-07-26T07:47:40.882" v="637" actId="1037"/>
          <ac:cxnSpMkLst>
            <pc:docMk/>
            <pc:sldMk cId="2516347749" sldId="2820"/>
            <ac:cxnSpMk id="183" creationId="{4267107C-ED89-4456-AD65-79769B393F54}"/>
          </ac:cxnSpMkLst>
        </pc:cxnChg>
        <pc:cxnChg chg="mod">
          <ac:chgData name="Alberto Frisiani" userId="91a8624a-11be-43ae-9720-e71a9b1d2251" providerId="ADAL" clId="{FCD57E20-D970-4A5E-8C02-5FF05D6FA590}" dt="2021-07-26T07:45:26.486" v="323" actId="1037"/>
          <ac:cxnSpMkLst>
            <pc:docMk/>
            <pc:sldMk cId="2516347749" sldId="2820"/>
            <ac:cxnSpMk id="184" creationId="{01E7FDC6-EA64-4DAD-A120-66D974566E00}"/>
          </ac:cxnSpMkLst>
        </pc:cxnChg>
        <pc:cxnChg chg="mod">
          <ac:chgData name="Alberto Frisiani" userId="91a8624a-11be-43ae-9720-e71a9b1d2251" providerId="ADAL" clId="{FCD57E20-D970-4A5E-8C02-5FF05D6FA590}" dt="2021-07-26T12:41:22.224" v="4719" actId="1037"/>
          <ac:cxnSpMkLst>
            <pc:docMk/>
            <pc:sldMk cId="2516347749" sldId="2820"/>
            <ac:cxnSpMk id="186" creationId="{676A31B3-CE84-4804-AAF4-8593D7A56B95}"/>
          </ac:cxnSpMkLst>
        </pc:cxnChg>
        <pc:cxnChg chg="mod">
          <ac:chgData name="Alberto Frisiani" userId="91a8624a-11be-43ae-9720-e71a9b1d2251" providerId="ADAL" clId="{FCD57E20-D970-4A5E-8C02-5FF05D6FA590}" dt="2021-07-26T07:51:56.610" v="1022" actId="1038"/>
          <ac:cxnSpMkLst>
            <pc:docMk/>
            <pc:sldMk cId="2516347749" sldId="2820"/>
            <ac:cxnSpMk id="191" creationId="{40B5C6A3-9F68-4121-9FA2-6CCFDACF4C5C}"/>
          </ac:cxnSpMkLst>
        </pc:cxnChg>
        <pc:cxnChg chg="mod">
          <ac:chgData name="Alberto Frisiani" userId="91a8624a-11be-43ae-9720-e71a9b1d2251" providerId="ADAL" clId="{FCD57E20-D970-4A5E-8C02-5FF05D6FA590}" dt="2021-07-26T07:54:14.142" v="1292" actId="1037"/>
          <ac:cxnSpMkLst>
            <pc:docMk/>
            <pc:sldMk cId="2516347749" sldId="2820"/>
            <ac:cxnSpMk id="220" creationId="{E626EBC5-C2DD-44A5-8D65-BDACE01D5DAE}"/>
          </ac:cxnSpMkLst>
        </pc:cxnChg>
      </pc:sldChg>
      <pc:sldChg chg="modSp mod">
        <pc:chgData name="Alberto Frisiani" userId="91a8624a-11be-43ae-9720-e71a9b1d2251" providerId="ADAL" clId="{FCD57E20-D970-4A5E-8C02-5FF05D6FA590}" dt="2021-07-27T07:46:55.821" v="4829" actId="1076"/>
        <pc:sldMkLst>
          <pc:docMk/>
          <pc:sldMk cId="35183884" sldId="2860"/>
        </pc:sldMkLst>
        <pc:picChg chg="mod">
          <ac:chgData name="Alberto Frisiani" userId="91a8624a-11be-43ae-9720-e71a9b1d2251" providerId="ADAL" clId="{FCD57E20-D970-4A5E-8C02-5FF05D6FA590}" dt="2021-07-27T07:46:55.821" v="4829" actId="1076"/>
          <ac:picMkLst>
            <pc:docMk/>
            <pc:sldMk cId="35183884" sldId="2860"/>
            <ac:picMk id="3" creationId="{E11770B0-DAF4-4BB4-82D9-E7FC007CB86C}"/>
          </ac:picMkLst>
        </pc:picChg>
      </pc:sldChg>
      <pc:sldChg chg="modSp mod">
        <pc:chgData name="Alberto Frisiani" userId="91a8624a-11be-43ae-9720-e71a9b1d2251" providerId="ADAL" clId="{FCD57E20-D970-4A5E-8C02-5FF05D6FA590}" dt="2021-07-26T12:48:29.267" v="4791" actId="1076"/>
        <pc:sldMkLst>
          <pc:docMk/>
          <pc:sldMk cId="583657693" sldId="2873"/>
        </pc:sldMkLst>
        <pc:spChg chg="mod">
          <ac:chgData name="Alberto Frisiani" userId="91a8624a-11be-43ae-9720-e71a9b1d2251" providerId="ADAL" clId="{FCD57E20-D970-4A5E-8C02-5FF05D6FA590}" dt="2021-07-26T12:48:29.267" v="4791" actId="1076"/>
          <ac:spMkLst>
            <pc:docMk/>
            <pc:sldMk cId="583657693" sldId="2873"/>
            <ac:spMk id="40" creationId="{512926F7-AB33-4BCE-A3EF-9C3864E4B35B}"/>
          </ac:spMkLst>
        </pc:spChg>
        <pc:spChg chg="mod">
          <ac:chgData name="Alberto Frisiani" userId="91a8624a-11be-43ae-9720-e71a9b1d2251" providerId="ADAL" clId="{FCD57E20-D970-4A5E-8C02-5FF05D6FA590}" dt="2021-07-26T12:48:22.527" v="4790" actId="20577"/>
          <ac:spMkLst>
            <pc:docMk/>
            <pc:sldMk cId="583657693" sldId="2873"/>
            <ac:spMk id="52" creationId="{3B24334C-3062-419E-B9ED-1C71621637EF}"/>
          </ac:spMkLst>
        </pc:spChg>
      </pc:sldChg>
      <pc:sldChg chg="delSp modSp mod">
        <pc:chgData name="Alberto Frisiani" userId="91a8624a-11be-43ae-9720-e71a9b1d2251" providerId="ADAL" clId="{FCD57E20-D970-4A5E-8C02-5FF05D6FA590}" dt="2021-07-26T08:20:31.826" v="2664" actId="1036"/>
        <pc:sldMkLst>
          <pc:docMk/>
          <pc:sldMk cId="2135873161" sldId="3017"/>
        </pc:sldMkLst>
        <pc:spChg chg="del">
          <ac:chgData name="Alberto Frisiani" userId="91a8624a-11be-43ae-9720-e71a9b1d2251" providerId="ADAL" clId="{FCD57E20-D970-4A5E-8C02-5FF05D6FA590}" dt="2021-07-26T08:09:03.133" v="1950" actId="478"/>
          <ac:spMkLst>
            <pc:docMk/>
            <pc:sldMk cId="2135873161" sldId="3017"/>
            <ac:spMk id="86" creationId="{9D0E8224-F350-448F-9A35-FCFC4B6FEDC1}"/>
          </ac:spMkLst>
        </pc:spChg>
        <pc:spChg chg="mod">
          <ac:chgData name="Alberto Frisiani" userId="91a8624a-11be-43ae-9720-e71a9b1d2251" providerId="ADAL" clId="{FCD57E20-D970-4A5E-8C02-5FF05D6FA590}" dt="2021-07-26T08:12:04.044" v="2036" actId="1037"/>
          <ac:spMkLst>
            <pc:docMk/>
            <pc:sldMk cId="2135873161" sldId="3017"/>
            <ac:spMk id="150" creationId="{2BEC5ED2-52B8-4025-AF40-479539C47630}"/>
          </ac:spMkLst>
        </pc:spChg>
        <pc:spChg chg="mod">
          <ac:chgData name="Alberto Frisiani" userId="91a8624a-11be-43ae-9720-e71a9b1d2251" providerId="ADAL" clId="{FCD57E20-D970-4A5E-8C02-5FF05D6FA590}" dt="2021-07-26T08:12:27.126" v="2099" actId="1035"/>
          <ac:spMkLst>
            <pc:docMk/>
            <pc:sldMk cId="2135873161" sldId="3017"/>
            <ac:spMk id="151" creationId="{07F6A364-1654-4EB3-9FC5-4917C05D1013}"/>
          </ac:spMkLst>
        </pc:spChg>
        <pc:spChg chg="mod">
          <ac:chgData name="Alberto Frisiani" userId="91a8624a-11be-43ae-9720-e71a9b1d2251" providerId="ADAL" clId="{FCD57E20-D970-4A5E-8C02-5FF05D6FA590}" dt="2021-07-26T08:12:10.434" v="2054" actId="1076"/>
          <ac:spMkLst>
            <pc:docMk/>
            <pc:sldMk cId="2135873161" sldId="3017"/>
            <ac:spMk id="152" creationId="{D97A1F7C-F575-4E01-9F72-1D3A27DD5777}"/>
          </ac:spMkLst>
        </pc:spChg>
        <pc:spChg chg="mod">
          <ac:chgData name="Alberto Frisiani" userId="91a8624a-11be-43ae-9720-e71a9b1d2251" providerId="ADAL" clId="{FCD57E20-D970-4A5E-8C02-5FF05D6FA590}" dt="2021-07-26T08:12:17.612" v="2076" actId="1038"/>
          <ac:spMkLst>
            <pc:docMk/>
            <pc:sldMk cId="2135873161" sldId="3017"/>
            <ac:spMk id="168" creationId="{67967B7E-9EC6-4477-B4CF-857CF52348BD}"/>
          </ac:spMkLst>
        </pc:spChg>
        <pc:spChg chg="mod">
          <ac:chgData name="Alberto Frisiani" userId="91a8624a-11be-43ae-9720-e71a9b1d2251" providerId="ADAL" clId="{FCD57E20-D970-4A5E-8C02-5FF05D6FA590}" dt="2021-07-26T08:13:19.170" v="2206" actId="1036"/>
          <ac:spMkLst>
            <pc:docMk/>
            <pc:sldMk cId="2135873161" sldId="3017"/>
            <ac:spMk id="171" creationId="{9152B8E7-0BFF-4174-A10E-ABFAC64623F7}"/>
          </ac:spMkLst>
        </pc:spChg>
        <pc:spChg chg="mod">
          <ac:chgData name="Alberto Frisiani" userId="91a8624a-11be-43ae-9720-e71a9b1d2251" providerId="ADAL" clId="{FCD57E20-D970-4A5E-8C02-5FF05D6FA590}" dt="2021-07-26T08:13:24.027" v="2232" actId="1036"/>
          <ac:spMkLst>
            <pc:docMk/>
            <pc:sldMk cId="2135873161" sldId="3017"/>
            <ac:spMk id="172" creationId="{828B85D3-9370-4406-9538-9BCC248FB0E9}"/>
          </ac:spMkLst>
        </pc:spChg>
        <pc:spChg chg="mod">
          <ac:chgData name="Alberto Frisiani" userId="91a8624a-11be-43ae-9720-e71a9b1d2251" providerId="ADAL" clId="{FCD57E20-D970-4A5E-8C02-5FF05D6FA590}" dt="2021-07-26T08:14:23.346" v="2405" actId="1035"/>
          <ac:spMkLst>
            <pc:docMk/>
            <pc:sldMk cId="2135873161" sldId="3017"/>
            <ac:spMk id="173" creationId="{25B55F22-DE02-493A-B37B-68E38A78F51A}"/>
          </ac:spMkLst>
        </pc:spChg>
        <pc:spChg chg="mod">
          <ac:chgData name="Alberto Frisiani" userId="91a8624a-11be-43ae-9720-e71a9b1d2251" providerId="ADAL" clId="{FCD57E20-D970-4A5E-8C02-5FF05D6FA590}" dt="2021-07-26T08:14:19.906" v="2393" actId="1036"/>
          <ac:spMkLst>
            <pc:docMk/>
            <pc:sldMk cId="2135873161" sldId="3017"/>
            <ac:spMk id="174" creationId="{E0B3E0E1-2315-404B-AE8C-2EF0E8A35D3D}"/>
          </ac:spMkLst>
        </pc:spChg>
        <pc:spChg chg="mod">
          <ac:chgData name="Alberto Frisiani" userId="91a8624a-11be-43ae-9720-e71a9b1d2251" providerId="ADAL" clId="{FCD57E20-D970-4A5E-8C02-5FF05D6FA590}" dt="2021-07-26T08:15:09.193" v="2457" actId="1076"/>
          <ac:spMkLst>
            <pc:docMk/>
            <pc:sldMk cId="2135873161" sldId="3017"/>
            <ac:spMk id="176" creationId="{B1999171-2EE2-45F8-B6B8-FAFD0876AF94}"/>
          </ac:spMkLst>
        </pc:spChg>
        <pc:spChg chg="mod">
          <ac:chgData name="Alberto Frisiani" userId="91a8624a-11be-43ae-9720-e71a9b1d2251" providerId="ADAL" clId="{FCD57E20-D970-4A5E-8C02-5FF05D6FA590}" dt="2021-07-26T08:17:51.313" v="2493" actId="1076"/>
          <ac:spMkLst>
            <pc:docMk/>
            <pc:sldMk cId="2135873161" sldId="3017"/>
            <ac:spMk id="177" creationId="{AF2A6833-5FDF-464B-A046-0D752A859A95}"/>
          </ac:spMkLst>
        </pc:spChg>
        <pc:spChg chg="mod">
          <ac:chgData name="Alberto Frisiani" userId="91a8624a-11be-43ae-9720-e71a9b1d2251" providerId="ADAL" clId="{FCD57E20-D970-4A5E-8C02-5FF05D6FA590}" dt="2021-07-26T08:17:49.697" v="2492" actId="1076"/>
          <ac:spMkLst>
            <pc:docMk/>
            <pc:sldMk cId="2135873161" sldId="3017"/>
            <ac:spMk id="178" creationId="{2B9B0903-4901-4FA7-852D-A7A8B9ADDD80}"/>
          </ac:spMkLst>
        </pc:spChg>
        <pc:spChg chg="mod">
          <ac:chgData name="Alberto Frisiani" userId="91a8624a-11be-43ae-9720-e71a9b1d2251" providerId="ADAL" clId="{FCD57E20-D970-4A5E-8C02-5FF05D6FA590}" dt="2021-07-26T08:19:13.041" v="2610" actId="1076"/>
          <ac:spMkLst>
            <pc:docMk/>
            <pc:sldMk cId="2135873161" sldId="3017"/>
            <ac:spMk id="179" creationId="{B8A7C3B6-4C8A-4B0A-B523-4ED96A7FB4A5}"/>
          </ac:spMkLst>
        </pc:spChg>
        <pc:spChg chg="mod">
          <ac:chgData name="Alberto Frisiani" userId="91a8624a-11be-43ae-9720-e71a9b1d2251" providerId="ADAL" clId="{FCD57E20-D970-4A5E-8C02-5FF05D6FA590}" dt="2021-07-26T08:19:10.856" v="2609" actId="1076"/>
          <ac:spMkLst>
            <pc:docMk/>
            <pc:sldMk cId="2135873161" sldId="3017"/>
            <ac:spMk id="180" creationId="{EDBB8F68-97DC-45D8-8EDD-D49AA7651933}"/>
          </ac:spMkLst>
        </pc:spChg>
        <pc:spChg chg="mod">
          <ac:chgData name="Alberto Frisiani" userId="91a8624a-11be-43ae-9720-e71a9b1d2251" providerId="ADAL" clId="{FCD57E20-D970-4A5E-8C02-5FF05D6FA590}" dt="2021-07-26T08:20:15.077" v="2636" actId="1035"/>
          <ac:spMkLst>
            <pc:docMk/>
            <pc:sldMk cId="2135873161" sldId="3017"/>
            <ac:spMk id="181" creationId="{854DD3D5-3164-4BA5-9ADF-ED0B51EBED22}"/>
          </ac:spMkLst>
        </pc:spChg>
        <pc:spChg chg="mod">
          <ac:chgData name="Alberto Frisiani" userId="91a8624a-11be-43ae-9720-e71a9b1d2251" providerId="ADAL" clId="{FCD57E20-D970-4A5E-8C02-5FF05D6FA590}" dt="2021-07-26T08:20:19.726" v="2649" actId="1035"/>
          <ac:spMkLst>
            <pc:docMk/>
            <pc:sldMk cId="2135873161" sldId="3017"/>
            <ac:spMk id="182" creationId="{E2EA2E80-515D-4B6D-BE40-DF1F6C1AFB67}"/>
          </ac:spMkLst>
        </pc:spChg>
        <pc:spChg chg="mod">
          <ac:chgData name="Alberto Frisiani" userId="91a8624a-11be-43ae-9720-e71a9b1d2251" providerId="ADAL" clId="{FCD57E20-D970-4A5E-8C02-5FF05D6FA590}" dt="2021-07-26T08:19:05.453" v="2607" actId="1037"/>
          <ac:spMkLst>
            <pc:docMk/>
            <pc:sldMk cId="2135873161" sldId="3017"/>
            <ac:spMk id="192" creationId="{8505BDBD-0E96-4C0C-85C5-F7564DE29AD3}"/>
          </ac:spMkLst>
        </pc:spChg>
        <pc:spChg chg="mod">
          <ac:chgData name="Alberto Frisiani" userId="91a8624a-11be-43ae-9720-e71a9b1d2251" providerId="ADAL" clId="{FCD57E20-D970-4A5E-8C02-5FF05D6FA590}" dt="2021-07-26T08:13:33.538" v="2245" actId="1037"/>
          <ac:spMkLst>
            <pc:docMk/>
            <pc:sldMk cId="2135873161" sldId="3017"/>
            <ac:spMk id="193" creationId="{86661BBF-0CFB-4FE3-AF2F-7BC271F4C4EE}"/>
          </ac:spMkLst>
        </pc:spChg>
        <pc:spChg chg="mod">
          <ac:chgData name="Alberto Frisiani" userId="91a8624a-11be-43ae-9720-e71a9b1d2251" providerId="ADAL" clId="{FCD57E20-D970-4A5E-8C02-5FF05D6FA590}" dt="2021-07-26T08:13:39.479" v="2262" actId="1035"/>
          <ac:spMkLst>
            <pc:docMk/>
            <pc:sldMk cId="2135873161" sldId="3017"/>
            <ac:spMk id="194" creationId="{99FBFFB2-F269-41A8-A4D7-F90B22ADB134}"/>
          </ac:spMkLst>
        </pc:spChg>
        <pc:spChg chg="mod">
          <ac:chgData name="Alberto Frisiani" userId="91a8624a-11be-43ae-9720-e71a9b1d2251" providerId="ADAL" clId="{FCD57E20-D970-4A5E-8C02-5FF05D6FA590}" dt="2021-07-26T08:14:30.691" v="2425" actId="1035"/>
          <ac:spMkLst>
            <pc:docMk/>
            <pc:sldMk cId="2135873161" sldId="3017"/>
            <ac:spMk id="195" creationId="{643A7481-F2DF-4517-9C58-82E06FBA44EC}"/>
          </ac:spMkLst>
        </pc:spChg>
        <pc:spChg chg="mod">
          <ac:chgData name="Alberto Frisiani" userId="91a8624a-11be-43ae-9720-e71a9b1d2251" providerId="ADAL" clId="{FCD57E20-D970-4A5E-8C02-5FF05D6FA590}" dt="2021-07-26T08:14:09.629" v="2373" actId="1035"/>
          <ac:spMkLst>
            <pc:docMk/>
            <pc:sldMk cId="2135873161" sldId="3017"/>
            <ac:spMk id="196" creationId="{23B7255E-1C62-4A6A-90A4-DDB0EC4B03F9}"/>
          </ac:spMkLst>
        </pc:spChg>
        <pc:spChg chg="mod">
          <ac:chgData name="Alberto Frisiani" userId="91a8624a-11be-43ae-9720-e71a9b1d2251" providerId="ADAL" clId="{FCD57E20-D970-4A5E-8C02-5FF05D6FA590}" dt="2021-07-26T08:15:18.031" v="2473" actId="1038"/>
          <ac:spMkLst>
            <pc:docMk/>
            <pc:sldMk cId="2135873161" sldId="3017"/>
            <ac:spMk id="197" creationId="{10AE0EB2-F14E-47C5-948C-D234769325D5}"/>
          </ac:spMkLst>
        </pc:spChg>
        <pc:spChg chg="mod">
          <ac:chgData name="Alberto Frisiani" userId="91a8624a-11be-43ae-9720-e71a9b1d2251" providerId="ADAL" clId="{FCD57E20-D970-4A5E-8C02-5FF05D6FA590}" dt="2021-07-26T08:15:33.026" v="2481" actId="1076"/>
          <ac:spMkLst>
            <pc:docMk/>
            <pc:sldMk cId="2135873161" sldId="3017"/>
            <ac:spMk id="198" creationId="{78B1F62B-62FD-4D7C-B5E2-034A8081DBE5}"/>
          </ac:spMkLst>
        </pc:spChg>
        <pc:spChg chg="mod">
          <ac:chgData name="Alberto Frisiani" userId="91a8624a-11be-43ae-9720-e71a9b1d2251" providerId="ADAL" clId="{FCD57E20-D970-4A5E-8C02-5FF05D6FA590}" dt="2021-07-26T08:17:41.745" v="2490" actId="1076"/>
          <ac:spMkLst>
            <pc:docMk/>
            <pc:sldMk cId="2135873161" sldId="3017"/>
            <ac:spMk id="199" creationId="{3553AD58-EA67-44C3-AB59-EB009B5C4035}"/>
          </ac:spMkLst>
        </pc:spChg>
        <pc:spChg chg="mod">
          <ac:chgData name="Alberto Frisiani" userId="91a8624a-11be-43ae-9720-e71a9b1d2251" providerId="ADAL" clId="{FCD57E20-D970-4A5E-8C02-5FF05D6FA590}" dt="2021-07-26T08:17:47.849" v="2491" actId="1076"/>
          <ac:spMkLst>
            <pc:docMk/>
            <pc:sldMk cId="2135873161" sldId="3017"/>
            <ac:spMk id="200" creationId="{3FADC6F7-CE65-4F30-9BBB-486934372780}"/>
          </ac:spMkLst>
        </pc:spChg>
        <pc:spChg chg="mod">
          <ac:chgData name="Alberto Frisiani" userId="91a8624a-11be-43ae-9720-e71a9b1d2251" providerId="ADAL" clId="{FCD57E20-D970-4A5E-8C02-5FF05D6FA590}" dt="2021-07-26T08:17:47.849" v="2491" actId="1076"/>
          <ac:spMkLst>
            <pc:docMk/>
            <pc:sldMk cId="2135873161" sldId="3017"/>
            <ac:spMk id="201" creationId="{3EE9D0B7-04BE-4DAD-9A16-C77C890E36C2}"/>
          </ac:spMkLst>
        </pc:spChg>
        <pc:spChg chg="mod">
          <ac:chgData name="Alberto Frisiani" userId="91a8624a-11be-43ae-9720-e71a9b1d2251" providerId="ADAL" clId="{FCD57E20-D970-4A5E-8C02-5FF05D6FA590}" dt="2021-07-26T08:18:48.370" v="2583" actId="1076"/>
          <ac:spMkLst>
            <pc:docMk/>
            <pc:sldMk cId="2135873161" sldId="3017"/>
            <ac:spMk id="202" creationId="{E1B0769A-CADF-406C-BF1F-FAC6736B64C5}"/>
          </ac:spMkLst>
        </pc:spChg>
        <pc:spChg chg="mod">
          <ac:chgData name="Alberto Frisiani" userId="91a8624a-11be-43ae-9720-e71a9b1d2251" providerId="ADAL" clId="{FCD57E20-D970-4A5E-8C02-5FF05D6FA590}" dt="2021-07-26T08:19:08.424" v="2608" actId="1076"/>
          <ac:spMkLst>
            <pc:docMk/>
            <pc:sldMk cId="2135873161" sldId="3017"/>
            <ac:spMk id="203" creationId="{2DC7D02C-6C66-43DF-B91F-CD1EFE7624AE}"/>
          </ac:spMkLst>
        </pc:spChg>
        <pc:spChg chg="mod">
          <ac:chgData name="Alberto Frisiani" userId="91a8624a-11be-43ae-9720-e71a9b1d2251" providerId="ADAL" clId="{FCD57E20-D970-4A5E-8C02-5FF05D6FA590}" dt="2021-07-26T08:20:31.826" v="2664" actId="1036"/>
          <ac:spMkLst>
            <pc:docMk/>
            <pc:sldMk cId="2135873161" sldId="3017"/>
            <ac:spMk id="204" creationId="{BAEE5E5E-E42A-4DD0-9FDE-640EF6191BC3}"/>
          </ac:spMkLst>
        </pc:spChg>
        <pc:spChg chg="mod">
          <ac:chgData name="Alberto Frisiani" userId="91a8624a-11be-43ae-9720-e71a9b1d2251" providerId="ADAL" clId="{FCD57E20-D970-4A5E-8C02-5FF05D6FA590}" dt="2021-07-26T08:20:24.231" v="2650" actId="1076"/>
          <ac:spMkLst>
            <pc:docMk/>
            <pc:sldMk cId="2135873161" sldId="3017"/>
            <ac:spMk id="205" creationId="{E7CAA8A6-D6D1-41C5-8CA2-5AA28488F08E}"/>
          </ac:spMkLst>
        </pc:spChg>
        <pc:spChg chg="mod">
          <ac:chgData name="Alberto Frisiani" userId="91a8624a-11be-43ae-9720-e71a9b1d2251" providerId="ADAL" clId="{FCD57E20-D970-4A5E-8C02-5FF05D6FA590}" dt="2021-07-26T08:12:09.181" v="2053" actId="1035"/>
          <ac:spMkLst>
            <pc:docMk/>
            <pc:sldMk cId="2135873161" sldId="3017"/>
            <ac:spMk id="206" creationId="{FE258ED7-6236-4711-A350-4BAC9D67C4AB}"/>
          </ac:spMkLst>
        </pc:spChg>
        <pc:spChg chg="mod">
          <ac:chgData name="Alberto Frisiani" userId="91a8624a-11be-43ae-9720-e71a9b1d2251" providerId="ADAL" clId="{FCD57E20-D970-4A5E-8C02-5FF05D6FA590}" dt="2021-07-26T08:12:17.612" v="2076" actId="1038"/>
          <ac:spMkLst>
            <pc:docMk/>
            <pc:sldMk cId="2135873161" sldId="3017"/>
            <ac:spMk id="207" creationId="{6FD25254-3791-40FD-A415-E067EA4C7A1D}"/>
          </ac:spMkLst>
        </pc:spChg>
        <pc:spChg chg="mod">
          <ac:chgData name="Alberto Frisiani" userId="91a8624a-11be-43ae-9720-e71a9b1d2251" providerId="ADAL" clId="{FCD57E20-D970-4A5E-8C02-5FF05D6FA590}" dt="2021-07-26T08:13:39.479" v="2262" actId="1035"/>
          <ac:spMkLst>
            <pc:docMk/>
            <pc:sldMk cId="2135873161" sldId="3017"/>
            <ac:spMk id="208" creationId="{AC8324DA-0FB1-4C77-A810-E4B83A018752}"/>
          </ac:spMkLst>
        </pc:spChg>
        <pc:spChg chg="mod">
          <ac:chgData name="Alberto Frisiani" userId="91a8624a-11be-43ae-9720-e71a9b1d2251" providerId="ADAL" clId="{FCD57E20-D970-4A5E-8C02-5FF05D6FA590}" dt="2021-07-26T08:14:38.137" v="2428" actId="1076"/>
          <ac:spMkLst>
            <pc:docMk/>
            <pc:sldMk cId="2135873161" sldId="3017"/>
            <ac:spMk id="209" creationId="{0D2468E3-075E-4745-9EA0-4C48278453F2}"/>
          </ac:spMkLst>
        </pc:spChg>
        <pc:spChg chg="mod">
          <ac:chgData name="Alberto Frisiani" userId="91a8624a-11be-43ae-9720-e71a9b1d2251" providerId="ADAL" clId="{FCD57E20-D970-4A5E-8C02-5FF05D6FA590}" dt="2021-07-26T08:15:30.834" v="2480" actId="1076"/>
          <ac:spMkLst>
            <pc:docMk/>
            <pc:sldMk cId="2135873161" sldId="3017"/>
            <ac:spMk id="210" creationId="{4E3150AB-0630-4755-8BAB-910722DDA5D9}"/>
          </ac:spMkLst>
        </pc:spChg>
        <pc:spChg chg="mod">
          <ac:chgData name="Alberto Frisiani" userId="91a8624a-11be-43ae-9720-e71a9b1d2251" providerId="ADAL" clId="{FCD57E20-D970-4A5E-8C02-5FF05D6FA590}" dt="2021-07-26T08:18:51.001" v="2584" actId="1076"/>
          <ac:spMkLst>
            <pc:docMk/>
            <pc:sldMk cId="2135873161" sldId="3017"/>
            <ac:spMk id="211" creationId="{51DDFEAE-1251-406D-B8FA-5ACB868BA5CA}"/>
          </ac:spMkLst>
        </pc:spChg>
        <pc:spChg chg="mod">
          <ac:chgData name="Alberto Frisiani" userId="91a8624a-11be-43ae-9720-e71a9b1d2251" providerId="ADAL" clId="{FCD57E20-D970-4A5E-8C02-5FF05D6FA590}" dt="2021-07-26T08:20:24.231" v="2650" actId="1076"/>
          <ac:spMkLst>
            <pc:docMk/>
            <pc:sldMk cId="2135873161" sldId="3017"/>
            <ac:spMk id="212" creationId="{549BC378-F5F4-4B57-A829-7B0FE9D23C26}"/>
          </ac:spMkLst>
        </pc:spChg>
        <pc:picChg chg="del ord">
          <ac:chgData name="Alberto Frisiani" userId="91a8624a-11be-43ae-9720-e71a9b1d2251" providerId="ADAL" clId="{FCD57E20-D970-4A5E-8C02-5FF05D6FA590}" dt="2021-07-26T08:10:20.137" v="1985" actId="478"/>
          <ac:picMkLst>
            <pc:docMk/>
            <pc:sldMk cId="2135873161" sldId="3017"/>
            <ac:picMk id="2" creationId="{F772A831-E257-43A2-8017-8550BA3A5247}"/>
          </ac:picMkLst>
        </pc:picChg>
        <pc:picChg chg="del">
          <ac:chgData name="Alberto Frisiani" userId="91a8624a-11be-43ae-9720-e71a9b1d2251" providerId="ADAL" clId="{FCD57E20-D970-4A5E-8C02-5FF05D6FA590}" dt="2021-07-26T08:10:18.267" v="1983" actId="478"/>
          <ac:picMkLst>
            <pc:docMk/>
            <pc:sldMk cId="2135873161" sldId="3017"/>
            <ac:picMk id="3" creationId="{1ABBF38F-191F-46F3-BBE4-933BCE1B2DDE}"/>
          </ac:picMkLst>
        </pc:picChg>
        <pc:picChg chg="del">
          <ac:chgData name="Alberto Frisiani" userId="91a8624a-11be-43ae-9720-e71a9b1d2251" providerId="ADAL" clId="{FCD57E20-D970-4A5E-8C02-5FF05D6FA590}" dt="2021-07-26T08:10:27.488" v="1987" actId="478"/>
          <ac:picMkLst>
            <pc:docMk/>
            <pc:sldMk cId="2135873161" sldId="3017"/>
            <ac:picMk id="4" creationId="{F2854F14-D339-45C3-B201-2D7C55165934}"/>
          </ac:picMkLst>
        </pc:picChg>
        <pc:picChg chg="mod ord">
          <ac:chgData name="Alberto Frisiani" userId="91a8624a-11be-43ae-9720-e71a9b1d2251" providerId="ADAL" clId="{FCD57E20-D970-4A5E-8C02-5FF05D6FA590}" dt="2021-07-26T08:11:49.378" v="2020" actId="167"/>
          <ac:picMkLst>
            <pc:docMk/>
            <pc:sldMk cId="2135873161" sldId="3017"/>
            <ac:picMk id="5" creationId="{A1EBF27D-69F3-44B6-B3FC-250226D14C02}"/>
          </ac:picMkLst>
        </pc:picChg>
        <pc:picChg chg="del">
          <ac:chgData name="Alberto Frisiani" userId="91a8624a-11be-43ae-9720-e71a9b1d2251" providerId="ADAL" clId="{FCD57E20-D970-4A5E-8C02-5FF05D6FA590}" dt="2021-07-26T08:10:29.658" v="1989" actId="478"/>
          <ac:picMkLst>
            <pc:docMk/>
            <pc:sldMk cId="2135873161" sldId="3017"/>
            <ac:picMk id="6" creationId="{7DB8151F-D631-4E05-AB60-BAB8F453CDA9}"/>
          </ac:picMkLst>
        </pc:picChg>
        <pc:picChg chg="del">
          <ac:chgData name="Alberto Frisiani" userId="91a8624a-11be-43ae-9720-e71a9b1d2251" providerId="ADAL" clId="{FCD57E20-D970-4A5E-8C02-5FF05D6FA590}" dt="2021-07-26T08:10:30.888" v="1991" actId="478"/>
          <ac:picMkLst>
            <pc:docMk/>
            <pc:sldMk cId="2135873161" sldId="3017"/>
            <ac:picMk id="7" creationId="{6D96902B-5D0C-41AF-9784-AF20382E9465}"/>
          </ac:picMkLst>
        </pc:picChg>
        <pc:picChg chg="mod ord">
          <ac:chgData name="Alberto Frisiani" userId="91a8624a-11be-43ae-9720-e71a9b1d2251" providerId="ADAL" clId="{FCD57E20-D970-4A5E-8C02-5FF05D6FA590}" dt="2021-07-26T08:13:12.589" v="2180" actId="167"/>
          <ac:picMkLst>
            <pc:docMk/>
            <pc:sldMk cId="2135873161" sldId="3017"/>
            <ac:picMk id="8" creationId="{68B6BDCF-AF8C-48F6-8C76-80DC8FE4BB24}"/>
          </ac:picMkLst>
        </pc:picChg>
        <pc:picChg chg="mod ord">
          <ac:chgData name="Alberto Frisiani" userId="91a8624a-11be-43ae-9720-e71a9b1d2251" providerId="ADAL" clId="{FCD57E20-D970-4A5E-8C02-5FF05D6FA590}" dt="2021-07-26T08:14:35.452" v="2427" actId="1076"/>
          <ac:picMkLst>
            <pc:docMk/>
            <pc:sldMk cId="2135873161" sldId="3017"/>
            <ac:picMk id="9" creationId="{02C21EBE-7408-4A94-98BC-41F931E50109}"/>
          </ac:picMkLst>
        </pc:picChg>
        <pc:picChg chg="mod ord">
          <ac:chgData name="Alberto Frisiani" userId="91a8624a-11be-43ae-9720-e71a9b1d2251" providerId="ADAL" clId="{FCD57E20-D970-4A5E-8C02-5FF05D6FA590}" dt="2021-07-26T08:15:35.467" v="2483" actId="1076"/>
          <ac:picMkLst>
            <pc:docMk/>
            <pc:sldMk cId="2135873161" sldId="3017"/>
            <ac:picMk id="10" creationId="{DF2D2803-8244-4755-ABD7-DF48BC3DA93C}"/>
          </ac:picMkLst>
        </pc:picChg>
        <pc:picChg chg="mod ord">
          <ac:chgData name="Alberto Frisiani" userId="91a8624a-11be-43ae-9720-e71a9b1d2251" providerId="ADAL" clId="{FCD57E20-D970-4A5E-8C02-5FF05D6FA590}" dt="2021-07-26T08:17:38.598" v="2489" actId="167"/>
          <ac:picMkLst>
            <pc:docMk/>
            <pc:sldMk cId="2135873161" sldId="3017"/>
            <ac:picMk id="11" creationId="{22794B7B-3F92-43DA-8D61-7F67540F2000}"/>
          </ac:picMkLst>
        </pc:picChg>
        <pc:picChg chg="del">
          <ac:chgData name="Alberto Frisiani" userId="91a8624a-11be-43ae-9720-e71a9b1d2251" providerId="ADAL" clId="{FCD57E20-D970-4A5E-8C02-5FF05D6FA590}" dt="2021-07-26T08:18:05.977" v="2494" actId="478"/>
          <ac:picMkLst>
            <pc:docMk/>
            <pc:sldMk cId="2135873161" sldId="3017"/>
            <ac:picMk id="12" creationId="{BE85FBB1-F42F-4C33-9E24-4B3D08C5AA77}"/>
          </ac:picMkLst>
        </pc:picChg>
        <pc:picChg chg="mod ord">
          <ac:chgData name="Alberto Frisiani" userId="91a8624a-11be-43ae-9720-e71a9b1d2251" providerId="ADAL" clId="{FCD57E20-D970-4A5E-8C02-5FF05D6FA590}" dt="2021-07-26T08:18:53.986" v="2586" actId="1076"/>
          <ac:picMkLst>
            <pc:docMk/>
            <pc:sldMk cId="2135873161" sldId="3017"/>
            <ac:picMk id="13" creationId="{59B9AD08-D80B-4582-802A-258C1B505034}"/>
          </ac:picMkLst>
        </pc:picChg>
        <pc:picChg chg="mod ord">
          <ac:chgData name="Alberto Frisiani" userId="91a8624a-11be-43ae-9720-e71a9b1d2251" providerId="ADAL" clId="{FCD57E20-D970-4A5E-8C02-5FF05D6FA590}" dt="2021-07-26T08:20:11.124" v="2625" actId="167"/>
          <ac:picMkLst>
            <pc:docMk/>
            <pc:sldMk cId="2135873161" sldId="3017"/>
            <ac:picMk id="14" creationId="{ECEA8EAB-314E-4F0E-AD8A-443D0E2036C2}"/>
          </ac:picMkLst>
        </pc:picChg>
        <pc:picChg chg="del mod">
          <ac:chgData name="Alberto Frisiani" userId="91a8624a-11be-43ae-9720-e71a9b1d2251" providerId="ADAL" clId="{FCD57E20-D970-4A5E-8C02-5FF05D6FA590}" dt="2021-07-26T08:10:16.978" v="1981" actId="478"/>
          <ac:picMkLst>
            <pc:docMk/>
            <pc:sldMk cId="2135873161" sldId="3017"/>
            <ac:picMk id="101" creationId="{8981BB98-6664-4660-8BB4-45AADD132A77}"/>
          </ac:picMkLst>
        </pc:picChg>
        <pc:picChg chg="del">
          <ac:chgData name="Alberto Frisiani" userId="91a8624a-11be-43ae-9720-e71a9b1d2251" providerId="ADAL" clId="{FCD57E20-D970-4A5E-8C02-5FF05D6FA590}" dt="2021-07-26T08:10:32.329" v="1993" actId="478"/>
          <ac:picMkLst>
            <pc:docMk/>
            <pc:sldMk cId="2135873161" sldId="3017"/>
            <ac:picMk id="102" creationId="{57AF707A-0A92-4E82-9F78-CB4E457DF1A8}"/>
          </ac:picMkLst>
        </pc:picChg>
        <pc:picChg chg="del">
          <ac:chgData name="Alberto Frisiani" userId="91a8624a-11be-43ae-9720-e71a9b1d2251" providerId="ADAL" clId="{FCD57E20-D970-4A5E-8C02-5FF05D6FA590}" dt="2021-07-26T08:10:17.628" v="1982" actId="478"/>
          <ac:picMkLst>
            <pc:docMk/>
            <pc:sldMk cId="2135873161" sldId="3017"/>
            <ac:picMk id="213" creationId="{7A7D919A-E08B-4A2D-968C-96A221F89A08}"/>
          </ac:picMkLst>
        </pc:picChg>
        <pc:picChg chg="del">
          <ac:chgData name="Alberto Frisiani" userId="91a8624a-11be-43ae-9720-e71a9b1d2251" providerId="ADAL" clId="{FCD57E20-D970-4A5E-8C02-5FF05D6FA590}" dt="2021-07-26T08:10:19.040" v="1984" actId="478"/>
          <ac:picMkLst>
            <pc:docMk/>
            <pc:sldMk cId="2135873161" sldId="3017"/>
            <ac:picMk id="214" creationId="{357C0C17-C0BD-41B8-99E3-A17E7393DA0E}"/>
          </ac:picMkLst>
        </pc:picChg>
        <pc:picChg chg="del">
          <ac:chgData name="Alberto Frisiani" userId="91a8624a-11be-43ae-9720-e71a9b1d2251" providerId="ADAL" clId="{FCD57E20-D970-4A5E-8C02-5FF05D6FA590}" dt="2021-07-26T08:10:22.508" v="1986" actId="478"/>
          <ac:picMkLst>
            <pc:docMk/>
            <pc:sldMk cId="2135873161" sldId="3017"/>
            <ac:picMk id="215" creationId="{59BFDB71-85DF-4F3F-98B4-2D81CC9CFC3B}"/>
          </ac:picMkLst>
        </pc:picChg>
        <pc:picChg chg="del">
          <ac:chgData name="Alberto Frisiani" userId="91a8624a-11be-43ae-9720-e71a9b1d2251" providerId="ADAL" clId="{FCD57E20-D970-4A5E-8C02-5FF05D6FA590}" dt="2021-07-26T08:10:30.270" v="1990" actId="478"/>
          <ac:picMkLst>
            <pc:docMk/>
            <pc:sldMk cId="2135873161" sldId="3017"/>
            <ac:picMk id="216" creationId="{D26ED508-064B-44B5-92BD-6C61021C914F}"/>
          </ac:picMkLst>
        </pc:picChg>
        <pc:picChg chg="del">
          <ac:chgData name="Alberto Frisiani" userId="91a8624a-11be-43ae-9720-e71a9b1d2251" providerId="ADAL" clId="{FCD57E20-D970-4A5E-8C02-5FF05D6FA590}" dt="2021-07-26T08:10:31.528" v="1992" actId="478"/>
          <ac:picMkLst>
            <pc:docMk/>
            <pc:sldMk cId="2135873161" sldId="3017"/>
            <ac:picMk id="217" creationId="{51F6BE34-F93E-4F5C-AACF-638097070410}"/>
          </ac:picMkLst>
        </pc:picChg>
        <pc:picChg chg="del">
          <ac:chgData name="Alberto Frisiani" userId="91a8624a-11be-43ae-9720-e71a9b1d2251" providerId="ADAL" clId="{FCD57E20-D970-4A5E-8C02-5FF05D6FA590}" dt="2021-07-26T08:10:32.924" v="1994" actId="478"/>
          <ac:picMkLst>
            <pc:docMk/>
            <pc:sldMk cId="2135873161" sldId="3017"/>
            <ac:picMk id="218" creationId="{81BE7AE4-FC17-4A39-AB45-81FB10C7A246}"/>
          </ac:picMkLst>
        </pc:picChg>
        <pc:picChg chg="del">
          <ac:chgData name="Alberto Frisiani" userId="91a8624a-11be-43ae-9720-e71a9b1d2251" providerId="ADAL" clId="{FCD57E20-D970-4A5E-8C02-5FF05D6FA590}" dt="2021-07-26T08:10:28.468" v="1988" actId="478"/>
          <ac:picMkLst>
            <pc:docMk/>
            <pc:sldMk cId="2135873161" sldId="3017"/>
            <ac:picMk id="219" creationId="{D72D8A72-7C4B-4932-A68A-2FD343A61BC3}"/>
          </ac:picMkLst>
        </pc:picChg>
        <pc:cxnChg chg="mod">
          <ac:chgData name="Alberto Frisiani" userId="91a8624a-11be-43ae-9720-e71a9b1d2251" providerId="ADAL" clId="{FCD57E20-D970-4A5E-8C02-5FF05D6FA590}" dt="2021-07-26T08:11:56.800" v="2029" actId="1037"/>
          <ac:cxnSpMkLst>
            <pc:docMk/>
            <pc:sldMk cId="2135873161" sldId="3017"/>
            <ac:cxnSpMk id="169" creationId="{A8AF526C-F7AC-48CF-8D20-5889F9A662EB}"/>
          </ac:cxnSpMkLst>
        </pc:cxnChg>
        <pc:cxnChg chg="mod">
          <ac:chgData name="Alberto Frisiani" userId="91a8624a-11be-43ae-9720-e71a9b1d2251" providerId="ADAL" clId="{FCD57E20-D970-4A5E-8C02-5FF05D6FA590}" dt="2021-07-26T08:15:25.939" v="2479" actId="1037"/>
          <ac:cxnSpMkLst>
            <pc:docMk/>
            <pc:sldMk cId="2135873161" sldId="3017"/>
            <ac:cxnSpMk id="183" creationId="{4267107C-ED89-4456-AD65-79769B393F54}"/>
          </ac:cxnSpMkLst>
        </pc:cxnChg>
        <pc:cxnChg chg="mod">
          <ac:chgData name="Alberto Frisiani" userId="91a8624a-11be-43ae-9720-e71a9b1d2251" providerId="ADAL" clId="{FCD57E20-D970-4A5E-8C02-5FF05D6FA590}" dt="2021-07-26T08:13:29.349" v="2238" actId="1037"/>
          <ac:cxnSpMkLst>
            <pc:docMk/>
            <pc:sldMk cId="2135873161" sldId="3017"/>
            <ac:cxnSpMk id="184" creationId="{01E7FDC6-EA64-4DAD-A120-66D974566E00}"/>
          </ac:cxnSpMkLst>
        </pc:cxnChg>
        <pc:cxnChg chg="mod">
          <ac:chgData name="Alberto Frisiani" userId="91a8624a-11be-43ae-9720-e71a9b1d2251" providerId="ADAL" clId="{FCD57E20-D970-4A5E-8C02-5FF05D6FA590}" dt="2021-07-26T08:14:16.158" v="2378" actId="1037"/>
          <ac:cxnSpMkLst>
            <pc:docMk/>
            <pc:sldMk cId="2135873161" sldId="3017"/>
            <ac:cxnSpMk id="186" creationId="{676A31B3-CE84-4804-AAF4-8593D7A56B95}"/>
          </ac:cxnSpMkLst>
        </pc:cxnChg>
        <pc:cxnChg chg="mod">
          <ac:chgData name="Alberto Frisiani" userId="91a8624a-11be-43ae-9720-e71a9b1d2251" providerId="ADAL" clId="{FCD57E20-D970-4A5E-8C02-5FF05D6FA590}" dt="2021-07-26T08:19:01.425" v="2599" actId="1038"/>
          <ac:cxnSpMkLst>
            <pc:docMk/>
            <pc:sldMk cId="2135873161" sldId="3017"/>
            <ac:cxnSpMk id="191" creationId="{40B5C6A3-9F68-4121-9FA2-6CCFDACF4C5C}"/>
          </ac:cxnSpMkLst>
        </pc:cxnChg>
        <pc:cxnChg chg="mod">
          <ac:chgData name="Alberto Frisiani" userId="91a8624a-11be-43ae-9720-e71a9b1d2251" providerId="ADAL" clId="{FCD57E20-D970-4A5E-8C02-5FF05D6FA590}" dt="2021-07-26T08:20:26.919" v="2655" actId="1037"/>
          <ac:cxnSpMkLst>
            <pc:docMk/>
            <pc:sldMk cId="2135873161" sldId="3017"/>
            <ac:cxnSpMk id="220" creationId="{E626EBC5-C2DD-44A5-8D65-BDACE01D5DAE}"/>
          </ac:cxnSpMkLst>
        </pc:cxnChg>
      </pc:sldChg>
      <pc:sldChg chg="delSp modSp mod">
        <pc:chgData name="Alberto Frisiani" userId="91a8624a-11be-43ae-9720-e71a9b1d2251" providerId="ADAL" clId="{FCD57E20-D970-4A5E-8C02-5FF05D6FA590}" dt="2021-07-26T08:49:39.888" v="3124" actId="1038"/>
        <pc:sldMkLst>
          <pc:docMk/>
          <pc:sldMk cId="1009137931" sldId="3018"/>
        </pc:sldMkLst>
        <pc:spChg chg="del">
          <ac:chgData name="Alberto Frisiani" userId="91a8624a-11be-43ae-9720-e71a9b1d2251" providerId="ADAL" clId="{FCD57E20-D970-4A5E-8C02-5FF05D6FA590}" dt="2021-07-26T08:26:00.978" v="2665" actId="478"/>
          <ac:spMkLst>
            <pc:docMk/>
            <pc:sldMk cId="1009137931" sldId="3018"/>
            <ac:spMk id="51" creationId="{9885A1BF-A7DD-4FA4-BCF5-D4296EF6B879}"/>
          </ac:spMkLst>
        </pc:spChg>
        <pc:spChg chg="mod">
          <ac:chgData name="Alberto Frisiani" userId="91a8624a-11be-43ae-9720-e71a9b1d2251" providerId="ADAL" clId="{FCD57E20-D970-4A5E-8C02-5FF05D6FA590}" dt="2021-07-26T08:27:38.655" v="2808" actId="1036"/>
          <ac:spMkLst>
            <pc:docMk/>
            <pc:sldMk cId="1009137931" sldId="3018"/>
            <ac:spMk id="54" creationId="{CAF53486-6DB4-4245-BC0F-7A7FB289F807}"/>
          </ac:spMkLst>
        </pc:spChg>
        <pc:spChg chg="mod">
          <ac:chgData name="Alberto Frisiani" userId="91a8624a-11be-43ae-9720-e71a9b1d2251" providerId="ADAL" clId="{FCD57E20-D970-4A5E-8C02-5FF05D6FA590}" dt="2021-07-26T08:27:05.478" v="2714" actId="1076"/>
          <ac:spMkLst>
            <pc:docMk/>
            <pc:sldMk cId="1009137931" sldId="3018"/>
            <ac:spMk id="55" creationId="{75761C2F-33AA-4F32-AE24-FA66D96D1299}"/>
          </ac:spMkLst>
        </pc:spChg>
        <pc:spChg chg="mod">
          <ac:chgData name="Alberto Frisiani" userId="91a8624a-11be-43ae-9720-e71a9b1d2251" providerId="ADAL" clId="{FCD57E20-D970-4A5E-8C02-5FF05D6FA590}" dt="2021-07-26T08:27:06.965" v="2715" actId="1076"/>
          <ac:spMkLst>
            <pc:docMk/>
            <pc:sldMk cId="1009137931" sldId="3018"/>
            <ac:spMk id="56" creationId="{D5C36102-E4F4-4B32-974B-D74E9EDAC3CC}"/>
          </ac:spMkLst>
        </pc:spChg>
        <pc:spChg chg="mod">
          <ac:chgData name="Alberto Frisiani" userId="91a8624a-11be-43ae-9720-e71a9b1d2251" providerId="ADAL" clId="{FCD57E20-D970-4A5E-8C02-5FF05D6FA590}" dt="2021-07-26T08:27:30.178" v="2749" actId="1035"/>
          <ac:spMkLst>
            <pc:docMk/>
            <pc:sldMk cId="1009137931" sldId="3018"/>
            <ac:spMk id="57" creationId="{27B8751E-4157-490C-ADD4-5DB096B66ABE}"/>
          </ac:spMkLst>
        </pc:spChg>
        <pc:spChg chg="mod">
          <ac:chgData name="Alberto Frisiani" userId="91a8624a-11be-43ae-9720-e71a9b1d2251" providerId="ADAL" clId="{FCD57E20-D970-4A5E-8C02-5FF05D6FA590}" dt="2021-07-26T08:27:38.655" v="2808" actId="1036"/>
          <ac:spMkLst>
            <pc:docMk/>
            <pc:sldMk cId="1009137931" sldId="3018"/>
            <ac:spMk id="58" creationId="{9C7424EA-1A8A-4E5A-9A3A-29FB4507511F}"/>
          </ac:spMkLst>
        </pc:spChg>
        <pc:spChg chg="mod">
          <ac:chgData name="Alberto Frisiani" userId="91a8624a-11be-43ae-9720-e71a9b1d2251" providerId="ADAL" clId="{FCD57E20-D970-4A5E-8C02-5FF05D6FA590}" dt="2021-07-26T08:49:31.492" v="3103" actId="1036"/>
          <ac:spMkLst>
            <pc:docMk/>
            <pc:sldMk cId="1009137931" sldId="3018"/>
            <ac:spMk id="66" creationId="{7313C4C5-F373-4BCC-8363-5938F9EC4B8F}"/>
          </ac:spMkLst>
        </pc:spChg>
        <pc:spChg chg="mod">
          <ac:chgData name="Alberto Frisiani" userId="91a8624a-11be-43ae-9720-e71a9b1d2251" providerId="ADAL" clId="{FCD57E20-D970-4A5E-8C02-5FF05D6FA590}" dt="2021-07-26T08:49:35.377" v="3105" actId="1076"/>
          <ac:spMkLst>
            <pc:docMk/>
            <pc:sldMk cId="1009137931" sldId="3018"/>
            <ac:spMk id="69" creationId="{3F9457E5-4244-4613-BD3C-A0E8E159AB53}"/>
          </ac:spMkLst>
        </pc:spChg>
        <pc:spChg chg="mod">
          <ac:chgData name="Alberto Frisiani" userId="91a8624a-11be-43ae-9720-e71a9b1d2251" providerId="ADAL" clId="{FCD57E20-D970-4A5E-8C02-5FF05D6FA590}" dt="2021-07-26T08:49:33.268" v="3104" actId="1076"/>
          <ac:spMkLst>
            <pc:docMk/>
            <pc:sldMk cId="1009137931" sldId="3018"/>
            <ac:spMk id="73" creationId="{0F0E05D7-C6B2-4AF0-938D-D284D21CA9D7}"/>
          </ac:spMkLst>
        </pc:spChg>
        <pc:spChg chg="mod">
          <ac:chgData name="Alberto Frisiani" userId="91a8624a-11be-43ae-9720-e71a9b1d2251" providerId="ADAL" clId="{FCD57E20-D970-4A5E-8C02-5FF05D6FA590}" dt="2021-07-26T08:49:31.492" v="3103" actId="1036"/>
          <ac:spMkLst>
            <pc:docMk/>
            <pc:sldMk cId="1009137931" sldId="3018"/>
            <ac:spMk id="75" creationId="{8F2BD93A-A51B-466F-BC07-8309B3F54A02}"/>
          </ac:spMkLst>
        </pc:spChg>
        <pc:spChg chg="mod">
          <ac:chgData name="Alberto Frisiani" userId="91a8624a-11be-43ae-9720-e71a9b1d2251" providerId="ADAL" clId="{FCD57E20-D970-4A5E-8C02-5FF05D6FA590}" dt="2021-07-26T08:49:28.557" v="3085" actId="1036"/>
          <ac:spMkLst>
            <pc:docMk/>
            <pc:sldMk cId="1009137931" sldId="3018"/>
            <ac:spMk id="77" creationId="{3F0BD421-7F81-4FE1-AD50-A3D5CB22D409}"/>
          </ac:spMkLst>
        </pc:spChg>
        <pc:spChg chg="mod">
          <ac:chgData name="Alberto Frisiani" userId="91a8624a-11be-43ae-9720-e71a9b1d2251" providerId="ADAL" clId="{FCD57E20-D970-4A5E-8C02-5FF05D6FA590}" dt="2021-07-26T08:27:15.884" v="2733" actId="1037"/>
          <ac:spMkLst>
            <pc:docMk/>
            <pc:sldMk cId="1009137931" sldId="3018"/>
            <ac:spMk id="82" creationId="{CB4AB1B0-71D3-4AC8-9177-C6FD07528F50}"/>
          </ac:spMkLst>
        </pc:spChg>
        <pc:spChg chg="mod">
          <ac:chgData name="Alberto Frisiani" userId="91a8624a-11be-43ae-9720-e71a9b1d2251" providerId="ADAL" clId="{FCD57E20-D970-4A5E-8C02-5FF05D6FA590}" dt="2021-07-26T08:49:39.888" v="3124" actId="1038"/>
          <ac:spMkLst>
            <pc:docMk/>
            <pc:sldMk cId="1009137931" sldId="3018"/>
            <ac:spMk id="84" creationId="{E92491D2-F381-42B9-8CB9-ECE2F8A6432F}"/>
          </ac:spMkLst>
        </pc:spChg>
        <pc:spChg chg="mod">
          <ac:chgData name="Alberto Frisiani" userId="91a8624a-11be-43ae-9720-e71a9b1d2251" providerId="ADAL" clId="{FCD57E20-D970-4A5E-8C02-5FF05D6FA590}" dt="2021-07-26T08:28:14.200" v="2908" actId="1037"/>
          <ac:spMkLst>
            <pc:docMk/>
            <pc:sldMk cId="1009137931" sldId="3018"/>
            <ac:spMk id="86" creationId="{7D8FE001-DA55-4178-BC52-917AC756CB04}"/>
          </ac:spMkLst>
        </pc:spChg>
        <pc:spChg chg="mod">
          <ac:chgData name="Alberto Frisiani" userId="91a8624a-11be-43ae-9720-e71a9b1d2251" providerId="ADAL" clId="{FCD57E20-D970-4A5E-8C02-5FF05D6FA590}" dt="2021-07-26T08:29:37.887" v="3002" actId="1037"/>
          <ac:spMkLst>
            <pc:docMk/>
            <pc:sldMk cId="1009137931" sldId="3018"/>
            <ac:spMk id="88" creationId="{24D41411-FCAC-47CC-87F9-1ED08E505925}"/>
          </ac:spMkLst>
        </pc:spChg>
        <pc:spChg chg="mod">
          <ac:chgData name="Alberto Frisiani" userId="91a8624a-11be-43ae-9720-e71a9b1d2251" providerId="ADAL" clId="{FCD57E20-D970-4A5E-8C02-5FF05D6FA590}" dt="2021-07-26T08:28:33.167" v="2956" actId="1037"/>
          <ac:spMkLst>
            <pc:docMk/>
            <pc:sldMk cId="1009137931" sldId="3018"/>
            <ac:spMk id="123" creationId="{D37B759C-42D8-41B7-9CC7-5D0AC77E15EA}"/>
          </ac:spMkLst>
        </pc:spChg>
        <pc:spChg chg="mod">
          <ac:chgData name="Alberto Frisiani" userId="91a8624a-11be-43ae-9720-e71a9b1d2251" providerId="ADAL" clId="{FCD57E20-D970-4A5E-8C02-5FF05D6FA590}" dt="2021-07-26T08:28:18.191" v="2910" actId="1076"/>
          <ac:spMkLst>
            <pc:docMk/>
            <pc:sldMk cId="1009137931" sldId="3018"/>
            <ac:spMk id="124" creationId="{733CF2FB-0EBF-4B4D-ABD4-A24AAC162F41}"/>
          </ac:spMkLst>
        </pc:spChg>
        <pc:spChg chg="mod">
          <ac:chgData name="Alberto Frisiani" userId="91a8624a-11be-43ae-9720-e71a9b1d2251" providerId="ADAL" clId="{FCD57E20-D970-4A5E-8C02-5FF05D6FA590}" dt="2021-07-26T08:28:16.645" v="2909" actId="1076"/>
          <ac:spMkLst>
            <pc:docMk/>
            <pc:sldMk cId="1009137931" sldId="3018"/>
            <ac:spMk id="125" creationId="{B584A073-BAB1-4370-AD31-980C85584D44}"/>
          </ac:spMkLst>
        </pc:spChg>
        <pc:spChg chg="mod">
          <ac:chgData name="Alberto Frisiani" userId="91a8624a-11be-43ae-9720-e71a9b1d2251" providerId="ADAL" clId="{FCD57E20-D970-4A5E-8C02-5FF05D6FA590}" dt="2021-07-26T08:28:29.309" v="2941" actId="1076"/>
          <ac:spMkLst>
            <pc:docMk/>
            <pc:sldMk cId="1009137931" sldId="3018"/>
            <ac:spMk id="126" creationId="{FB735E37-5FD1-4697-9E03-E0C0F2A0DCC9}"/>
          </ac:spMkLst>
        </pc:spChg>
        <pc:spChg chg="mod">
          <ac:chgData name="Alberto Frisiani" userId="91a8624a-11be-43ae-9720-e71a9b1d2251" providerId="ADAL" clId="{FCD57E20-D970-4A5E-8C02-5FF05D6FA590}" dt="2021-07-26T08:28:25.808" v="2940" actId="1038"/>
          <ac:spMkLst>
            <pc:docMk/>
            <pc:sldMk cId="1009137931" sldId="3018"/>
            <ac:spMk id="128" creationId="{335BA7EF-A252-406D-AB2B-97B243448D78}"/>
          </ac:spMkLst>
        </pc:spChg>
        <pc:spChg chg="mod">
          <ac:chgData name="Alberto Frisiani" userId="91a8624a-11be-43ae-9720-e71a9b1d2251" providerId="ADAL" clId="{FCD57E20-D970-4A5E-8C02-5FF05D6FA590}" dt="2021-07-26T08:29:46.997" v="3034" actId="1076"/>
          <ac:spMkLst>
            <pc:docMk/>
            <pc:sldMk cId="1009137931" sldId="3018"/>
            <ac:spMk id="135" creationId="{406B1B7E-C921-4889-B1EE-2EA6A1F26E82}"/>
          </ac:spMkLst>
        </pc:spChg>
        <pc:spChg chg="mod">
          <ac:chgData name="Alberto Frisiani" userId="91a8624a-11be-43ae-9720-e71a9b1d2251" providerId="ADAL" clId="{FCD57E20-D970-4A5E-8C02-5FF05D6FA590}" dt="2021-07-26T08:29:27.133" v="2981" actId="1076"/>
          <ac:spMkLst>
            <pc:docMk/>
            <pc:sldMk cId="1009137931" sldId="3018"/>
            <ac:spMk id="136" creationId="{4017C5B1-46B8-467A-90CB-4FFE6B2CDB75}"/>
          </ac:spMkLst>
        </pc:spChg>
        <pc:spChg chg="mod">
          <ac:chgData name="Alberto Frisiani" userId="91a8624a-11be-43ae-9720-e71a9b1d2251" providerId="ADAL" clId="{FCD57E20-D970-4A5E-8C02-5FF05D6FA590}" dt="2021-07-26T08:29:25.517" v="2980" actId="1076"/>
          <ac:spMkLst>
            <pc:docMk/>
            <pc:sldMk cId="1009137931" sldId="3018"/>
            <ac:spMk id="137" creationId="{F357DBDC-F5B2-4B51-8DFC-F7411724A570}"/>
          </ac:spMkLst>
        </pc:spChg>
        <pc:spChg chg="mod">
          <ac:chgData name="Alberto Frisiani" userId="91a8624a-11be-43ae-9720-e71a9b1d2251" providerId="ADAL" clId="{FCD57E20-D970-4A5E-8C02-5FF05D6FA590}" dt="2021-07-26T08:29:46.997" v="3034" actId="1076"/>
          <ac:spMkLst>
            <pc:docMk/>
            <pc:sldMk cId="1009137931" sldId="3018"/>
            <ac:spMk id="138" creationId="{F5DA356E-3283-4F79-BB14-48EBB472CAE4}"/>
          </ac:spMkLst>
        </pc:spChg>
        <pc:spChg chg="mod">
          <ac:chgData name="Alberto Frisiani" userId="91a8624a-11be-43ae-9720-e71a9b1d2251" providerId="ADAL" clId="{FCD57E20-D970-4A5E-8C02-5FF05D6FA590}" dt="2021-07-26T08:29:43.887" v="3033" actId="1038"/>
          <ac:spMkLst>
            <pc:docMk/>
            <pc:sldMk cId="1009137931" sldId="3018"/>
            <ac:spMk id="140" creationId="{BA1B76AB-EA40-43FA-9194-B37B372773F4}"/>
          </ac:spMkLst>
        </pc:spChg>
        <pc:picChg chg="mod ord">
          <ac:chgData name="Alberto Frisiani" userId="91a8624a-11be-43ae-9720-e71a9b1d2251" providerId="ADAL" clId="{FCD57E20-D970-4A5E-8C02-5FF05D6FA590}" dt="2021-07-26T08:27:13.153" v="2725" actId="1076"/>
          <ac:picMkLst>
            <pc:docMk/>
            <pc:sldMk cId="1009137931" sldId="3018"/>
            <ac:picMk id="2" creationId="{93CF3CA8-39D2-4083-92D4-73FABC7C1028}"/>
          </ac:picMkLst>
        </pc:picChg>
        <pc:picChg chg="mod ord">
          <ac:chgData name="Alberto Frisiani" userId="91a8624a-11be-43ae-9720-e71a9b1d2251" providerId="ADAL" clId="{FCD57E20-D970-4A5E-8C02-5FF05D6FA590}" dt="2021-07-26T08:28:08.820" v="2895" actId="167"/>
          <ac:picMkLst>
            <pc:docMk/>
            <pc:sldMk cId="1009137931" sldId="3018"/>
            <ac:picMk id="3" creationId="{14DF8495-694B-4514-A63C-23DEEE13D3D1}"/>
          </ac:picMkLst>
        </pc:picChg>
        <pc:picChg chg="mod ord">
          <ac:chgData name="Alberto Frisiani" userId="91a8624a-11be-43ae-9720-e71a9b1d2251" providerId="ADAL" clId="{FCD57E20-D970-4A5E-8C02-5FF05D6FA590}" dt="2021-07-26T08:29:23.633" v="2979" actId="167"/>
          <ac:picMkLst>
            <pc:docMk/>
            <pc:sldMk cId="1009137931" sldId="3018"/>
            <ac:picMk id="4" creationId="{B3BA9B6E-0129-4070-AC39-553025CF592D}"/>
          </ac:picMkLst>
        </pc:picChg>
        <pc:picChg chg="mod ord">
          <ac:chgData name="Alberto Frisiani" userId="91a8624a-11be-43ae-9720-e71a9b1d2251" providerId="ADAL" clId="{FCD57E20-D970-4A5E-8C02-5FF05D6FA590}" dt="2021-07-26T08:49:16.917" v="3036" actId="167"/>
          <ac:picMkLst>
            <pc:docMk/>
            <pc:sldMk cId="1009137931" sldId="3018"/>
            <ac:picMk id="5" creationId="{37691DA3-91B3-40C4-B810-BD3D68274C28}"/>
          </ac:picMkLst>
        </pc:picChg>
        <pc:picChg chg="del">
          <ac:chgData name="Alberto Frisiani" userId="91a8624a-11be-43ae-9720-e71a9b1d2251" providerId="ADAL" clId="{FCD57E20-D970-4A5E-8C02-5FF05D6FA590}" dt="2021-07-26T08:26:46.616" v="2682" actId="478"/>
          <ac:picMkLst>
            <pc:docMk/>
            <pc:sldMk cId="1009137931" sldId="3018"/>
            <ac:picMk id="59" creationId="{7CE2AE16-47BB-43A7-963D-DBF267BF3F3D}"/>
          </ac:picMkLst>
        </pc:picChg>
        <pc:picChg chg="del">
          <ac:chgData name="Alberto Frisiani" userId="91a8624a-11be-43ae-9720-e71a9b1d2251" providerId="ADAL" clId="{FCD57E20-D970-4A5E-8C02-5FF05D6FA590}" dt="2021-07-26T08:26:48.625" v="2684" actId="478"/>
          <ac:picMkLst>
            <pc:docMk/>
            <pc:sldMk cId="1009137931" sldId="3018"/>
            <ac:picMk id="67" creationId="{CB4A703D-EC8D-444A-ACFB-997F7308E786}"/>
          </ac:picMkLst>
        </pc:picChg>
        <pc:picChg chg="del">
          <ac:chgData name="Alberto Frisiani" userId="91a8624a-11be-43ae-9720-e71a9b1d2251" providerId="ADAL" clId="{FCD57E20-D970-4A5E-8C02-5FF05D6FA590}" dt="2021-07-26T08:26:47.426" v="2683" actId="478"/>
          <ac:picMkLst>
            <pc:docMk/>
            <pc:sldMk cId="1009137931" sldId="3018"/>
            <ac:picMk id="68" creationId="{33CC1F29-C3F6-4A78-9D7D-5DA87449AC28}"/>
          </ac:picMkLst>
        </pc:picChg>
        <pc:cxnChg chg="mod">
          <ac:chgData name="Alberto Frisiani" userId="91a8624a-11be-43ae-9720-e71a9b1d2251" providerId="ADAL" clId="{FCD57E20-D970-4A5E-8C02-5FF05D6FA590}" dt="2021-07-26T08:27:09.568" v="2723" actId="1037"/>
          <ac:cxnSpMkLst>
            <pc:docMk/>
            <pc:sldMk cId="1009137931" sldId="3018"/>
            <ac:cxnSpMk id="81" creationId="{04EF8CB9-6B1F-4204-AAFC-B470639E57CB}"/>
          </ac:cxnSpMkLst>
        </pc:cxnChg>
        <pc:cxnChg chg="mod">
          <ac:chgData name="Alberto Frisiani" userId="91a8624a-11be-43ae-9720-e71a9b1d2251" providerId="ADAL" clId="{FCD57E20-D970-4A5E-8C02-5FF05D6FA590}" dt="2021-07-26T08:49:20.617" v="3051" actId="1037"/>
          <ac:cxnSpMkLst>
            <pc:docMk/>
            <pc:sldMk cId="1009137931" sldId="3018"/>
            <ac:cxnSpMk id="83" creationId="{D938E7ED-F306-41F3-B3B1-5B838BC168AF}"/>
          </ac:cxnSpMkLst>
        </pc:cxnChg>
        <pc:cxnChg chg="mod">
          <ac:chgData name="Alberto Frisiani" userId="91a8624a-11be-43ae-9720-e71a9b1d2251" providerId="ADAL" clId="{FCD57E20-D970-4A5E-8C02-5FF05D6FA590}" dt="2021-07-26T08:28:36.046" v="2957" actId="1076"/>
          <ac:cxnSpMkLst>
            <pc:docMk/>
            <pc:sldMk cId="1009137931" sldId="3018"/>
            <ac:cxnSpMk id="85" creationId="{96286E3B-20F9-45A4-965B-64D62F04E19C}"/>
          </ac:cxnSpMkLst>
        </pc:cxnChg>
        <pc:cxnChg chg="mod">
          <ac:chgData name="Alberto Frisiani" userId="91a8624a-11be-43ae-9720-e71a9b1d2251" providerId="ADAL" clId="{FCD57E20-D970-4A5E-8C02-5FF05D6FA590}" dt="2021-07-26T08:29:32.993" v="2996" actId="1038"/>
          <ac:cxnSpMkLst>
            <pc:docMk/>
            <pc:sldMk cId="1009137931" sldId="3018"/>
            <ac:cxnSpMk id="87" creationId="{3FEBE425-8595-4198-9768-3B56421C6BCC}"/>
          </ac:cxnSpMkLst>
        </pc:cxnChg>
      </pc:sldChg>
      <pc:sldChg chg="delSp modSp mod">
        <pc:chgData name="Alberto Frisiani" userId="91a8624a-11be-43ae-9720-e71a9b1d2251" providerId="ADAL" clId="{FCD57E20-D970-4A5E-8C02-5FF05D6FA590}" dt="2021-07-27T07:49:37.091" v="4835" actId="20577"/>
        <pc:sldMkLst>
          <pc:docMk/>
          <pc:sldMk cId="3902066644" sldId="3019"/>
        </pc:sldMkLst>
        <pc:spChg chg="del mod">
          <ac:chgData name="Alberto Frisiani" userId="91a8624a-11be-43ae-9720-e71a9b1d2251" providerId="ADAL" clId="{FCD57E20-D970-4A5E-8C02-5FF05D6FA590}" dt="2021-07-26T12:43:34.012" v="4773" actId="478"/>
          <ac:spMkLst>
            <pc:docMk/>
            <pc:sldMk cId="3902066644" sldId="3019"/>
            <ac:spMk id="2" creationId="{097B6E5D-FB2A-4E87-88EF-0C3AE6CAB0B3}"/>
          </ac:spMkLst>
        </pc:spChg>
        <pc:spChg chg="del">
          <ac:chgData name="Alberto Frisiani" userId="91a8624a-11be-43ae-9720-e71a9b1d2251" providerId="ADAL" clId="{FCD57E20-D970-4A5E-8C02-5FF05D6FA590}" dt="2021-07-26T08:49:53.917" v="3125" actId="478"/>
          <ac:spMkLst>
            <pc:docMk/>
            <pc:sldMk cId="3902066644" sldId="3019"/>
            <ac:spMk id="86" creationId="{93C57DF0-9739-472B-BB34-497F9F5D727B}"/>
          </ac:spMkLst>
        </pc:spChg>
        <pc:spChg chg="mod">
          <ac:chgData name="Alberto Frisiani" userId="91a8624a-11be-43ae-9720-e71a9b1d2251" providerId="ADAL" clId="{FCD57E20-D970-4A5E-8C02-5FF05D6FA590}" dt="2021-07-26T09:00:33.734" v="3531" actId="1038"/>
          <ac:spMkLst>
            <pc:docMk/>
            <pc:sldMk cId="3902066644" sldId="3019"/>
            <ac:spMk id="151" creationId="{07F6A364-1654-4EB3-9FC5-4917C05D1013}"/>
          </ac:spMkLst>
        </pc:spChg>
        <pc:spChg chg="mod">
          <ac:chgData name="Alberto Frisiani" userId="91a8624a-11be-43ae-9720-e71a9b1d2251" providerId="ADAL" clId="{FCD57E20-D970-4A5E-8C02-5FF05D6FA590}" dt="2021-07-26T09:00:35.562" v="3543" actId="1035"/>
          <ac:spMkLst>
            <pc:docMk/>
            <pc:sldMk cId="3902066644" sldId="3019"/>
            <ac:spMk id="152" creationId="{D97A1F7C-F575-4E01-9F72-1D3A27DD5777}"/>
          </ac:spMkLst>
        </pc:spChg>
        <pc:spChg chg="mod">
          <ac:chgData name="Alberto Frisiani" userId="91a8624a-11be-43ae-9720-e71a9b1d2251" providerId="ADAL" clId="{FCD57E20-D970-4A5E-8C02-5FF05D6FA590}" dt="2021-07-26T09:00:27.462" v="3481" actId="1036"/>
          <ac:spMkLst>
            <pc:docMk/>
            <pc:sldMk cId="3902066644" sldId="3019"/>
            <ac:spMk id="168" creationId="{67967B7E-9EC6-4477-B4CF-857CF52348BD}"/>
          </ac:spMkLst>
        </pc:spChg>
        <pc:spChg chg="mod">
          <ac:chgData name="Alberto Frisiani" userId="91a8624a-11be-43ae-9720-e71a9b1d2251" providerId="ADAL" clId="{FCD57E20-D970-4A5E-8C02-5FF05D6FA590}" dt="2021-07-27T07:49:37.091" v="4835" actId="20577"/>
          <ac:spMkLst>
            <pc:docMk/>
            <pc:sldMk cId="3902066644" sldId="3019"/>
            <ac:spMk id="170" creationId="{8998DACE-5215-4F5B-8799-91B46D69AD8D}"/>
          </ac:spMkLst>
        </pc:spChg>
        <pc:spChg chg="mod">
          <ac:chgData name="Alberto Frisiani" userId="91a8624a-11be-43ae-9720-e71a9b1d2251" providerId="ADAL" clId="{FCD57E20-D970-4A5E-8C02-5FF05D6FA590}" dt="2021-07-26T09:00:37.052" v="3555" actId="1035"/>
          <ac:spMkLst>
            <pc:docMk/>
            <pc:sldMk cId="3902066644" sldId="3019"/>
            <ac:spMk id="171" creationId="{9152B8E7-0BFF-4174-A10E-ABFAC64623F7}"/>
          </ac:spMkLst>
        </pc:spChg>
        <pc:spChg chg="mod">
          <ac:chgData name="Alberto Frisiani" userId="91a8624a-11be-43ae-9720-e71a9b1d2251" providerId="ADAL" clId="{FCD57E20-D970-4A5E-8C02-5FF05D6FA590}" dt="2021-07-26T09:00:39.372" v="3568" actId="1035"/>
          <ac:spMkLst>
            <pc:docMk/>
            <pc:sldMk cId="3902066644" sldId="3019"/>
            <ac:spMk id="172" creationId="{828B85D3-9370-4406-9538-9BCC248FB0E9}"/>
          </ac:spMkLst>
        </pc:spChg>
        <pc:spChg chg="mod">
          <ac:chgData name="Alberto Frisiani" userId="91a8624a-11be-43ae-9720-e71a9b1d2251" providerId="ADAL" clId="{FCD57E20-D970-4A5E-8C02-5FF05D6FA590}" dt="2021-07-26T12:43:53.696" v="4774" actId="1076"/>
          <ac:spMkLst>
            <pc:docMk/>
            <pc:sldMk cId="3902066644" sldId="3019"/>
            <ac:spMk id="177" creationId="{AF2A6833-5FDF-464B-A046-0D752A859A95}"/>
          </ac:spMkLst>
        </pc:spChg>
        <pc:spChg chg="mod">
          <ac:chgData name="Alberto Frisiani" userId="91a8624a-11be-43ae-9720-e71a9b1d2251" providerId="ADAL" clId="{FCD57E20-D970-4A5E-8C02-5FF05D6FA590}" dt="2021-07-26T09:01:00.621" v="3592" actId="1037"/>
          <ac:spMkLst>
            <pc:docMk/>
            <pc:sldMk cId="3902066644" sldId="3019"/>
            <ac:spMk id="192" creationId="{8505BDBD-0E96-4C0C-85C5-F7564DE29AD3}"/>
          </ac:spMkLst>
        </pc:spChg>
        <pc:spChg chg="mod">
          <ac:chgData name="Alberto Frisiani" userId="91a8624a-11be-43ae-9720-e71a9b1d2251" providerId="ADAL" clId="{FCD57E20-D970-4A5E-8C02-5FF05D6FA590}" dt="2021-07-26T08:58:32.172" v="3372" actId="20577"/>
          <ac:spMkLst>
            <pc:docMk/>
            <pc:sldMk cId="3902066644" sldId="3019"/>
            <ac:spMk id="195" creationId="{643A7481-F2DF-4517-9C58-82E06FBA44EC}"/>
          </ac:spMkLst>
        </pc:spChg>
        <pc:spChg chg="mod">
          <ac:chgData name="Alberto Frisiani" userId="91a8624a-11be-43ae-9720-e71a9b1d2251" providerId="ADAL" clId="{FCD57E20-D970-4A5E-8C02-5FF05D6FA590}" dt="2021-07-26T09:01:18.756" v="3637" actId="1038"/>
          <ac:spMkLst>
            <pc:docMk/>
            <pc:sldMk cId="3902066644" sldId="3019"/>
            <ac:spMk id="197" creationId="{10AE0EB2-F14E-47C5-948C-D234769325D5}"/>
          </ac:spMkLst>
        </pc:spChg>
        <pc:spChg chg="mod">
          <ac:chgData name="Alberto Frisiani" userId="91a8624a-11be-43ae-9720-e71a9b1d2251" providerId="ADAL" clId="{FCD57E20-D970-4A5E-8C02-5FF05D6FA590}" dt="2021-07-26T13:11:23.413" v="4822" actId="1076"/>
          <ac:spMkLst>
            <pc:docMk/>
            <pc:sldMk cId="3902066644" sldId="3019"/>
            <ac:spMk id="198" creationId="{78B1F62B-62FD-4D7C-B5E2-034A8081DBE5}"/>
          </ac:spMkLst>
        </pc:spChg>
        <pc:spChg chg="mod">
          <ac:chgData name="Alberto Frisiani" userId="91a8624a-11be-43ae-9720-e71a9b1d2251" providerId="ADAL" clId="{FCD57E20-D970-4A5E-8C02-5FF05D6FA590}" dt="2021-07-26T09:01:10.097" v="3616" actId="1037"/>
          <ac:spMkLst>
            <pc:docMk/>
            <pc:sldMk cId="3902066644" sldId="3019"/>
            <ac:spMk id="199" creationId="{3553AD58-EA67-44C3-AB59-EB009B5C4035}"/>
          </ac:spMkLst>
        </pc:spChg>
        <pc:spChg chg="mod">
          <ac:chgData name="Alberto Frisiani" userId="91a8624a-11be-43ae-9720-e71a9b1d2251" providerId="ADAL" clId="{FCD57E20-D970-4A5E-8C02-5FF05D6FA590}" dt="2021-07-26T08:59:09.596" v="3385" actId="20577"/>
          <ac:spMkLst>
            <pc:docMk/>
            <pc:sldMk cId="3902066644" sldId="3019"/>
            <ac:spMk id="200" creationId="{3FADC6F7-CE65-4F30-9BBB-486934372780}"/>
          </ac:spMkLst>
        </pc:spChg>
        <pc:spChg chg="mod">
          <ac:chgData name="Alberto Frisiani" userId="91a8624a-11be-43ae-9720-e71a9b1d2251" providerId="ADAL" clId="{FCD57E20-D970-4A5E-8C02-5FF05D6FA590}" dt="2021-07-26T08:59:11.353" v="3387" actId="20577"/>
          <ac:spMkLst>
            <pc:docMk/>
            <pc:sldMk cId="3902066644" sldId="3019"/>
            <ac:spMk id="201" creationId="{3EE9D0B7-04BE-4DAD-9A16-C77C890E36C2}"/>
          </ac:spMkLst>
        </pc:spChg>
        <pc:spChg chg="mod">
          <ac:chgData name="Alberto Frisiani" userId="91a8624a-11be-43ae-9720-e71a9b1d2251" providerId="ADAL" clId="{FCD57E20-D970-4A5E-8C02-5FF05D6FA590}" dt="2021-07-26T09:00:00.852" v="3450" actId="1036"/>
          <ac:spMkLst>
            <pc:docMk/>
            <pc:sldMk cId="3902066644" sldId="3019"/>
            <ac:spMk id="202" creationId="{E1B0769A-CADF-406C-BF1F-FAC6736B64C5}"/>
          </ac:spMkLst>
        </pc:spChg>
        <pc:spChg chg="mod">
          <ac:chgData name="Alberto Frisiani" userId="91a8624a-11be-43ae-9720-e71a9b1d2251" providerId="ADAL" clId="{FCD57E20-D970-4A5E-8C02-5FF05D6FA590}" dt="2021-07-26T09:00:59.544" v="3591" actId="1076"/>
          <ac:spMkLst>
            <pc:docMk/>
            <pc:sldMk cId="3902066644" sldId="3019"/>
            <ac:spMk id="203" creationId="{2DC7D02C-6C66-43DF-B91F-CD1EFE7624AE}"/>
          </ac:spMkLst>
        </pc:spChg>
        <pc:spChg chg="mod">
          <ac:chgData name="Alberto Frisiani" userId="91a8624a-11be-43ae-9720-e71a9b1d2251" providerId="ADAL" clId="{FCD57E20-D970-4A5E-8C02-5FF05D6FA590}" dt="2021-07-26T09:01:51.131" v="3742" actId="1035"/>
          <ac:spMkLst>
            <pc:docMk/>
            <pc:sldMk cId="3902066644" sldId="3019"/>
            <ac:spMk id="204" creationId="{BAEE5E5E-E42A-4DD0-9FDE-640EF6191BC3}"/>
          </ac:spMkLst>
        </pc:spChg>
        <pc:spChg chg="mod">
          <ac:chgData name="Alberto Frisiani" userId="91a8624a-11be-43ae-9720-e71a9b1d2251" providerId="ADAL" clId="{FCD57E20-D970-4A5E-8C02-5FF05D6FA590}" dt="2021-07-26T08:59:36.133" v="3393" actId="20577"/>
          <ac:spMkLst>
            <pc:docMk/>
            <pc:sldMk cId="3902066644" sldId="3019"/>
            <ac:spMk id="205" creationId="{E7CAA8A6-D6D1-41C5-8CA2-5AA28488F08E}"/>
          </ac:spMkLst>
        </pc:spChg>
        <pc:spChg chg="mod">
          <ac:chgData name="Alberto Frisiani" userId="91a8624a-11be-43ae-9720-e71a9b1d2251" providerId="ADAL" clId="{FCD57E20-D970-4A5E-8C02-5FF05D6FA590}" dt="2021-07-26T09:00:29.352" v="3494" actId="1035"/>
          <ac:spMkLst>
            <pc:docMk/>
            <pc:sldMk cId="3902066644" sldId="3019"/>
            <ac:spMk id="206" creationId="{FE258ED7-6236-4711-A350-4BAC9D67C4AB}"/>
          </ac:spMkLst>
        </pc:spChg>
        <pc:spChg chg="mod">
          <ac:chgData name="Alberto Frisiani" userId="91a8624a-11be-43ae-9720-e71a9b1d2251" providerId="ADAL" clId="{FCD57E20-D970-4A5E-8C02-5FF05D6FA590}" dt="2021-07-26T09:00:27.462" v="3481" actId="1036"/>
          <ac:spMkLst>
            <pc:docMk/>
            <pc:sldMk cId="3902066644" sldId="3019"/>
            <ac:spMk id="207" creationId="{6FD25254-3791-40FD-A415-E067EA4C7A1D}"/>
          </ac:spMkLst>
        </pc:spChg>
        <pc:spChg chg="mod">
          <ac:chgData name="Alberto Frisiani" userId="91a8624a-11be-43ae-9720-e71a9b1d2251" providerId="ADAL" clId="{FCD57E20-D970-4A5E-8C02-5FF05D6FA590}" dt="2021-07-26T08:58:13.853" v="3367" actId="20577"/>
          <ac:spMkLst>
            <pc:docMk/>
            <pc:sldMk cId="3902066644" sldId="3019"/>
            <ac:spMk id="208" creationId="{AC8324DA-0FB1-4C77-A810-E4B83A018752}"/>
          </ac:spMkLst>
        </pc:spChg>
        <pc:spChg chg="mod">
          <ac:chgData name="Alberto Frisiani" userId="91a8624a-11be-43ae-9720-e71a9b1d2251" providerId="ADAL" clId="{FCD57E20-D970-4A5E-8C02-5FF05D6FA590}" dt="2021-07-26T08:58:30.173" v="3370" actId="20577"/>
          <ac:spMkLst>
            <pc:docMk/>
            <pc:sldMk cId="3902066644" sldId="3019"/>
            <ac:spMk id="209" creationId="{0D2468E3-075E-4745-9EA0-4C48278453F2}"/>
          </ac:spMkLst>
        </pc:spChg>
        <pc:spChg chg="mod">
          <ac:chgData name="Alberto Frisiani" userId="91a8624a-11be-43ae-9720-e71a9b1d2251" providerId="ADAL" clId="{FCD57E20-D970-4A5E-8C02-5FF05D6FA590}" dt="2021-07-26T13:11:36.740" v="4825" actId="1076"/>
          <ac:spMkLst>
            <pc:docMk/>
            <pc:sldMk cId="3902066644" sldId="3019"/>
            <ac:spMk id="210" creationId="{4E3150AB-0630-4755-8BAB-910722DDA5D9}"/>
          </ac:spMkLst>
        </pc:spChg>
        <pc:spChg chg="mod">
          <ac:chgData name="Alberto Frisiani" userId="91a8624a-11be-43ae-9720-e71a9b1d2251" providerId="ADAL" clId="{FCD57E20-D970-4A5E-8C02-5FF05D6FA590}" dt="2021-07-26T08:59:49.782" v="3416" actId="1035"/>
          <ac:spMkLst>
            <pc:docMk/>
            <pc:sldMk cId="3902066644" sldId="3019"/>
            <ac:spMk id="211" creationId="{51DDFEAE-1251-406D-B8FA-5ACB868BA5CA}"/>
          </ac:spMkLst>
        </pc:spChg>
        <pc:spChg chg="mod">
          <ac:chgData name="Alberto Frisiani" userId="91a8624a-11be-43ae-9720-e71a9b1d2251" providerId="ADAL" clId="{FCD57E20-D970-4A5E-8C02-5FF05D6FA590}" dt="2021-07-26T08:59:34.053" v="3391" actId="20577"/>
          <ac:spMkLst>
            <pc:docMk/>
            <pc:sldMk cId="3902066644" sldId="3019"/>
            <ac:spMk id="212" creationId="{549BC378-F5F4-4B57-A829-7B0FE9D23C26}"/>
          </ac:spMkLst>
        </pc:spChg>
        <pc:picChg chg="del">
          <ac:chgData name="Alberto Frisiani" userId="91a8624a-11be-43ae-9720-e71a9b1d2251" providerId="ADAL" clId="{FCD57E20-D970-4A5E-8C02-5FF05D6FA590}" dt="2021-07-26T08:50:01.717" v="3130" actId="478"/>
          <ac:picMkLst>
            <pc:docMk/>
            <pc:sldMk cId="3902066644" sldId="3019"/>
            <ac:picMk id="2" creationId="{DEDF388C-E0EC-452C-98F7-D3DBAE4B58E2}"/>
          </ac:picMkLst>
        </pc:picChg>
        <pc:picChg chg="del">
          <ac:chgData name="Alberto Frisiani" userId="91a8624a-11be-43ae-9720-e71a9b1d2251" providerId="ADAL" clId="{FCD57E20-D970-4A5E-8C02-5FF05D6FA590}" dt="2021-07-26T08:50:00.357" v="3128" actId="478"/>
          <ac:picMkLst>
            <pc:docMk/>
            <pc:sldMk cId="3902066644" sldId="3019"/>
            <ac:picMk id="3" creationId="{EC644963-C561-4095-A6DF-07991DC46E3F}"/>
          </ac:picMkLst>
        </pc:picChg>
        <pc:picChg chg="mod ord">
          <ac:chgData name="Alberto Frisiani" userId="91a8624a-11be-43ae-9720-e71a9b1d2251" providerId="ADAL" clId="{FCD57E20-D970-4A5E-8C02-5FF05D6FA590}" dt="2021-07-26T09:00:20.532" v="3451" actId="167"/>
          <ac:picMkLst>
            <pc:docMk/>
            <pc:sldMk cId="3902066644" sldId="3019"/>
            <ac:picMk id="4" creationId="{169753E6-A56B-4A7C-AA1A-B52B29180C71}"/>
          </ac:picMkLst>
        </pc:picChg>
        <pc:picChg chg="mod ord">
          <ac:chgData name="Alberto Frisiani" userId="91a8624a-11be-43ae-9720-e71a9b1d2251" providerId="ADAL" clId="{FCD57E20-D970-4A5E-8C02-5FF05D6FA590}" dt="2021-07-26T08:58:12.042" v="3365" actId="167"/>
          <ac:picMkLst>
            <pc:docMk/>
            <pc:sldMk cId="3902066644" sldId="3019"/>
            <ac:picMk id="5" creationId="{658914ED-17E3-443B-8CB1-DC7B661B7803}"/>
          </ac:picMkLst>
        </pc:picChg>
        <pc:picChg chg="del">
          <ac:chgData name="Alberto Frisiani" userId="91a8624a-11be-43ae-9720-e71a9b1d2251" providerId="ADAL" clId="{FCD57E20-D970-4A5E-8C02-5FF05D6FA590}" dt="2021-07-26T08:50:05.717" v="3134" actId="478"/>
          <ac:picMkLst>
            <pc:docMk/>
            <pc:sldMk cId="3902066644" sldId="3019"/>
            <ac:picMk id="6" creationId="{B38273D3-9C88-491E-9E44-80EB9BB13AF7}"/>
          </ac:picMkLst>
        </pc:picChg>
        <pc:picChg chg="del">
          <ac:chgData name="Alberto Frisiani" userId="91a8624a-11be-43ae-9720-e71a9b1d2251" providerId="ADAL" clId="{FCD57E20-D970-4A5E-8C02-5FF05D6FA590}" dt="2021-07-26T08:50:04.457" v="3132" actId="478"/>
          <ac:picMkLst>
            <pc:docMk/>
            <pc:sldMk cId="3902066644" sldId="3019"/>
            <ac:picMk id="7" creationId="{290D254E-3B4F-436B-8004-56593CD6F5DE}"/>
          </ac:picMkLst>
        </pc:picChg>
        <pc:picChg chg="del">
          <ac:chgData name="Alberto Frisiani" userId="91a8624a-11be-43ae-9720-e71a9b1d2251" providerId="ADAL" clId="{FCD57E20-D970-4A5E-8C02-5FF05D6FA590}" dt="2021-07-26T08:50:07.727" v="3136" actId="478"/>
          <ac:picMkLst>
            <pc:docMk/>
            <pc:sldMk cId="3902066644" sldId="3019"/>
            <ac:picMk id="8" creationId="{BF4B7DA9-7328-4E0B-A715-F8F5C2825EE5}"/>
          </ac:picMkLst>
        </pc:picChg>
        <pc:picChg chg="mod ord">
          <ac:chgData name="Alberto Frisiani" userId="91a8624a-11be-43ae-9720-e71a9b1d2251" providerId="ADAL" clId="{FCD57E20-D970-4A5E-8C02-5FF05D6FA590}" dt="2021-07-26T08:58:27.603" v="3368" actId="167"/>
          <ac:picMkLst>
            <pc:docMk/>
            <pc:sldMk cId="3902066644" sldId="3019"/>
            <ac:picMk id="9" creationId="{58BA36FF-D11A-4A00-930A-0B8AA50D3A74}"/>
          </ac:picMkLst>
        </pc:picChg>
        <pc:picChg chg="del mod ord">
          <ac:chgData name="Alberto Frisiani" userId="91a8624a-11be-43ae-9720-e71a9b1d2251" providerId="ADAL" clId="{FCD57E20-D970-4A5E-8C02-5FF05D6FA590}" dt="2021-07-26T13:10:46.818" v="4792" actId="478"/>
          <ac:picMkLst>
            <pc:docMk/>
            <pc:sldMk cId="3902066644" sldId="3019"/>
            <ac:picMk id="10" creationId="{BD7FC15D-5C56-4A48-B7D4-8F2059B1BBCE}"/>
          </ac:picMkLst>
        </pc:picChg>
        <pc:picChg chg="del">
          <ac:chgData name="Alberto Frisiani" userId="91a8624a-11be-43ae-9720-e71a9b1d2251" providerId="ADAL" clId="{FCD57E20-D970-4A5E-8C02-5FF05D6FA590}" dt="2021-07-26T08:54:49.368" v="3213" actId="478"/>
          <ac:picMkLst>
            <pc:docMk/>
            <pc:sldMk cId="3902066644" sldId="3019"/>
            <ac:picMk id="11" creationId="{55F1C787-D4B5-43AD-9818-F4DF87B944F9}"/>
          </ac:picMkLst>
        </pc:picChg>
        <pc:picChg chg="mod ord">
          <ac:chgData name="Alberto Frisiani" userId="91a8624a-11be-43ae-9720-e71a9b1d2251" providerId="ADAL" clId="{FCD57E20-D970-4A5E-8C02-5FF05D6FA590}" dt="2021-07-26T13:11:14.471" v="4820" actId="1076"/>
          <ac:picMkLst>
            <pc:docMk/>
            <pc:sldMk cId="3902066644" sldId="3019"/>
            <ac:picMk id="12" creationId="{05E0A2D6-E695-4EBE-8B44-C3D8EB075812}"/>
          </ac:picMkLst>
        </pc:picChg>
        <pc:picChg chg="mod ord">
          <ac:chgData name="Alberto Frisiani" userId="91a8624a-11be-43ae-9720-e71a9b1d2251" providerId="ADAL" clId="{FCD57E20-D970-4A5E-8C02-5FF05D6FA590}" dt="2021-07-26T08:59:41.382" v="3394" actId="167"/>
          <ac:picMkLst>
            <pc:docMk/>
            <pc:sldMk cId="3902066644" sldId="3019"/>
            <ac:picMk id="13" creationId="{1118E44D-0C42-4BB9-ACB2-8AC005ADEF6F}"/>
          </ac:picMkLst>
        </pc:picChg>
        <pc:picChg chg="mod ord">
          <ac:chgData name="Alberto Frisiani" userId="91a8624a-11be-43ae-9720-e71a9b1d2251" providerId="ADAL" clId="{FCD57E20-D970-4A5E-8C02-5FF05D6FA590}" dt="2021-07-26T09:01:44.212" v="3718" actId="1076"/>
          <ac:picMkLst>
            <pc:docMk/>
            <pc:sldMk cId="3902066644" sldId="3019"/>
            <ac:picMk id="14" creationId="{6F94BD6C-20A7-46CF-9FDC-08E2E1A91B0E}"/>
          </ac:picMkLst>
        </pc:picChg>
        <pc:picChg chg="mod ord">
          <ac:chgData name="Alberto Frisiani" userId="91a8624a-11be-43ae-9720-e71a9b1d2251" providerId="ADAL" clId="{FCD57E20-D970-4A5E-8C02-5FF05D6FA590}" dt="2021-07-26T13:11:31.440" v="4824" actId="1076"/>
          <ac:picMkLst>
            <pc:docMk/>
            <pc:sldMk cId="3902066644" sldId="3019"/>
            <ac:picMk id="15" creationId="{9A686654-D34C-42B3-BA51-9FCC94BD1065}"/>
          </ac:picMkLst>
        </pc:picChg>
        <pc:picChg chg="del">
          <ac:chgData name="Alberto Frisiani" userId="91a8624a-11be-43ae-9720-e71a9b1d2251" providerId="ADAL" clId="{FCD57E20-D970-4A5E-8C02-5FF05D6FA590}" dt="2021-07-26T08:49:59.017" v="3126" actId="478"/>
          <ac:picMkLst>
            <pc:docMk/>
            <pc:sldMk cId="3902066644" sldId="3019"/>
            <ac:picMk id="100" creationId="{8FB0876A-1340-4436-AB3C-4F642C9FACE3}"/>
          </ac:picMkLst>
        </pc:picChg>
        <pc:picChg chg="del">
          <ac:chgData name="Alberto Frisiani" userId="91a8624a-11be-43ae-9720-e71a9b1d2251" providerId="ADAL" clId="{FCD57E20-D970-4A5E-8C02-5FF05D6FA590}" dt="2021-07-26T08:49:59.407" v="3127" actId="478"/>
          <ac:picMkLst>
            <pc:docMk/>
            <pc:sldMk cId="3902066644" sldId="3019"/>
            <ac:picMk id="213" creationId="{7A7D919A-E08B-4A2D-968C-96A221F89A08}"/>
          </ac:picMkLst>
        </pc:picChg>
        <pc:picChg chg="del">
          <ac:chgData name="Alberto Frisiani" userId="91a8624a-11be-43ae-9720-e71a9b1d2251" providerId="ADAL" clId="{FCD57E20-D970-4A5E-8C02-5FF05D6FA590}" dt="2021-07-26T08:50:00.987" v="3129" actId="478"/>
          <ac:picMkLst>
            <pc:docMk/>
            <pc:sldMk cId="3902066644" sldId="3019"/>
            <ac:picMk id="214" creationId="{357C0C17-C0BD-41B8-99E3-A17E7393DA0E}"/>
          </ac:picMkLst>
        </pc:picChg>
        <pc:picChg chg="del">
          <ac:chgData name="Alberto Frisiani" userId="91a8624a-11be-43ae-9720-e71a9b1d2251" providerId="ADAL" clId="{FCD57E20-D970-4A5E-8C02-5FF05D6FA590}" dt="2021-07-26T08:50:06.677" v="3135" actId="478"/>
          <ac:picMkLst>
            <pc:docMk/>
            <pc:sldMk cId="3902066644" sldId="3019"/>
            <ac:picMk id="216" creationId="{D26ED508-064B-44B5-92BD-6C61021C914F}"/>
          </ac:picMkLst>
        </pc:picChg>
        <pc:picChg chg="del">
          <ac:chgData name="Alberto Frisiani" userId="91a8624a-11be-43ae-9720-e71a9b1d2251" providerId="ADAL" clId="{FCD57E20-D970-4A5E-8C02-5FF05D6FA590}" dt="2021-07-26T08:50:05.147" v="3133" actId="478"/>
          <ac:picMkLst>
            <pc:docMk/>
            <pc:sldMk cId="3902066644" sldId="3019"/>
            <ac:picMk id="217" creationId="{51F6BE34-F93E-4F5C-AACF-638097070410}"/>
          </ac:picMkLst>
        </pc:picChg>
        <pc:picChg chg="del">
          <ac:chgData name="Alberto Frisiani" userId="91a8624a-11be-43ae-9720-e71a9b1d2251" providerId="ADAL" clId="{FCD57E20-D970-4A5E-8C02-5FF05D6FA590}" dt="2021-07-26T08:50:03.707" v="3131" actId="478"/>
          <ac:picMkLst>
            <pc:docMk/>
            <pc:sldMk cId="3902066644" sldId="3019"/>
            <ac:picMk id="218" creationId="{81BE7AE4-FC17-4A39-AB45-81FB10C7A246}"/>
          </ac:picMkLst>
        </pc:picChg>
        <pc:picChg chg="del">
          <ac:chgData name="Alberto Frisiani" userId="91a8624a-11be-43ae-9720-e71a9b1d2251" providerId="ADAL" clId="{FCD57E20-D970-4A5E-8C02-5FF05D6FA590}" dt="2021-07-26T08:50:08.527" v="3137" actId="478"/>
          <ac:picMkLst>
            <pc:docMk/>
            <pc:sldMk cId="3902066644" sldId="3019"/>
            <ac:picMk id="219" creationId="{D72D8A72-7C4B-4932-A68A-2FD343A61BC3}"/>
          </ac:picMkLst>
        </pc:picChg>
        <pc:cxnChg chg="mod">
          <ac:chgData name="Alberto Frisiani" userId="91a8624a-11be-43ae-9720-e71a9b1d2251" providerId="ADAL" clId="{FCD57E20-D970-4A5E-8C02-5FF05D6FA590}" dt="2021-07-26T09:00:50.952" v="3576" actId="1037"/>
          <ac:cxnSpMkLst>
            <pc:docMk/>
            <pc:sldMk cId="3902066644" sldId="3019"/>
            <ac:cxnSpMk id="169" creationId="{A8AF526C-F7AC-48CF-8D20-5889F9A662EB}"/>
          </ac:cxnSpMkLst>
        </pc:cxnChg>
        <pc:cxnChg chg="mod">
          <ac:chgData name="Alberto Frisiani" userId="91a8624a-11be-43ae-9720-e71a9b1d2251" providerId="ADAL" clId="{FCD57E20-D970-4A5E-8C02-5FF05D6FA590}" dt="2021-07-26T09:01:23.346" v="3651" actId="1038"/>
          <ac:cxnSpMkLst>
            <pc:docMk/>
            <pc:sldMk cId="3902066644" sldId="3019"/>
            <ac:cxnSpMk id="183" creationId="{4267107C-ED89-4456-AD65-79769B393F54}"/>
          </ac:cxnSpMkLst>
        </pc:cxnChg>
        <pc:cxnChg chg="mod">
          <ac:chgData name="Alberto Frisiani" userId="91a8624a-11be-43ae-9720-e71a9b1d2251" providerId="ADAL" clId="{FCD57E20-D970-4A5E-8C02-5FF05D6FA590}" dt="2021-07-26T09:00:50.952" v="3576" actId="1037"/>
          <ac:cxnSpMkLst>
            <pc:docMk/>
            <pc:sldMk cId="3902066644" sldId="3019"/>
            <ac:cxnSpMk id="184" creationId="{01E7FDC6-EA64-4DAD-A120-66D974566E00}"/>
          </ac:cxnSpMkLst>
        </pc:cxnChg>
        <pc:cxnChg chg="mod">
          <ac:chgData name="Alberto Frisiani" userId="91a8624a-11be-43ae-9720-e71a9b1d2251" providerId="ADAL" clId="{FCD57E20-D970-4A5E-8C02-5FF05D6FA590}" dt="2021-07-26T09:00:53.642" v="3579" actId="1037"/>
          <ac:cxnSpMkLst>
            <pc:docMk/>
            <pc:sldMk cId="3902066644" sldId="3019"/>
            <ac:cxnSpMk id="186" creationId="{676A31B3-CE84-4804-AAF4-8593D7A56B95}"/>
          </ac:cxnSpMkLst>
        </pc:cxnChg>
        <pc:cxnChg chg="mod">
          <ac:chgData name="Alberto Frisiani" userId="91a8624a-11be-43ae-9720-e71a9b1d2251" providerId="ADAL" clId="{FCD57E20-D970-4A5E-8C02-5FF05D6FA590}" dt="2021-07-26T09:01:03.691" v="3601" actId="1037"/>
          <ac:cxnSpMkLst>
            <pc:docMk/>
            <pc:sldMk cId="3902066644" sldId="3019"/>
            <ac:cxnSpMk id="189" creationId="{C058023F-FA64-4AD8-937B-F154C6D37F29}"/>
          </ac:cxnSpMkLst>
        </pc:cxnChg>
        <pc:cxnChg chg="mod">
          <ac:chgData name="Alberto Frisiani" userId="91a8624a-11be-43ae-9720-e71a9b1d2251" providerId="ADAL" clId="{FCD57E20-D970-4A5E-8C02-5FF05D6FA590}" dt="2021-07-26T09:01:02.097" v="3596" actId="1037"/>
          <ac:cxnSpMkLst>
            <pc:docMk/>
            <pc:sldMk cId="3902066644" sldId="3019"/>
            <ac:cxnSpMk id="191" creationId="{40B5C6A3-9F68-4121-9FA2-6CCFDACF4C5C}"/>
          </ac:cxnSpMkLst>
        </pc:cxnChg>
        <pc:cxnChg chg="mod">
          <ac:chgData name="Alberto Frisiani" userId="91a8624a-11be-43ae-9720-e71a9b1d2251" providerId="ADAL" clId="{FCD57E20-D970-4A5E-8C02-5FF05D6FA590}" dt="2021-07-26T09:00:55.312" v="3583" actId="1037"/>
          <ac:cxnSpMkLst>
            <pc:docMk/>
            <pc:sldMk cId="3902066644" sldId="3019"/>
            <ac:cxnSpMk id="220" creationId="{E626EBC5-C2DD-44A5-8D65-BDACE01D5DAE}"/>
          </ac:cxnSpMkLst>
        </pc:cxnChg>
      </pc:sldChg>
      <pc:sldChg chg="delSp modSp mod">
        <pc:chgData name="Alberto Frisiani" userId="91a8624a-11be-43ae-9720-e71a9b1d2251" providerId="ADAL" clId="{FCD57E20-D970-4A5E-8C02-5FF05D6FA590}" dt="2021-07-26T09:03:10.641" v="3854" actId="1076"/>
        <pc:sldMkLst>
          <pc:docMk/>
          <pc:sldMk cId="1615348383" sldId="3020"/>
        </pc:sldMkLst>
        <pc:spChg chg="mod">
          <ac:chgData name="Alberto Frisiani" userId="91a8624a-11be-43ae-9720-e71a9b1d2251" providerId="ADAL" clId="{FCD57E20-D970-4A5E-8C02-5FF05D6FA590}" dt="2021-07-26T09:02:48.621" v="3835" actId="1037"/>
          <ac:spMkLst>
            <pc:docMk/>
            <pc:sldMk cId="1615348383" sldId="3020"/>
            <ac:spMk id="52" creationId="{3F18B398-8439-411A-82E6-3B4977657DE2}"/>
          </ac:spMkLst>
        </pc:spChg>
        <pc:spChg chg="del">
          <ac:chgData name="Alberto Frisiani" userId="91a8624a-11be-43ae-9720-e71a9b1d2251" providerId="ADAL" clId="{FCD57E20-D970-4A5E-8C02-5FF05D6FA590}" dt="2021-07-26T08:55:45.304" v="3292" actId="478"/>
          <ac:spMkLst>
            <pc:docMk/>
            <pc:sldMk cId="1615348383" sldId="3020"/>
            <ac:spMk id="53" creationId="{D3B22D50-3ED5-4070-BAA9-DEFD0702F045}"/>
          </ac:spMkLst>
        </pc:spChg>
        <pc:spChg chg="mod">
          <ac:chgData name="Alberto Frisiani" userId="91a8624a-11be-43ae-9720-e71a9b1d2251" providerId="ADAL" clId="{FCD57E20-D970-4A5E-8C02-5FF05D6FA590}" dt="2021-07-26T09:02:05.162" v="3747" actId="1076"/>
          <ac:spMkLst>
            <pc:docMk/>
            <pc:sldMk cId="1615348383" sldId="3020"/>
            <ac:spMk id="55" creationId="{75761C2F-33AA-4F32-AE24-FA66D96D1299}"/>
          </ac:spMkLst>
        </pc:spChg>
        <pc:spChg chg="mod">
          <ac:chgData name="Alberto Frisiani" userId="91a8624a-11be-43ae-9720-e71a9b1d2251" providerId="ADAL" clId="{FCD57E20-D970-4A5E-8C02-5FF05D6FA590}" dt="2021-07-26T09:02:42.991" v="3821" actId="1076"/>
          <ac:spMkLst>
            <pc:docMk/>
            <pc:sldMk cId="1615348383" sldId="3020"/>
            <ac:spMk id="57" creationId="{27B8751E-4157-490C-ADD4-5DB096B66ABE}"/>
          </ac:spMkLst>
        </pc:spChg>
        <pc:spChg chg="mod">
          <ac:chgData name="Alberto Frisiani" userId="91a8624a-11be-43ae-9720-e71a9b1d2251" providerId="ADAL" clId="{FCD57E20-D970-4A5E-8C02-5FF05D6FA590}" dt="2021-07-26T09:02:38.801" v="3809" actId="1037"/>
          <ac:spMkLst>
            <pc:docMk/>
            <pc:sldMk cId="1615348383" sldId="3020"/>
            <ac:spMk id="64" creationId="{E06B1716-5B93-4FD3-A57A-84A834A9A14F}"/>
          </ac:spMkLst>
        </pc:spChg>
        <pc:spChg chg="mod">
          <ac:chgData name="Alberto Frisiani" userId="91a8624a-11be-43ae-9720-e71a9b1d2251" providerId="ADAL" clId="{FCD57E20-D970-4A5E-8C02-5FF05D6FA590}" dt="2021-07-26T09:02:06.862" v="3748" actId="1076"/>
          <ac:spMkLst>
            <pc:docMk/>
            <pc:sldMk cId="1615348383" sldId="3020"/>
            <ac:spMk id="73" creationId="{0F0E05D7-C6B2-4AF0-938D-D284D21CA9D7}"/>
          </ac:spMkLst>
        </pc:spChg>
        <pc:spChg chg="mod">
          <ac:chgData name="Alberto Frisiani" userId="91a8624a-11be-43ae-9720-e71a9b1d2251" providerId="ADAL" clId="{FCD57E20-D970-4A5E-8C02-5FF05D6FA590}" dt="2021-07-26T09:02:33.931" v="3786" actId="1076"/>
          <ac:spMkLst>
            <pc:docMk/>
            <pc:sldMk cId="1615348383" sldId="3020"/>
            <ac:spMk id="77" creationId="{3F0BD421-7F81-4FE1-AD50-A3D5CB22D409}"/>
          </ac:spMkLst>
        </pc:spChg>
        <pc:spChg chg="mod">
          <ac:chgData name="Alberto Frisiani" userId="91a8624a-11be-43ae-9720-e71a9b1d2251" providerId="ADAL" clId="{FCD57E20-D970-4A5E-8C02-5FF05D6FA590}" dt="2021-07-26T09:03:02.031" v="3851" actId="1076"/>
          <ac:spMkLst>
            <pc:docMk/>
            <pc:sldMk cId="1615348383" sldId="3020"/>
            <ac:spMk id="123" creationId="{D37B759C-42D8-41B7-9CC7-5D0AC77E15EA}"/>
          </ac:spMkLst>
        </pc:spChg>
        <pc:spChg chg="mod">
          <ac:chgData name="Alberto Frisiani" userId="91a8624a-11be-43ae-9720-e71a9b1d2251" providerId="ADAL" clId="{FCD57E20-D970-4A5E-8C02-5FF05D6FA590}" dt="2021-07-26T09:02:11.391" v="3750" actId="1076"/>
          <ac:spMkLst>
            <pc:docMk/>
            <pc:sldMk cId="1615348383" sldId="3020"/>
            <ac:spMk id="124" creationId="{733CF2FB-0EBF-4B4D-ABD4-A24AAC162F41}"/>
          </ac:spMkLst>
        </pc:spChg>
        <pc:spChg chg="mod">
          <ac:chgData name="Alberto Frisiani" userId="91a8624a-11be-43ae-9720-e71a9b1d2251" providerId="ADAL" clId="{FCD57E20-D970-4A5E-8C02-5FF05D6FA590}" dt="2021-07-26T09:02:09.741" v="3749" actId="1076"/>
          <ac:spMkLst>
            <pc:docMk/>
            <pc:sldMk cId="1615348383" sldId="3020"/>
            <ac:spMk id="125" creationId="{B584A073-BAB1-4370-AD31-980C85584D44}"/>
          </ac:spMkLst>
        </pc:spChg>
        <pc:spChg chg="mod">
          <ac:chgData name="Alberto Frisiani" userId="91a8624a-11be-43ae-9720-e71a9b1d2251" providerId="ADAL" clId="{FCD57E20-D970-4A5E-8C02-5FF05D6FA590}" dt="2021-07-26T09:02:59.181" v="3850" actId="1076"/>
          <ac:spMkLst>
            <pc:docMk/>
            <pc:sldMk cId="1615348383" sldId="3020"/>
            <ac:spMk id="126" creationId="{FB735E37-5FD1-4697-9E03-E0C0F2A0DCC9}"/>
          </ac:spMkLst>
        </pc:spChg>
        <pc:spChg chg="mod">
          <ac:chgData name="Alberto Frisiani" userId="91a8624a-11be-43ae-9720-e71a9b1d2251" providerId="ADAL" clId="{FCD57E20-D970-4A5E-8C02-5FF05D6FA590}" dt="2021-07-26T09:02:51.521" v="3836" actId="1076"/>
          <ac:spMkLst>
            <pc:docMk/>
            <pc:sldMk cId="1615348383" sldId="3020"/>
            <ac:spMk id="128" creationId="{335BA7EF-A252-406D-AB2B-97B243448D78}"/>
          </ac:spMkLst>
        </pc:spChg>
        <pc:spChg chg="mod">
          <ac:chgData name="Alberto Frisiani" userId="91a8624a-11be-43ae-9720-e71a9b1d2251" providerId="ADAL" clId="{FCD57E20-D970-4A5E-8C02-5FF05D6FA590}" dt="2021-07-26T09:02:31.481" v="3785" actId="1037"/>
          <ac:spMkLst>
            <pc:docMk/>
            <pc:sldMk cId="1615348383" sldId="3020"/>
            <ac:spMk id="134" creationId="{5124E143-7762-4439-9734-ACBD114FB1D7}"/>
          </ac:spMkLst>
        </pc:spChg>
        <pc:spChg chg="mod">
          <ac:chgData name="Alberto Frisiani" userId="91a8624a-11be-43ae-9720-e71a9b1d2251" providerId="ADAL" clId="{FCD57E20-D970-4A5E-8C02-5FF05D6FA590}" dt="2021-07-26T09:03:06.021" v="3852" actId="1076"/>
          <ac:spMkLst>
            <pc:docMk/>
            <pc:sldMk cId="1615348383" sldId="3020"/>
            <ac:spMk id="135" creationId="{406B1B7E-C921-4889-B1EE-2EA6A1F26E82}"/>
          </ac:spMkLst>
        </pc:spChg>
        <pc:spChg chg="mod">
          <ac:chgData name="Alberto Frisiani" userId="91a8624a-11be-43ae-9720-e71a9b1d2251" providerId="ADAL" clId="{FCD57E20-D970-4A5E-8C02-5FF05D6FA590}" dt="2021-07-26T09:03:10.641" v="3854" actId="1076"/>
          <ac:spMkLst>
            <pc:docMk/>
            <pc:sldMk cId="1615348383" sldId="3020"/>
            <ac:spMk id="136" creationId="{4017C5B1-46B8-467A-90CB-4FFE6B2CDB75}"/>
          </ac:spMkLst>
        </pc:spChg>
        <pc:spChg chg="mod">
          <ac:chgData name="Alberto Frisiani" userId="91a8624a-11be-43ae-9720-e71a9b1d2251" providerId="ADAL" clId="{FCD57E20-D970-4A5E-8C02-5FF05D6FA590}" dt="2021-07-26T09:03:09.201" v="3853" actId="1076"/>
          <ac:spMkLst>
            <pc:docMk/>
            <pc:sldMk cId="1615348383" sldId="3020"/>
            <ac:spMk id="137" creationId="{F357DBDC-F5B2-4B51-8DFC-F7411724A570}"/>
          </ac:spMkLst>
        </pc:spChg>
        <pc:spChg chg="mod">
          <ac:chgData name="Alberto Frisiani" userId="91a8624a-11be-43ae-9720-e71a9b1d2251" providerId="ADAL" clId="{FCD57E20-D970-4A5E-8C02-5FF05D6FA590}" dt="2021-07-26T09:03:06.021" v="3852" actId="1076"/>
          <ac:spMkLst>
            <pc:docMk/>
            <pc:sldMk cId="1615348383" sldId="3020"/>
            <ac:spMk id="138" creationId="{F5DA356E-3283-4F79-BB14-48EBB472CAE4}"/>
          </ac:spMkLst>
        </pc:spChg>
        <pc:spChg chg="mod">
          <ac:chgData name="Alberto Frisiani" userId="91a8624a-11be-43ae-9720-e71a9b1d2251" providerId="ADAL" clId="{FCD57E20-D970-4A5E-8C02-5FF05D6FA590}" dt="2021-07-26T09:02:21.581" v="3755" actId="1076"/>
          <ac:spMkLst>
            <pc:docMk/>
            <pc:sldMk cId="1615348383" sldId="3020"/>
            <ac:spMk id="140" creationId="{BA1B76AB-EA40-43FA-9194-B37B372773F4}"/>
          </ac:spMkLst>
        </pc:spChg>
        <pc:picChg chg="mod ord">
          <ac:chgData name="Alberto Frisiani" userId="91a8624a-11be-43ae-9720-e71a9b1d2251" providerId="ADAL" clId="{FCD57E20-D970-4A5E-8C02-5FF05D6FA590}" dt="2021-07-26T09:02:45.562" v="3823" actId="1037"/>
          <ac:picMkLst>
            <pc:docMk/>
            <pc:sldMk cId="1615348383" sldId="3020"/>
            <ac:picMk id="2" creationId="{4970F9B7-DAB5-4EA7-8084-5749B3AB3E81}"/>
          </ac:picMkLst>
        </pc:picChg>
        <pc:picChg chg="mod ord">
          <ac:chgData name="Alberto Frisiani" userId="91a8624a-11be-43ae-9720-e71a9b1d2251" providerId="ADAL" clId="{FCD57E20-D970-4A5E-8C02-5FF05D6FA590}" dt="2021-07-26T09:02:03.361" v="3746" actId="167"/>
          <ac:picMkLst>
            <pc:docMk/>
            <pc:sldMk cId="1615348383" sldId="3020"/>
            <ac:picMk id="3" creationId="{13E372C1-8A0F-41A8-9E6D-5B6D6CC01CD2}"/>
          </ac:picMkLst>
        </pc:picChg>
        <pc:picChg chg="del">
          <ac:chgData name="Alberto Frisiani" userId="91a8624a-11be-43ae-9720-e71a9b1d2251" providerId="ADAL" clId="{FCD57E20-D970-4A5E-8C02-5FF05D6FA590}" dt="2021-07-26T08:56:25.524" v="3296" actId="478"/>
          <ac:picMkLst>
            <pc:docMk/>
            <pc:sldMk cId="1615348383" sldId="3020"/>
            <ac:picMk id="4" creationId="{3658F13D-B5BE-468D-A2E7-3B0563D52461}"/>
          </ac:picMkLst>
        </pc:picChg>
        <pc:picChg chg="mod ord">
          <ac:chgData name="Alberto Frisiani" userId="91a8624a-11be-43ae-9720-e71a9b1d2251" providerId="ADAL" clId="{FCD57E20-D970-4A5E-8C02-5FF05D6FA590}" dt="2021-07-26T09:02:17.442" v="3754" actId="1076"/>
          <ac:picMkLst>
            <pc:docMk/>
            <pc:sldMk cId="1615348383" sldId="3020"/>
            <ac:picMk id="5" creationId="{2C631621-2AEF-41F9-921A-3BC1F7CA2C7A}"/>
          </ac:picMkLst>
        </pc:picChg>
        <pc:picChg chg="del">
          <ac:chgData name="Alberto Frisiani" userId="91a8624a-11be-43ae-9720-e71a9b1d2251" providerId="ADAL" clId="{FCD57E20-D970-4A5E-8C02-5FF05D6FA590}" dt="2021-07-26T08:56:24.214" v="3294" actId="478"/>
          <ac:picMkLst>
            <pc:docMk/>
            <pc:sldMk cId="1615348383" sldId="3020"/>
            <ac:picMk id="6" creationId="{116D8CFE-8298-461E-B507-F9203EEE0B0C}"/>
          </ac:picMkLst>
        </pc:picChg>
        <pc:picChg chg="mod ord">
          <ac:chgData name="Alberto Frisiani" userId="91a8624a-11be-43ae-9720-e71a9b1d2251" providerId="ADAL" clId="{FCD57E20-D970-4A5E-8C02-5FF05D6FA590}" dt="2021-07-26T09:02:00.121" v="3744" actId="167"/>
          <ac:picMkLst>
            <pc:docMk/>
            <pc:sldMk cId="1615348383" sldId="3020"/>
            <ac:picMk id="7" creationId="{0835C132-9B6F-420C-8E30-D5A6D4C27854}"/>
          </ac:picMkLst>
        </pc:picChg>
        <pc:picChg chg="del">
          <ac:chgData name="Alberto Frisiani" userId="91a8624a-11be-43ae-9720-e71a9b1d2251" providerId="ADAL" clId="{FCD57E20-D970-4A5E-8C02-5FF05D6FA590}" dt="2021-07-26T08:56:23.034" v="3293" actId="478"/>
          <ac:picMkLst>
            <pc:docMk/>
            <pc:sldMk cId="1615348383" sldId="3020"/>
            <ac:picMk id="59" creationId="{41659DC7-8F27-4B73-81F1-4E28FFB75420}"/>
          </ac:picMkLst>
        </pc:picChg>
        <pc:picChg chg="del">
          <ac:chgData name="Alberto Frisiani" userId="91a8624a-11be-43ae-9720-e71a9b1d2251" providerId="ADAL" clId="{FCD57E20-D970-4A5E-8C02-5FF05D6FA590}" dt="2021-07-26T08:56:24.973" v="3295" actId="478"/>
          <ac:picMkLst>
            <pc:docMk/>
            <pc:sldMk cId="1615348383" sldId="3020"/>
            <ac:picMk id="67" creationId="{1C339C2F-1259-4539-9A15-C919FA0B2B38}"/>
          </ac:picMkLst>
        </pc:picChg>
        <pc:cxnChg chg="mod">
          <ac:chgData name="Alberto Frisiani" userId="91a8624a-11be-43ae-9720-e71a9b1d2251" providerId="ADAL" clId="{FCD57E20-D970-4A5E-8C02-5FF05D6FA590}" dt="2021-07-26T09:02:41.231" v="3820" actId="1037"/>
          <ac:cxnSpMkLst>
            <pc:docMk/>
            <pc:sldMk cId="1615348383" sldId="3020"/>
            <ac:cxnSpMk id="51" creationId="{C1E1CC2C-7B2F-45E1-B528-B07C68B2EA52}"/>
          </ac:cxnSpMkLst>
        </pc:cxnChg>
        <pc:cxnChg chg="mod">
          <ac:chgData name="Alberto Frisiani" userId="91a8624a-11be-43ae-9720-e71a9b1d2251" providerId="ADAL" clId="{FCD57E20-D970-4A5E-8C02-5FF05D6FA590}" dt="2021-07-26T09:02:35.961" v="3798" actId="1037"/>
          <ac:cxnSpMkLst>
            <pc:docMk/>
            <pc:sldMk cId="1615348383" sldId="3020"/>
            <ac:cxnSpMk id="63" creationId="{7034F51D-FBA0-4273-9851-D83B23C2D156}"/>
          </ac:cxnSpMkLst>
        </pc:cxnChg>
        <pc:cxnChg chg="mod">
          <ac:chgData name="Alberto Frisiani" userId="91a8624a-11be-43ae-9720-e71a9b1d2251" providerId="ADAL" clId="{FCD57E20-D970-4A5E-8C02-5FF05D6FA590}" dt="2021-07-26T09:02:55.921" v="3849" actId="1038"/>
          <ac:cxnSpMkLst>
            <pc:docMk/>
            <pc:sldMk cId="1615348383" sldId="3020"/>
            <ac:cxnSpMk id="121" creationId="{AA5040B2-3237-473E-879E-AF9922104561}"/>
          </ac:cxnSpMkLst>
        </pc:cxnChg>
        <pc:cxnChg chg="mod">
          <ac:chgData name="Alberto Frisiani" userId="91a8624a-11be-43ae-9720-e71a9b1d2251" providerId="ADAL" clId="{FCD57E20-D970-4A5E-8C02-5FF05D6FA590}" dt="2021-07-26T09:02:27.351" v="3770" actId="1037"/>
          <ac:cxnSpMkLst>
            <pc:docMk/>
            <pc:sldMk cId="1615348383" sldId="3020"/>
            <ac:cxnSpMk id="133" creationId="{A61A5F5F-CCF9-4E47-A752-F0EC9DB3C417}"/>
          </ac:cxnSpMkLst>
        </pc:cxnChg>
      </pc:sldChg>
      <pc:sldChg chg="addSp delSp modSp mod">
        <pc:chgData name="Alberto Frisiani" userId="91a8624a-11be-43ae-9720-e71a9b1d2251" providerId="ADAL" clId="{FCD57E20-D970-4A5E-8C02-5FF05D6FA590}" dt="2021-07-26T12:45:37.118" v="4786" actId="1076"/>
        <pc:sldMkLst>
          <pc:docMk/>
          <pc:sldMk cId="4253291615" sldId="3021"/>
        </pc:sldMkLst>
        <pc:spChg chg="mod">
          <ac:chgData name="Alberto Frisiani" userId="91a8624a-11be-43ae-9720-e71a9b1d2251" providerId="ADAL" clId="{FCD57E20-D970-4A5E-8C02-5FF05D6FA590}" dt="2021-07-26T09:33:56.811" v="4277" actId="1076"/>
          <ac:spMkLst>
            <pc:docMk/>
            <pc:sldMk cId="4253291615" sldId="3021"/>
            <ac:spMk id="91" creationId="{E2E5F8E4-0807-4C98-BA00-CE0D84CC37A0}"/>
          </ac:spMkLst>
        </pc:spChg>
        <pc:spChg chg="mod">
          <ac:chgData name="Alberto Frisiani" userId="91a8624a-11be-43ae-9720-e71a9b1d2251" providerId="ADAL" clId="{FCD57E20-D970-4A5E-8C02-5FF05D6FA590}" dt="2021-07-26T12:45:22.408" v="4775" actId="1076"/>
          <ac:spMkLst>
            <pc:docMk/>
            <pc:sldMk cId="4253291615" sldId="3021"/>
            <ac:spMk id="151" creationId="{07F6A364-1654-4EB3-9FC5-4917C05D1013}"/>
          </ac:spMkLst>
        </pc:spChg>
        <pc:spChg chg="mod">
          <ac:chgData name="Alberto Frisiani" userId="91a8624a-11be-43ae-9720-e71a9b1d2251" providerId="ADAL" clId="{FCD57E20-D970-4A5E-8C02-5FF05D6FA590}" dt="2021-07-26T09:44:44.382" v="4626" actId="1076"/>
          <ac:spMkLst>
            <pc:docMk/>
            <pc:sldMk cId="4253291615" sldId="3021"/>
            <ac:spMk id="171" creationId="{9152B8E7-0BFF-4174-A10E-ABFAC64623F7}"/>
          </ac:spMkLst>
        </pc:spChg>
        <pc:spChg chg="mod">
          <ac:chgData name="Alberto Frisiani" userId="91a8624a-11be-43ae-9720-e71a9b1d2251" providerId="ADAL" clId="{FCD57E20-D970-4A5E-8C02-5FF05D6FA590}" dt="2021-07-26T09:44:47.979" v="4628" actId="1076"/>
          <ac:spMkLst>
            <pc:docMk/>
            <pc:sldMk cId="4253291615" sldId="3021"/>
            <ac:spMk id="173" creationId="{25B55F22-DE02-493A-B37B-68E38A78F51A}"/>
          </ac:spMkLst>
        </pc:spChg>
        <pc:spChg chg="mod">
          <ac:chgData name="Alberto Frisiani" userId="91a8624a-11be-43ae-9720-e71a9b1d2251" providerId="ADAL" clId="{FCD57E20-D970-4A5E-8C02-5FF05D6FA590}" dt="2021-07-26T09:44:46.095" v="4627" actId="1076"/>
          <ac:spMkLst>
            <pc:docMk/>
            <pc:sldMk cId="4253291615" sldId="3021"/>
            <ac:spMk id="174" creationId="{E0B3E0E1-2315-404B-AE8C-2EF0E8A35D3D}"/>
          </ac:spMkLst>
        </pc:spChg>
        <pc:spChg chg="mod">
          <ac:chgData name="Alberto Frisiani" userId="91a8624a-11be-43ae-9720-e71a9b1d2251" providerId="ADAL" clId="{FCD57E20-D970-4A5E-8C02-5FF05D6FA590}" dt="2021-07-26T09:44:58.462" v="4633" actId="1076"/>
          <ac:spMkLst>
            <pc:docMk/>
            <pc:sldMk cId="4253291615" sldId="3021"/>
            <ac:spMk id="175" creationId="{05C36CD0-4773-48A3-9F57-68530B07AF26}"/>
          </ac:spMkLst>
        </pc:spChg>
        <pc:spChg chg="mod">
          <ac:chgData name="Alberto Frisiani" userId="91a8624a-11be-43ae-9720-e71a9b1d2251" providerId="ADAL" clId="{FCD57E20-D970-4A5E-8C02-5FF05D6FA590}" dt="2021-07-26T09:45:47.645" v="4658" actId="1076"/>
          <ac:spMkLst>
            <pc:docMk/>
            <pc:sldMk cId="4253291615" sldId="3021"/>
            <ac:spMk id="176" creationId="{B1999171-2EE2-45F8-B6B8-FAFD0876AF94}"/>
          </ac:spMkLst>
        </pc:spChg>
        <pc:spChg chg="mod">
          <ac:chgData name="Alberto Frisiani" userId="91a8624a-11be-43ae-9720-e71a9b1d2251" providerId="ADAL" clId="{FCD57E20-D970-4A5E-8C02-5FF05D6FA590}" dt="2021-07-26T09:44:54.456" v="4631" actId="1076"/>
          <ac:spMkLst>
            <pc:docMk/>
            <pc:sldMk cId="4253291615" sldId="3021"/>
            <ac:spMk id="178" creationId="{2B9B0903-4901-4FA7-852D-A7A8B9ADDD80}"/>
          </ac:spMkLst>
        </pc:spChg>
        <pc:spChg chg="mod">
          <ac:chgData name="Alberto Frisiani" userId="91a8624a-11be-43ae-9720-e71a9b1d2251" providerId="ADAL" clId="{FCD57E20-D970-4A5E-8C02-5FF05D6FA590}" dt="2021-07-26T09:44:52.399" v="4630" actId="1076"/>
          <ac:spMkLst>
            <pc:docMk/>
            <pc:sldMk cId="4253291615" sldId="3021"/>
            <ac:spMk id="180" creationId="{EDBB8F68-97DC-45D8-8EDD-D49AA7651933}"/>
          </ac:spMkLst>
        </pc:spChg>
        <pc:spChg chg="mod">
          <ac:chgData name="Alberto Frisiani" userId="91a8624a-11be-43ae-9720-e71a9b1d2251" providerId="ADAL" clId="{FCD57E20-D970-4A5E-8C02-5FF05D6FA590}" dt="2021-07-26T09:44:50.240" v="4629" actId="1076"/>
          <ac:spMkLst>
            <pc:docMk/>
            <pc:sldMk cId="4253291615" sldId="3021"/>
            <ac:spMk id="181" creationId="{854DD3D5-3164-4BA5-9ADF-ED0B51EBED22}"/>
          </ac:spMkLst>
        </pc:spChg>
        <pc:spChg chg="mod">
          <ac:chgData name="Alberto Frisiani" userId="91a8624a-11be-43ae-9720-e71a9b1d2251" providerId="ADAL" clId="{FCD57E20-D970-4A5E-8C02-5FF05D6FA590}" dt="2021-07-26T09:45:58.473" v="4669" actId="1037"/>
          <ac:spMkLst>
            <pc:docMk/>
            <pc:sldMk cId="4253291615" sldId="3021"/>
            <ac:spMk id="192" creationId="{8505BDBD-0E96-4C0C-85C5-F7564DE29AD3}"/>
          </ac:spMkLst>
        </pc:spChg>
        <pc:spChg chg="mod">
          <ac:chgData name="Alberto Frisiani" userId="91a8624a-11be-43ae-9720-e71a9b1d2251" providerId="ADAL" clId="{FCD57E20-D970-4A5E-8C02-5FF05D6FA590}" dt="2021-07-26T12:45:32.856" v="4785" actId="20577"/>
          <ac:spMkLst>
            <pc:docMk/>
            <pc:sldMk cId="4253291615" sldId="3021"/>
            <ac:spMk id="194" creationId="{99FBFFB2-F269-41A8-A4D7-F90B22ADB134}"/>
          </ac:spMkLst>
        </pc:spChg>
        <pc:spChg chg="mod">
          <ac:chgData name="Alberto Frisiani" userId="91a8624a-11be-43ae-9720-e71a9b1d2251" providerId="ADAL" clId="{FCD57E20-D970-4A5E-8C02-5FF05D6FA590}" dt="2021-07-26T09:49:15.069" v="4711" actId="1038"/>
          <ac:spMkLst>
            <pc:docMk/>
            <pc:sldMk cId="4253291615" sldId="3021"/>
            <ac:spMk id="196" creationId="{23B7255E-1C62-4A6A-90A4-DDB0EC4B03F9}"/>
          </ac:spMkLst>
        </pc:spChg>
        <pc:spChg chg="mod">
          <ac:chgData name="Alberto Frisiani" userId="91a8624a-11be-43ae-9720-e71a9b1d2251" providerId="ADAL" clId="{FCD57E20-D970-4A5E-8C02-5FF05D6FA590}" dt="2021-07-26T12:45:37.118" v="4786" actId="1076"/>
          <ac:spMkLst>
            <pc:docMk/>
            <pc:sldMk cId="4253291615" sldId="3021"/>
            <ac:spMk id="197" creationId="{10AE0EB2-F14E-47C5-948C-D234769325D5}"/>
          </ac:spMkLst>
        </pc:spChg>
        <pc:spChg chg="mod">
          <ac:chgData name="Alberto Frisiani" userId="91a8624a-11be-43ae-9720-e71a9b1d2251" providerId="ADAL" clId="{FCD57E20-D970-4A5E-8C02-5FF05D6FA590}" dt="2021-07-26T09:45:45.953" v="4656" actId="1076"/>
          <ac:spMkLst>
            <pc:docMk/>
            <pc:sldMk cId="4253291615" sldId="3021"/>
            <ac:spMk id="198" creationId="{78B1F62B-62FD-4D7C-B5E2-034A8081DBE5}"/>
          </ac:spMkLst>
        </pc:spChg>
        <pc:spChg chg="mod">
          <ac:chgData name="Alberto Frisiani" userId="91a8624a-11be-43ae-9720-e71a9b1d2251" providerId="ADAL" clId="{FCD57E20-D970-4A5E-8C02-5FF05D6FA590}" dt="2021-07-26T09:45:08.447" v="4635" actId="1076"/>
          <ac:spMkLst>
            <pc:docMk/>
            <pc:sldMk cId="4253291615" sldId="3021"/>
            <ac:spMk id="199" creationId="{3553AD58-EA67-44C3-AB59-EB009B5C4035}"/>
          </ac:spMkLst>
        </pc:spChg>
        <pc:spChg chg="mod">
          <ac:chgData name="Alberto Frisiani" userId="91a8624a-11be-43ae-9720-e71a9b1d2251" providerId="ADAL" clId="{FCD57E20-D970-4A5E-8C02-5FF05D6FA590}" dt="2021-07-26T09:45:58.473" v="4669" actId="1037"/>
          <ac:spMkLst>
            <pc:docMk/>
            <pc:sldMk cId="4253291615" sldId="3021"/>
            <ac:spMk id="203" creationId="{2DC7D02C-6C66-43DF-B91F-CD1EFE7624AE}"/>
          </ac:spMkLst>
        </pc:spChg>
        <pc:spChg chg="mod">
          <ac:chgData name="Alberto Frisiani" userId="91a8624a-11be-43ae-9720-e71a9b1d2251" providerId="ADAL" clId="{FCD57E20-D970-4A5E-8C02-5FF05D6FA590}" dt="2021-07-26T09:44:42.822" v="4625" actId="1076"/>
          <ac:spMkLst>
            <pc:docMk/>
            <pc:sldMk cId="4253291615" sldId="3021"/>
            <ac:spMk id="206" creationId="{FE258ED7-6236-4711-A350-4BAC9D67C4AB}"/>
          </ac:spMkLst>
        </pc:spChg>
        <pc:spChg chg="mod">
          <ac:chgData name="Alberto Frisiani" userId="91a8624a-11be-43ae-9720-e71a9b1d2251" providerId="ADAL" clId="{FCD57E20-D970-4A5E-8C02-5FF05D6FA590}" dt="2021-07-26T12:45:27.256" v="4779" actId="20577"/>
          <ac:spMkLst>
            <pc:docMk/>
            <pc:sldMk cId="4253291615" sldId="3021"/>
            <ac:spMk id="208" creationId="{AC8324DA-0FB1-4C77-A810-E4B83A018752}"/>
          </ac:spMkLst>
        </pc:spChg>
        <pc:spChg chg="mod">
          <ac:chgData name="Alberto Frisiani" userId="91a8624a-11be-43ae-9720-e71a9b1d2251" providerId="ADAL" clId="{FCD57E20-D970-4A5E-8C02-5FF05D6FA590}" dt="2021-07-26T09:45:45.953" v="4656" actId="1076"/>
          <ac:spMkLst>
            <pc:docMk/>
            <pc:sldMk cId="4253291615" sldId="3021"/>
            <ac:spMk id="210" creationId="{4E3150AB-0630-4755-8BAB-910722DDA5D9}"/>
          </ac:spMkLst>
        </pc:spChg>
        <pc:picChg chg="mod ord">
          <ac:chgData name="Alberto Frisiani" userId="91a8624a-11be-43ae-9720-e71a9b1d2251" providerId="ADAL" clId="{FCD57E20-D970-4A5E-8C02-5FF05D6FA590}" dt="2021-07-26T09:44:39.961" v="4624" actId="167"/>
          <ac:picMkLst>
            <pc:docMk/>
            <pc:sldMk cId="4253291615" sldId="3021"/>
            <ac:picMk id="2" creationId="{F0861D8B-EE06-4867-8C59-CDC1135BBCDD}"/>
          </ac:picMkLst>
        </pc:picChg>
        <pc:picChg chg="del">
          <ac:chgData name="Alberto Frisiani" userId="91a8624a-11be-43ae-9720-e71a9b1d2251" providerId="ADAL" clId="{FCD57E20-D970-4A5E-8C02-5FF05D6FA590}" dt="2021-07-26T09:34:34.865" v="4280" actId="478"/>
          <ac:picMkLst>
            <pc:docMk/>
            <pc:sldMk cId="4253291615" sldId="3021"/>
            <ac:picMk id="3" creationId="{3F2BA454-A518-41AA-B672-EAFDBECB778A}"/>
          </ac:picMkLst>
        </pc:picChg>
        <pc:picChg chg="del">
          <ac:chgData name="Alberto Frisiani" userId="91a8624a-11be-43ae-9720-e71a9b1d2251" providerId="ADAL" clId="{FCD57E20-D970-4A5E-8C02-5FF05D6FA590}" dt="2021-07-26T09:34:36.289" v="4282" actId="478"/>
          <ac:picMkLst>
            <pc:docMk/>
            <pc:sldMk cId="4253291615" sldId="3021"/>
            <ac:picMk id="4" creationId="{CA80EB06-B46E-4E7B-BBF6-9C364A8F35E9}"/>
          </ac:picMkLst>
        </pc:picChg>
        <pc:picChg chg="del">
          <ac:chgData name="Alberto Frisiani" userId="91a8624a-11be-43ae-9720-e71a9b1d2251" providerId="ADAL" clId="{FCD57E20-D970-4A5E-8C02-5FF05D6FA590}" dt="2021-07-26T09:34:40.866" v="4289" actId="478"/>
          <ac:picMkLst>
            <pc:docMk/>
            <pc:sldMk cId="4253291615" sldId="3021"/>
            <ac:picMk id="6" creationId="{2E34F4AB-9527-4E64-9EEF-51E2D9EB0745}"/>
          </ac:picMkLst>
        </pc:picChg>
        <pc:picChg chg="del">
          <ac:chgData name="Alberto Frisiani" userId="91a8624a-11be-43ae-9720-e71a9b1d2251" providerId="ADAL" clId="{FCD57E20-D970-4A5E-8C02-5FF05D6FA590}" dt="2021-07-26T09:34:39.427" v="4287" actId="478"/>
          <ac:picMkLst>
            <pc:docMk/>
            <pc:sldMk cId="4253291615" sldId="3021"/>
            <ac:picMk id="7" creationId="{E4517AC9-5922-45F3-91CC-6053ABCCCB1B}"/>
          </ac:picMkLst>
        </pc:picChg>
        <pc:picChg chg="mod ord">
          <ac:chgData name="Alberto Frisiani" userId="91a8624a-11be-43ae-9720-e71a9b1d2251" providerId="ADAL" clId="{FCD57E20-D970-4A5E-8C02-5FF05D6FA590}" dt="2021-07-26T12:45:24.609" v="4777" actId="1076"/>
          <ac:picMkLst>
            <pc:docMk/>
            <pc:sldMk cId="4253291615" sldId="3021"/>
            <ac:picMk id="8" creationId="{FAED516D-E1B5-4006-9DA0-919D917467B2}"/>
          </ac:picMkLst>
        </pc:picChg>
        <pc:picChg chg="mod ord">
          <ac:chgData name="Alberto Frisiani" userId="91a8624a-11be-43ae-9720-e71a9b1d2251" providerId="ADAL" clId="{FCD57E20-D970-4A5E-8C02-5FF05D6FA590}" dt="2021-07-26T09:46:04.096" v="4671" actId="1076"/>
          <ac:picMkLst>
            <pc:docMk/>
            <pc:sldMk cId="4253291615" sldId="3021"/>
            <ac:picMk id="9" creationId="{9BB4D043-E2D2-47A9-BD0B-7C05708A93F1}"/>
          </ac:picMkLst>
        </pc:picChg>
        <pc:picChg chg="del mod">
          <ac:chgData name="Alberto Frisiani" userId="91a8624a-11be-43ae-9720-e71a9b1d2251" providerId="ADAL" clId="{FCD57E20-D970-4A5E-8C02-5FF05D6FA590}" dt="2021-07-26T09:38:54.461" v="4365" actId="21"/>
          <ac:picMkLst>
            <pc:docMk/>
            <pc:sldMk cId="4253291615" sldId="3021"/>
            <ac:picMk id="10" creationId="{CCD8DF3A-4C5C-4120-869B-4566F3BC34EA}"/>
          </ac:picMkLst>
        </pc:picChg>
        <pc:picChg chg="del mod">
          <ac:chgData name="Alberto Frisiani" userId="91a8624a-11be-43ae-9720-e71a9b1d2251" providerId="ADAL" clId="{FCD57E20-D970-4A5E-8C02-5FF05D6FA590}" dt="2021-07-26T09:41:48.420" v="4416" actId="478"/>
          <ac:picMkLst>
            <pc:docMk/>
            <pc:sldMk cId="4253291615" sldId="3021"/>
            <ac:picMk id="11" creationId="{CCF3706E-4A72-40FD-B8ED-02B9EA9FDB32}"/>
          </ac:picMkLst>
        </pc:picChg>
        <pc:picChg chg="mod ord">
          <ac:chgData name="Alberto Frisiani" userId="91a8624a-11be-43ae-9720-e71a9b1d2251" providerId="ADAL" clId="{FCD57E20-D970-4A5E-8C02-5FF05D6FA590}" dt="2021-07-26T09:44:39.961" v="4624" actId="167"/>
          <ac:picMkLst>
            <pc:docMk/>
            <pc:sldMk cId="4253291615" sldId="3021"/>
            <ac:picMk id="12" creationId="{DB8174A0-5F7E-41FB-AD3D-C05A01384741}"/>
          </ac:picMkLst>
        </pc:picChg>
        <pc:picChg chg="mod ord">
          <ac:chgData name="Alberto Frisiani" userId="91a8624a-11be-43ae-9720-e71a9b1d2251" providerId="ADAL" clId="{FCD57E20-D970-4A5E-8C02-5FF05D6FA590}" dt="2021-07-26T09:44:39.961" v="4624" actId="167"/>
          <ac:picMkLst>
            <pc:docMk/>
            <pc:sldMk cId="4253291615" sldId="3021"/>
            <ac:picMk id="13" creationId="{5151C55B-19E2-4E7E-927F-11E462C41EAB}"/>
          </ac:picMkLst>
        </pc:picChg>
        <pc:picChg chg="mod ord">
          <ac:chgData name="Alberto Frisiani" userId="91a8624a-11be-43ae-9720-e71a9b1d2251" providerId="ADAL" clId="{FCD57E20-D970-4A5E-8C02-5FF05D6FA590}" dt="2021-07-26T09:44:39.961" v="4624" actId="167"/>
          <ac:picMkLst>
            <pc:docMk/>
            <pc:sldMk cId="4253291615" sldId="3021"/>
            <ac:picMk id="14" creationId="{03A5F65D-3166-4455-94E4-1EEB714F9688}"/>
          </ac:picMkLst>
        </pc:picChg>
        <pc:picChg chg="del mod">
          <ac:chgData name="Alberto Frisiani" userId="91a8624a-11be-43ae-9720-e71a9b1d2251" providerId="ADAL" clId="{FCD57E20-D970-4A5E-8C02-5FF05D6FA590}" dt="2021-07-26T09:45:31.721" v="4644" actId="21"/>
          <ac:picMkLst>
            <pc:docMk/>
            <pc:sldMk cId="4253291615" sldId="3021"/>
            <ac:picMk id="15" creationId="{52FE6DEB-F22A-4D01-80C1-EF1DC4407DC4}"/>
          </ac:picMkLst>
        </pc:picChg>
        <pc:picChg chg="add del mod ord">
          <ac:chgData name="Alberto Frisiani" userId="91a8624a-11be-43ae-9720-e71a9b1d2251" providerId="ADAL" clId="{FCD57E20-D970-4A5E-8C02-5FF05D6FA590}" dt="2021-07-26T09:45:32.784" v="4645" actId="478"/>
          <ac:picMkLst>
            <pc:docMk/>
            <pc:sldMk cId="4253291615" sldId="3021"/>
            <ac:picMk id="93" creationId="{177C758B-016E-4B9F-8372-5F96AD1FAF07}"/>
          </ac:picMkLst>
        </pc:picChg>
        <pc:picChg chg="add mod ord">
          <ac:chgData name="Alberto Frisiani" userId="91a8624a-11be-43ae-9720-e71a9b1d2251" providerId="ADAL" clId="{FCD57E20-D970-4A5E-8C02-5FF05D6FA590}" dt="2021-07-26T09:45:50.313" v="4662" actId="1035"/>
          <ac:picMkLst>
            <pc:docMk/>
            <pc:sldMk cId="4253291615" sldId="3021"/>
            <ac:picMk id="98" creationId="{838E31E1-AD74-4F5B-9932-574AB1398253}"/>
          </ac:picMkLst>
        </pc:picChg>
        <pc:picChg chg="del">
          <ac:chgData name="Alberto Frisiani" userId="91a8624a-11be-43ae-9720-e71a9b1d2251" providerId="ADAL" clId="{FCD57E20-D970-4A5E-8C02-5FF05D6FA590}" dt="2021-07-26T09:34:33.583" v="4278" actId="478"/>
          <ac:picMkLst>
            <pc:docMk/>
            <pc:sldMk cId="4253291615" sldId="3021"/>
            <ac:picMk id="102" creationId="{2145D16E-EE7B-4D8A-A476-4B196ED8A9A3}"/>
          </ac:picMkLst>
        </pc:picChg>
        <pc:picChg chg="del">
          <ac:chgData name="Alberto Frisiani" userId="91a8624a-11be-43ae-9720-e71a9b1d2251" providerId="ADAL" clId="{FCD57E20-D970-4A5E-8C02-5FF05D6FA590}" dt="2021-07-26T09:34:37.553" v="4284" actId="478"/>
          <ac:picMkLst>
            <pc:docMk/>
            <pc:sldMk cId="4253291615" sldId="3021"/>
            <ac:picMk id="103" creationId="{F5A79057-01D6-47FE-BF29-48AC128D7C84}"/>
          </ac:picMkLst>
        </pc:picChg>
        <pc:picChg chg="del">
          <ac:chgData name="Alberto Frisiani" userId="91a8624a-11be-43ae-9720-e71a9b1d2251" providerId="ADAL" clId="{FCD57E20-D970-4A5E-8C02-5FF05D6FA590}" dt="2021-07-26T09:34:34.386" v="4279" actId="478"/>
          <ac:picMkLst>
            <pc:docMk/>
            <pc:sldMk cId="4253291615" sldId="3021"/>
            <ac:picMk id="213" creationId="{7A7D919A-E08B-4A2D-968C-96A221F89A08}"/>
          </ac:picMkLst>
        </pc:picChg>
        <pc:picChg chg="del">
          <ac:chgData name="Alberto Frisiani" userId="91a8624a-11be-43ae-9720-e71a9b1d2251" providerId="ADAL" clId="{FCD57E20-D970-4A5E-8C02-5FF05D6FA590}" dt="2021-07-26T09:34:35.745" v="4281" actId="478"/>
          <ac:picMkLst>
            <pc:docMk/>
            <pc:sldMk cId="4253291615" sldId="3021"/>
            <ac:picMk id="214" creationId="{357C0C17-C0BD-41B8-99E3-A17E7393DA0E}"/>
          </ac:picMkLst>
        </pc:picChg>
        <pc:picChg chg="del">
          <ac:chgData name="Alberto Frisiani" userId="91a8624a-11be-43ae-9720-e71a9b1d2251" providerId="ADAL" clId="{FCD57E20-D970-4A5E-8C02-5FF05D6FA590}" dt="2021-07-26T09:34:36.955" v="4283" actId="478"/>
          <ac:picMkLst>
            <pc:docMk/>
            <pc:sldMk cId="4253291615" sldId="3021"/>
            <ac:picMk id="215" creationId="{59BFDB71-85DF-4F3F-98B4-2D81CC9CFC3B}"/>
          </ac:picMkLst>
        </pc:picChg>
        <pc:picChg chg="del">
          <ac:chgData name="Alberto Frisiani" userId="91a8624a-11be-43ae-9720-e71a9b1d2251" providerId="ADAL" clId="{FCD57E20-D970-4A5E-8C02-5FF05D6FA590}" dt="2021-07-26T09:34:40.445" v="4288" actId="478"/>
          <ac:picMkLst>
            <pc:docMk/>
            <pc:sldMk cId="4253291615" sldId="3021"/>
            <ac:picMk id="216" creationId="{D26ED508-064B-44B5-92BD-6C61021C914F}"/>
          </ac:picMkLst>
        </pc:picChg>
        <pc:picChg chg="del">
          <ac:chgData name="Alberto Frisiani" userId="91a8624a-11be-43ae-9720-e71a9b1d2251" providerId="ADAL" clId="{FCD57E20-D970-4A5E-8C02-5FF05D6FA590}" dt="2021-07-26T09:34:39.006" v="4286" actId="478"/>
          <ac:picMkLst>
            <pc:docMk/>
            <pc:sldMk cId="4253291615" sldId="3021"/>
            <ac:picMk id="217" creationId="{51F6BE34-F93E-4F5C-AACF-638097070410}"/>
          </ac:picMkLst>
        </pc:picChg>
        <pc:picChg chg="del">
          <ac:chgData name="Alberto Frisiani" userId="91a8624a-11be-43ae-9720-e71a9b1d2251" providerId="ADAL" clId="{FCD57E20-D970-4A5E-8C02-5FF05D6FA590}" dt="2021-07-26T09:34:38.236" v="4285" actId="478"/>
          <ac:picMkLst>
            <pc:docMk/>
            <pc:sldMk cId="4253291615" sldId="3021"/>
            <ac:picMk id="218" creationId="{81BE7AE4-FC17-4A39-AB45-81FB10C7A246}"/>
          </ac:picMkLst>
        </pc:picChg>
        <pc:picChg chg="del">
          <ac:chgData name="Alberto Frisiani" userId="91a8624a-11be-43ae-9720-e71a9b1d2251" providerId="ADAL" clId="{FCD57E20-D970-4A5E-8C02-5FF05D6FA590}" dt="2021-07-26T09:34:42.085" v="4290" actId="478"/>
          <ac:picMkLst>
            <pc:docMk/>
            <pc:sldMk cId="4253291615" sldId="3021"/>
            <ac:picMk id="219" creationId="{D72D8A72-7C4B-4932-A68A-2FD343A61BC3}"/>
          </ac:picMkLst>
        </pc:picChg>
        <pc:cxnChg chg="mod">
          <ac:chgData name="Alberto Frisiani" userId="91a8624a-11be-43ae-9720-e71a9b1d2251" providerId="ADAL" clId="{FCD57E20-D970-4A5E-8C02-5FF05D6FA590}" dt="2021-07-26T09:45:40.318" v="4654" actId="1037"/>
          <ac:cxnSpMkLst>
            <pc:docMk/>
            <pc:sldMk cId="4253291615" sldId="3021"/>
            <ac:cxnSpMk id="183" creationId="{4267107C-ED89-4456-AD65-79769B393F54}"/>
          </ac:cxnSpMkLst>
        </pc:cxnChg>
        <pc:cxnChg chg="mod">
          <ac:chgData name="Alberto Frisiani" userId="91a8624a-11be-43ae-9720-e71a9b1d2251" providerId="ADAL" clId="{FCD57E20-D970-4A5E-8C02-5FF05D6FA590}" dt="2021-07-26T09:45:58.473" v="4669" actId="1037"/>
          <ac:cxnSpMkLst>
            <pc:docMk/>
            <pc:sldMk cId="4253291615" sldId="3021"/>
            <ac:cxnSpMk id="191" creationId="{40B5C6A3-9F68-4121-9FA2-6CCFDACF4C5C}"/>
          </ac:cxnSpMkLst>
        </pc:cxnChg>
      </pc:sldChg>
      <pc:sldChg chg="delSp modSp mod">
        <pc:chgData name="Alberto Frisiani" userId="91a8624a-11be-43ae-9720-e71a9b1d2251" providerId="ADAL" clId="{FCD57E20-D970-4A5E-8C02-5FF05D6FA590}" dt="2021-07-26T09:44:32.167" v="4623" actId="1076"/>
        <pc:sldMkLst>
          <pc:docMk/>
          <pc:sldMk cId="3315240633" sldId="3022"/>
        </pc:sldMkLst>
        <pc:spChg chg="del">
          <ac:chgData name="Alberto Frisiani" userId="91a8624a-11be-43ae-9720-e71a9b1d2251" providerId="ADAL" clId="{FCD57E20-D970-4A5E-8C02-5FF05D6FA590}" dt="2021-07-26T09:42:03.453" v="4434" actId="478"/>
          <ac:spMkLst>
            <pc:docMk/>
            <pc:sldMk cId="3315240633" sldId="3022"/>
            <ac:spMk id="53" creationId="{80FDA3CB-ECB0-401C-9A63-BC2F51739467}"/>
          </ac:spMkLst>
        </pc:spChg>
        <pc:spChg chg="mod">
          <ac:chgData name="Alberto Frisiani" userId="91a8624a-11be-43ae-9720-e71a9b1d2251" providerId="ADAL" clId="{FCD57E20-D970-4A5E-8C02-5FF05D6FA590}" dt="2021-07-26T09:43:50.375" v="4529" actId="1076"/>
          <ac:spMkLst>
            <pc:docMk/>
            <pc:sldMk cId="3315240633" sldId="3022"/>
            <ac:spMk id="55" creationId="{75761C2F-33AA-4F32-AE24-FA66D96D1299}"/>
          </ac:spMkLst>
        </pc:spChg>
        <pc:spChg chg="mod">
          <ac:chgData name="Alberto Frisiani" userId="91a8624a-11be-43ae-9720-e71a9b1d2251" providerId="ADAL" clId="{FCD57E20-D970-4A5E-8C02-5FF05D6FA590}" dt="2021-07-26T09:44:01.411" v="4549" actId="1038"/>
          <ac:spMkLst>
            <pc:docMk/>
            <pc:sldMk cId="3315240633" sldId="3022"/>
            <ac:spMk id="66" creationId="{7313C4C5-F373-4BCC-8363-5938F9EC4B8F}"/>
          </ac:spMkLst>
        </pc:spChg>
        <pc:spChg chg="mod">
          <ac:chgData name="Alberto Frisiani" userId="91a8624a-11be-43ae-9720-e71a9b1d2251" providerId="ADAL" clId="{FCD57E20-D970-4A5E-8C02-5FF05D6FA590}" dt="2021-07-26T09:43:52.447" v="4530" actId="1076"/>
          <ac:spMkLst>
            <pc:docMk/>
            <pc:sldMk cId="3315240633" sldId="3022"/>
            <ac:spMk id="73" creationId="{0F0E05D7-C6B2-4AF0-938D-D284D21CA9D7}"/>
          </ac:spMkLst>
        </pc:spChg>
        <pc:spChg chg="mod">
          <ac:chgData name="Alberto Frisiani" userId="91a8624a-11be-43ae-9720-e71a9b1d2251" providerId="ADAL" clId="{FCD57E20-D970-4A5E-8C02-5FF05D6FA590}" dt="2021-07-26T09:44:01.411" v="4549" actId="1038"/>
          <ac:spMkLst>
            <pc:docMk/>
            <pc:sldMk cId="3315240633" sldId="3022"/>
            <ac:spMk id="75" creationId="{8F2BD93A-A51B-466F-BC07-8309B3F54A02}"/>
          </ac:spMkLst>
        </pc:spChg>
        <pc:spChg chg="mod">
          <ac:chgData name="Alberto Frisiani" userId="91a8624a-11be-43ae-9720-e71a9b1d2251" providerId="ADAL" clId="{FCD57E20-D970-4A5E-8C02-5FF05D6FA590}" dt="2021-07-26T09:43:55.703" v="4531" actId="1076"/>
          <ac:spMkLst>
            <pc:docMk/>
            <pc:sldMk cId="3315240633" sldId="3022"/>
            <ac:spMk id="77" creationId="{3F0BD421-7F81-4FE1-AD50-A3D5CB22D409}"/>
          </ac:spMkLst>
        </pc:spChg>
        <pc:spChg chg="mod">
          <ac:chgData name="Alberto Frisiani" userId="91a8624a-11be-43ae-9720-e71a9b1d2251" providerId="ADAL" clId="{FCD57E20-D970-4A5E-8C02-5FF05D6FA590}" dt="2021-07-26T09:44:23.409" v="4617" actId="1038"/>
          <ac:spMkLst>
            <pc:docMk/>
            <pc:sldMk cId="3315240633" sldId="3022"/>
            <ac:spMk id="123" creationId="{D37B759C-42D8-41B7-9CC7-5D0AC77E15EA}"/>
          </ac:spMkLst>
        </pc:spChg>
        <pc:spChg chg="mod">
          <ac:chgData name="Alberto Frisiani" userId="91a8624a-11be-43ae-9720-e71a9b1d2251" providerId="ADAL" clId="{FCD57E20-D970-4A5E-8C02-5FF05D6FA590}" dt="2021-07-26T09:44:32.167" v="4623" actId="1076"/>
          <ac:spMkLst>
            <pc:docMk/>
            <pc:sldMk cId="3315240633" sldId="3022"/>
            <ac:spMk id="124" creationId="{733CF2FB-0EBF-4B4D-ABD4-A24AAC162F41}"/>
          </ac:spMkLst>
        </pc:spChg>
        <pc:spChg chg="mod">
          <ac:chgData name="Alberto Frisiani" userId="91a8624a-11be-43ae-9720-e71a9b1d2251" providerId="ADAL" clId="{FCD57E20-D970-4A5E-8C02-5FF05D6FA590}" dt="2021-07-26T09:44:30.454" v="4622" actId="1076"/>
          <ac:spMkLst>
            <pc:docMk/>
            <pc:sldMk cId="3315240633" sldId="3022"/>
            <ac:spMk id="125" creationId="{B584A073-BAB1-4370-AD31-980C85584D44}"/>
          </ac:spMkLst>
        </pc:spChg>
        <pc:spChg chg="mod">
          <ac:chgData name="Alberto Frisiani" userId="91a8624a-11be-43ae-9720-e71a9b1d2251" providerId="ADAL" clId="{FCD57E20-D970-4A5E-8C02-5FF05D6FA590}" dt="2021-07-26T09:44:23.409" v="4617" actId="1038"/>
          <ac:spMkLst>
            <pc:docMk/>
            <pc:sldMk cId="3315240633" sldId="3022"/>
            <ac:spMk id="126" creationId="{FB735E37-5FD1-4697-9E03-E0C0F2A0DCC9}"/>
          </ac:spMkLst>
        </pc:spChg>
        <pc:spChg chg="mod">
          <ac:chgData name="Alberto Frisiani" userId="91a8624a-11be-43ae-9720-e71a9b1d2251" providerId="ADAL" clId="{FCD57E20-D970-4A5E-8C02-5FF05D6FA590}" dt="2021-07-26T09:44:28.751" v="4621" actId="1076"/>
          <ac:spMkLst>
            <pc:docMk/>
            <pc:sldMk cId="3315240633" sldId="3022"/>
            <ac:spMk id="128" creationId="{335BA7EF-A252-406D-AB2B-97B243448D78}"/>
          </ac:spMkLst>
        </pc:spChg>
        <pc:spChg chg="mod">
          <ac:chgData name="Alberto Frisiani" userId="91a8624a-11be-43ae-9720-e71a9b1d2251" providerId="ADAL" clId="{FCD57E20-D970-4A5E-8C02-5FF05D6FA590}" dt="2021-07-26T09:44:05.337" v="4557" actId="1035"/>
          <ac:spMkLst>
            <pc:docMk/>
            <pc:sldMk cId="3315240633" sldId="3022"/>
            <ac:spMk id="135" creationId="{406B1B7E-C921-4889-B1EE-2EA6A1F26E82}"/>
          </ac:spMkLst>
        </pc:spChg>
        <pc:spChg chg="mod">
          <ac:chgData name="Alberto Frisiani" userId="91a8624a-11be-43ae-9720-e71a9b1d2251" providerId="ADAL" clId="{FCD57E20-D970-4A5E-8C02-5FF05D6FA590}" dt="2021-07-26T09:44:19.398" v="4590" actId="1076"/>
          <ac:spMkLst>
            <pc:docMk/>
            <pc:sldMk cId="3315240633" sldId="3022"/>
            <ac:spMk id="137" creationId="{F357DBDC-F5B2-4B51-8DFC-F7411724A570}"/>
          </ac:spMkLst>
        </pc:spChg>
        <pc:spChg chg="mod">
          <ac:chgData name="Alberto Frisiani" userId="91a8624a-11be-43ae-9720-e71a9b1d2251" providerId="ADAL" clId="{FCD57E20-D970-4A5E-8C02-5FF05D6FA590}" dt="2021-07-26T09:44:05.337" v="4557" actId="1035"/>
          <ac:spMkLst>
            <pc:docMk/>
            <pc:sldMk cId="3315240633" sldId="3022"/>
            <ac:spMk id="138" creationId="{F5DA356E-3283-4F79-BB14-48EBB472CAE4}"/>
          </ac:spMkLst>
        </pc:spChg>
        <pc:spChg chg="mod">
          <ac:chgData name="Alberto Frisiani" userId="91a8624a-11be-43ae-9720-e71a9b1d2251" providerId="ADAL" clId="{FCD57E20-D970-4A5E-8C02-5FF05D6FA590}" dt="2021-07-26T09:44:18.229" v="4589" actId="1035"/>
          <ac:spMkLst>
            <pc:docMk/>
            <pc:sldMk cId="3315240633" sldId="3022"/>
            <ac:spMk id="140" creationId="{BA1B76AB-EA40-43FA-9194-B37B372773F4}"/>
          </ac:spMkLst>
        </pc:spChg>
        <pc:picChg chg="mod ord">
          <ac:chgData name="Alberto Frisiani" userId="91a8624a-11be-43ae-9720-e71a9b1d2251" providerId="ADAL" clId="{FCD57E20-D970-4A5E-8C02-5FF05D6FA590}" dt="2021-07-26T09:43:47.908" v="4528" actId="167"/>
          <ac:picMkLst>
            <pc:docMk/>
            <pc:sldMk cId="3315240633" sldId="3022"/>
            <ac:picMk id="2" creationId="{86B0AD0E-5B24-4F37-80E3-E8E5AEB47772}"/>
          </ac:picMkLst>
        </pc:picChg>
        <pc:picChg chg="mod ord">
          <ac:chgData name="Alberto Frisiani" userId="91a8624a-11be-43ae-9720-e71a9b1d2251" providerId="ADAL" clId="{FCD57E20-D970-4A5E-8C02-5FF05D6FA590}" dt="2021-07-26T09:44:26.916" v="4620" actId="167"/>
          <ac:picMkLst>
            <pc:docMk/>
            <pc:sldMk cId="3315240633" sldId="3022"/>
            <ac:picMk id="3" creationId="{038664FB-12D1-4912-B7A0-C8503FA94BED}"/>
          </ac:picMkLst>
        </pc:picChg>
        <pc:picChg chg="mod ord">
          <ac:chgData name="Alberto Frisiani" userId="91a8624a-11be-43ae-9720-e71a9b1d2251" providerId="ADAL" clId="{FCD57E20-D970-4A5E-8C02-5FF05D6FA590}" dt="2021-07-26T09:44:13.297" v="4562" actId="1038"/>
          <ac:picMkLst>
            <pc:docMk/>
            <pc:sldMk cId="3315240633" sldId="3022"/>
            <ac:picMk id="4" creationId="{D446AA5D-7FBE-4103-91E0-BB2D9641DDC7}"/>
          </ac:picMkLst>
        </pc:picChg>
        <pc:picChg chg="mod ord">
          <ac:chgData name="Alberto Frisiani" userId="91a8624a-11be-43ae-9720-e71a9b1d2251" providerId="ADAL" clId="{FCD57E20-D970-4A5E-8C02-5FF05D6FA590}" dt="2021-07-26T09:43:47.908" v="4528" actId="167"/>
          <ac:picMkLst>
            <pc:docMk/>
            <pc:sldMk cId="3315240633" sldId="3022"/>
            <ac:picMk id="5" creationId="{5E2390ED-BF87-4D30-9E6B-1056907F54D4}"/>
          </ac:picMkLst>
        </pc:picChg>
        <pc:picChg chg="del">
          <ac:chgData name="Alberto Frisiani" userId="91a8624a-11be-43ae-9720-e71a9b1d2251" providerId="ADAL" clId="{FCD57E20-D970-4A5E-8C02-5FF05D6FA590}" dt="2021-07-26T09:42:05.158" v="4436" actId="478"/>
          <ac:picMkLst>
            <pc:docMk/>
            <pc:sldMk cId="3315240633" sldId="3022"/>
            <ac:picMk id="8" creationId="{CBFCE359-CEF2-4CC4-9695-99D86D589D26}"/>
          </ac:picMkLst>
        </pc:picChg>
        <pc:picChg chg="del">
          <ac:chgData name="Alberto Frisiani" userId="91a8624a-11be-43ae-9720-e71a9b1d2251" providerId="ADAL" clId="{FCD57E20-D970-4A5E-8C02-5FF05D6FA590}" dt="2021-07-26T09:42:05.564" v="4437" actId="478"/>
          <ac:picMkLst>
            <pc:docMk/>
            <pc:sldMk cId="3315240633" sldId="3022"/>
            <ac:picMk id="67" creationId="{FDA703BA-3040-43A4-9188-A4585B36718B}"/>
          </ac:picMkLst>
        </pc:picChg>
        <pc:picChg chg="del">
          <ac:chgData name="Alberto Frisiani" userId="91a8624a-11be-43ae-9720-e71a9b1d2251" providerId="ADAL" clId="{FCD57E20-D970-4A5E-8C02-5FF05D6FA590}" dt="2021-07-26T09:42:07.278" v="4439" actId="478"/>
          <ac:picMkLst>
            <pc:docMk/>
            <pc:sldMk cId="3315240633" sldId="3022"/>
            <ac:picMk id="70" creationId="{37B46CED-A1DC-44C7-8B41-03A421686172}"/>
          </ac:picMkLst>
        </pc:picChg>
        <pc:picChg chg="del">
          <ac:chgData name="Alberto Frisiani" userId="91a8624a-11be-43ae-9720-e71a9b1d2251" providerId="ADAL" clId="{FCD57E20-D970-4A5E-8C02-5FF05D6FA590}" dt="2021-07-26T09:42:06.659" v="4438" actId="478"/>
          <ac:picMkLst>
            <pc:docMk/>
            <pc:sldMk cId="3315240633" sldId="3022"/>
            <ac:picMk id="71" creationId="{49EA0F5E-33F7-46D4-83CA-286BE313BDA6}"/>
          </ac:picMkLst>
        </pc:picChg>
      </pc:sldChg>
      <pc:sldChg chg="addSp delSp modSp mod">
        <pc:chgData name="Alberto Frisiani" userId="91a8624a-11be-43ae-9720-e71a9b1d2251" providerId="ADAL" clId="{FCD57E20-D970-4A5E-8C02-5FF05D6FA590}" dt="2021-07-26T09:33:46.491" v="4275"/>
        <pc:sldMkLst>
          <pc:docMk/>
          <pc:sldMk cId="2571821670" sldId="3023"/>
        </pc:sldMkLst>
        <pc:spChg chg="del">
          <ac:chgData name="Alberto Frisiani" userId="91a8624a-11be-43ae-9720-e71a9b1d2251" providerId="ADAL" clId="{FCD57E20-D970-4A5E-8C02-5FF05D6FA590}" dt="2021-07-26T09:03:47.124" v="3855" actId="478"/>
          <ac:spMkLst>
            <pc:docMk/>
            <pc:sldMk cId="2571821670" sldId="3023"/>
            <ac:spMk id="86" creationId="{A1F229FA-B2B2-430A-BB3E-FE3410FD29A9}"/>
          </ac:spMkLst>
        </pc:spChg>
        <pc:spChg chg="add mod">
          <ac:chgData name="Alberto Frisiani" userId="91a8624a-11be-43ae-9720-e71a9b1d2251" providerId="ADAL" clId="{FCD57E20-D970-4A5E-8C02-5FF05D6FA590}" dt="2021-07-26T09:33:46.491" v="4275"/>
          <ac:spMkLst>
            <pc:docMk/>
            <pc:sldMk cId="2571821670" sldId="3023"/>
            <ac:spMk id="94" creationId="{D147E187-4FA2-4E49-8F73-CD2B30236BE0}"/>
          </ac:spMkLst>
        </pc:spChg>
        <pc:spChg chg="mod">
          <ac:chgData name="Alberto Frisiani" userId="91a8624a-11be-43ae-9720-e71a9b1d2251" providerId="ADAL" clId="{FCD57E20-D970-4A5E-8C02-5FF05D6FA590}" dt="2021-07-26T09:30:37.210" v="4063" actId="1076"/>
          <ac:spMkLst>
            <pc:docMk/>
            <pc:sldMk cId="2571821670" sldId="3023"/>
            <ac:spMk id="151" creationId="{07F6A364-1654-4EB3-9FC5-4917C05D1013}"/>
          </ac:spMkLst>
        </pc:spChg>
        <pc:spChg chg="mod">
          <ac:chgData name="Alberto Frisiani" userId="91a8624a-11be-43ae-9720-e71a9b1d2251" providerId="ADAL" clId="{FCD57E20-D970-4A5E-8C02-5FF05D6FA590}" dt="2021-07-26T09:30:28.590" v="4060" actId="1076"/>
          <ac:spMkLst>
            <pc:docMk/>
            <pc:sldMk cId="2571821670" sldId="3023"/>
            <ac:spMk id="152" creationId="{D97A1F7C-F575-4E01-9F72-1D3A27DD5777}"/>
          </ac:spMkLst>
        </pc:spChg>
        <pc:spChg chg="mod">
          <ac:chgData name="Alberto Frisiani" userId="91a8624a-11be-43ae-9720-e71a9b1d2251" providerId="ADAL" clId="{FCD57E20-D970-4A5E-8C02-5FF05D6FA590}" dt="2021-07-26T09:30:25.500" v="4059" actId="1076"/>
          <ac:spMkLst>
            <pc:docMk/>
            <pc:sldMk cId="2571821670" sldId="3023"/>
            <ac:spMk id="168" creationId="{67967B7E-9EC6-4477-B4CF-857CF52348BD}"/>
          </ac:spMkLst>
        </pc:spChg>
        <pc:spChg chg="mod">
          <ac:chgData name="Alberto Frisiani" userId="91a8624a-11be-43ae-9720-e71a9b1d2251" providerId="ADAL" clId="{FCD57E20-D970-4A5E-8C02-5FF05D6FA590}" dt="2021-07-26T09:07:43" v="4010" actId="1076"/>
          <ac:spMkLst>
            <pc:docMk/>
            <pc:sldMk cId="2571821670" sldId="3023"/>
            <ac:spMk id="171" creationId="{9152B8E7-0BFF-4174-A10E-ABFAC64623F7}"/>
          </ac:spMkLst>
        </pc:spChg>
        <pc:spChg chg="mod">
          <ac:chgData name="Alberto Frisiani" userId="91a8624a-11be-43ae-9720-e71a9b1d2251" providerId="ADAL" clId="{FCD57E20-D970-4A5E-8C02-5FF05D6FA590}" dt="2021-07-26T09:07:45.059" v="4011" actId="1076"/>
          <ac:spMkLst>
            <pc:docMk/>
            <pc:sldMk cId="2571821670" sldId="3023"/>
            <ac:spMk id="173" creationId="{25B55F22-DE02-493A-B37B-68E38A78F51A}"/>
          </ac:spMkLst>
        </pc:spChg>
        <pc:spChg chg="mod">
          <ac:chgData name="Alberto Frisiani" userId="91a8624a-11be-43ae-9720-e71a9b1d2251" providerId="ADAL" clId="{FCD57E20-D970-4A5E-8C02-5FF05D6FA590}" dt="2021-07-26T09:07:54.500" v="4015" actId="1076"/>
          <ac:spMkLst>
            <pc:docMk/>
            <pc:sldMk cId="2571821670" sldId="3023"/>
            <ac:spMk id="174" creationId="{E0B3E0E1-2315-404B-AE8C-2EF0E8A35D3D}"/>
          </ac:spMkLst>
        </pc:spChg>
        <pc:spChg chg="mod">
          <ac:chgData name="Alberto Frisiani" userId="91a8624a-11be-43ae-9720-e71a9b1d2251" providerId="ADAL" clId="{FCD57E20-D970-4A5E-8C02-5FF05D6FA590}" dt="2021-07-26T09:30:54.680" v="4102" actId="1076"/>
          <ac:spMkLst>
            <pc:docMk/>
            <pc:sldMk cId="2571821670" sldId="3023"/>
            <ac:spMk id="175" creationId="{05C36CD0-4773-48A3-9F57-68530B07AF26}"/>
          </ac:spMkLst>
        </pc:spChg>
        <pc:spChg chg="mod">
          <ac:chgData name="Alberto Frisiani" userId="91a8624a-11be-43ae-9720-e71a9b1d2251" providerId="ADAL" clId="{FCD57E20-D970-4A5E-8C02-5FF05D6FA590}" dt="2021-07-26T09:30:52.980" v="4101" actId="1076"/>
          <ac:spMkLst>
            <pc:docMk/>
            <pc:sldMk cId="2571821670" sldId="3023"/>
            <ac:spMk id="176" creationId="{B1999171-2EE2-45F8-B6B8-FAFD0876AF94}"/>
          </ac:spMkLst>
        </pc:spChg>
        <pc:spChg chg="mod">
          <ac:chgData name="Alberto Frisiani" userId="91a8624a-11be-43ae-9720-e71a9b1d2251" providerId="ADAL" clId="{FCD57E20-D970-4A5E-8C02-5FF05D6FA590}" dt="2021-07-26T09:30:58.740" v="4104" actId="1076"/>
          <ac:spMkLst>
            <pc:docMk/>
            <pc:sldMk cId="2571821670" sldId="3023"/>
            <ac:spMk id="177" creationId="{AF2A6833-5FDF-464B-A046-0D752A859A95}"/>
          </ac:spMkLst>
        </pc:spChg>
        <pc:spChg chg="mod">
          <ac:chgData name="Alberto Frisiani" userId="91a8624a-11be-43ae-9720-e71a9b1d2251" providerId="ADAL" clId="{FCD57E20-D970-4A5E-8C02-5FF05D6FA590}" dt="2021-07-26T09:30:56.911" v="4103" actId="1076"/>
          <ac:spMkLst>
            <pc:docMk/>
            <pc:sldMk cId="2571821670" sldId="3023"/>
            <ac:spMk id="178" creationId="{2B9B0903-4901-4FA7-852D-A7A8B9ADDD80}"/>
          </ac:spMkLst>
        </pc:spChg>
        <pc:spChg chg="mod">
          <ac:chgData name="Alberto Frisiani" userId="91a8624a-11be-43ae-9720-e71a9b1d2251" providerId="ADAL" clId="{FCD57E20-D970-4A5E-8C02-5FF05D6FA590}" dt="2021-07-26T09:08:02.269" v="4019" actId="1076"/>
          <ac:spMkLst>
            <pc:docMk/>
            <pc:sldMk cId="2571821670" sldId="3023"/>
            <ac:spMk id="179" creationId="{B8A7C3B6-4C8A-4B0A-B523-4ED96A7FB4A5}"/>
          </ac:spMkLst>
        </pc:spChg>
        <pc:spChg chg="mod">
          <ac:chgData name="Alberto Frisiani" userId="91a8624a-11be-43ae-9720-e71a9b1d2251" providerId="ADAL" clId="{FCD57E20-D970-4A5E-8C02-5FF05D6FA590}" dt="2021-07-26T09:08:00.120" v="4018" actId="1076"/>
          <ac:spMkLst>
            <pc:docMk/>
            <pc:sldMk cId="2571821670" sldId="3023"/>
            <ac:spMk id="180" creationId="{EDBB8F68-97DC-45D8-8EDD-D49AA7651933}"/>
          </ac:spMkLst>
        </pc:spChg>
        <pc:spChg chg="mod">
          <ac:chgData name="Alberto Frisiani" userId="91a8624a-11be-43ae-9720-e71a9b1d2251" providerId="ADAL" clId="{FCD57E20-D970-4A5E-8C02-5FF05D6FA590}" dt="2021-07-26T09:07:57.970" v="4017" actId="1076"/>
          <ac:spMkLst>
            <pc:docMk/>
            <pc:sldMk cId="2571821670" sldId="3023"/>
            <ac:spMk id="181" creationId="{854DD3D5-3164-4BA5-9ADF-ED0B51EBED22}"/>
          </ac:spMkLst>
        </pc:spChg>
        <pc:spChg chg="mod">
          <ac:chgData name="Alberto Frisiani" userId="91a8624a-11be-43ae-9720-e71a9b1d2251" providerId="ADAL" clId="{FCD57E20-D970-4A5E-8C02-5FF05D6FA590}" dt="2021-07-26T09:09:08.829" v="4026" actId="1076"/>
          <ac:spMkLst>
            <pc:docMk/>
            <pc:sldMk cId="2571821670" sldId="3023"/>
            <ac:spMk id="182" creationId="{E2EA2E80-515D-4B6D-BE40-DF1F6C1AFB67}"/>
          </ac:spMkLst>
        </pc:spChg>
        <pc:spChg chg="mod">
          <ac:chgData name="Alberto Frisiani" userId="91a8624a-11be-43ae-9720-e71a9b1d2251" providerId="ADAL" clId="{FCD57E20-D970-4A5E-8C02-5FF05D6FA590}" dt="2021-07-26T09:09:42.149" v="4036" actId="20577"/>
          <ac:spMkLst>
            <pc:docMk/>
            <pc:sldMk cId="2571821670" sldId="3023"/>
            <ac:spMk id="194" creationId="{99FBFFB2-F269-41A8-A4D7-F90B22ADB134}"/>
          </ac:spMkLst>
        </pc:spChg>
        <pc:spChg chg="mod">
          <ac:chgData name="Alberto Frisiani" userId="91a8624a-11be-43ae-9720-e71a9b1d2251" providerId="ADAL" clId="{FCD57E20-D970-4A5E-8C02-5FF05D6FA590}" dt="2021-07-26T09:31:25.754" v="4132" actId="1076"/>
          <ac:spMkLst>
            <pc:docMk/>
            <pc:sldMk cId="2571821670" sldId="3023"/>
            <ac:spMk id="195" creationId="{643A7481-F2DF-4517-9C58-82E06FBA44EC}"/>
          </ac:spMkLst>
        </pc:spChg>
        <pc:spChg chg="mod">
          <ac:chgData name="Alberto Frisiani" userId="91a8624a-11be-43ae-9720-e71a9b1d2251" providerId="ADAL" clId="{FCD57E20-D970-4A5E-8C02-5FF05D6FA590}" dt="2021-07-26T09:30:51.350" v="4099" actId="1038"/>
          <ac:spMkLst>
            <pc:docMk/>
            <pc:sldMk cId="2571821670" sldId="3023"/>
            <ac:spMk id="197" creationId="{10AE0EB2-F14E-47C5-948C-D234769325D5}"/>
          </ac:spMkLst>
        </pc:spChg>
        <pc:spChg chg="mod">
          <ac:chgData name="Alberto Frisiani" userId="91a8624a-11be-43ae-9720-e71a9b1d2251" providerId="ADAL" clId="{FCD57E20-D970-4A5E-8C02-5FF05D6FA590}" dt="2021-07-26T09:29:59.520" v="4045" actId="20577"/>
          <ac:spMkLst>
            <pc:docMk/>
            <pc:sldMk cId="2571821670" sldId="3023"/>
            <ac:spMk id="198" creationId="{78B1F62B-62FD-4D7C-B5E2-034A8081DBE5}"/>
          </ac:spMkLst>
        </pc:spChg>
        <pc:spChg chg="mod">
          <ac:chgData name="Alberto Frisiani" userId="91a8624a-11be-43ae-9720-e71a9b1d2251" providerId="ADAL" clId="{FCD57E20-D970-4A5E-8C02-5FF05D6FA590}" dt="2021-07-26T09:31:01.719" v="4122" actId="1038"/>
          <ac:spMkLst>
            <pc:docMk/>
            <pc:sldMk cId="2571821670" sldId="3023"/>
            <ac:spMk id="199" creationId="{3553AD58-EA67-44C3-AB59-EB009B5C4035}"/>
          </ac:spMkLst>
        </pc:spChg>
        <pc:spChg chg="mod">
          <ac:chgData name="Alberto Frisiani" userId="91a8624a-11be-43ae-9720-e71a9b1d2251" providerId="ADAL" clId="{FCD57E20-D970-4A5E-8C02-5FF05D6FA590}" dt="2021-07-26T09:30:04.130" v="4047" actId="20577"/>
          <ac:spMkLst>
            <pc:docMk/>
            <pc:sldMk cId="2571821670" sldId="3023"/>
            <ac:spMk id="200" creationId="{3FADC6F7-CE65-4F30-9BBB-486934372780}"/>
          </ac:spMkLst>
        </pc:spChg>
        <pc:spChg chg="mod">
          <ac:chgData name="Alberto Frisiani" userId="91a8624a-11be-43ae-9720-e71a9b1d2251" providerId="ADAL" clId="{FCD57E20-D970-4A5E-8C02-5FF05D6FA590}" dt="2021-07-26T09:31:03.600" v="4123" actId="1076"/>
          <ac:spMkLst>
            <pc:docMk/>
            <pc:sldMk cId="2571821670" sldId="3023"/>
            <ac:spMk id="201" creationId="{3EE9D0B7-04BE-4DAD-9A16-C77C890E36C2}"/>
          </ac:spMkLst>
        </pc:spChg>
        <pc:spChg chg="mod">
          <ac:chgData name="Alberto Frisiani" userId="91a8624a-11be-43ae-9720-e71a9b1d2251" providerId="ADAL" clId="{FCD57E20-D970-4A5E-8C02-5FF05D6FA590}" dt="2021-07-26T09:31:06.123" v="4124" actId="1076"/>
          <ac:spMkLst>
            <pc:docMk/>
            <pc:sldMk cId="2571821670" sldId="3023"/>
            <ac:spMk id="202" creationId="{E1B0769A-CADF-406C-BF1F-FAC6736B64C5}"/>
          </ac:spMkLst>
        </pc:spChg>
        <pc:spChg chg="mod">
          <ac:chgData name="Alberto Frisiani" userId="91a8624a-11be-43ae-9720-e71a9b1d2251" providerId="ADAL" clId="{FCD57E20-D970-4A5E-8C02-5FF05D6FA590}" dt="2021-07-26T09:08:58.749" v="4020" actId="1076"/>
          <ac:spMkLst>
            <pc:docMk/>
            <pc:sldMk cId="2571821670" sldId="3023"/>
            <ac:spMk id="203" creationId="{2DC7D02C-6C66-43DF-B91F-CD1EFE7624AE}"/>
          </ac:spMkLst>
        </pc:spChg>
        <pc:spChg chg="mod">
          <ac:chgData name="Alberto Frisiani" userId="91a8624a-11be-43ae-9720-e71a9b1d2251" providerId="ADAL" clId="{FCD57E20-D970-4A5E-8C02-5FF05D6FA590}" dt="2021-07-26T09:09:11.840" v="4027" actId="1076"/>
          <ac:spMkLst>
            <pc:docMk/>
            <pc:sldMk cId="2571821670" sldId="3023"/>
            <ac:spMk id="204" creationId="{BAEE5E5E-E42A-4DD0-9FDE-640EF6191BC3}"/>
          </ac:spMkLst>
        </pc:spChg>
        <pc:spChg chg="mod">
          <ac:chgData name="Alberto Frisiani" userId="91a8624a-11be-43ae-9720-e71a9b1d2251" providerId="ADAL" clId="{FCD57E20-D970-4A5E-8C02-5FF05D6FA590}" dt="2021-07-26T09:30:20.600" v="4057" actId="20577"/>
          <ac:spMkLst>
            <pc:docMk/>
            <pc:sldMk cId="2571821670" sldId="3023"/>
            <ac:spMk id="205" creationId="{E7CAA8A6-D6D1-41C5-8CA2-5AA28488F08E}"/>
          </ac:spMkLst>
        </pc:spChg>
        <pc:spChg chg="mod">
          <ac:chgData name="Alberto Frisiani" userId="91a8624a-11be-43ae-9720-e71a9b1d2251" providerId="ADAL" clId="{FCD57E20-D970-4A5E-8C02-5FF05D6FA590}" dt="2021-07-26T09:07:40.760" v="4008" actId="1076"/>
          <ac:spMkLst>
            <pc:docMk/>
            <pc:sldMk cId="2571821670" sldId="3023"/>
            <ac:spMk id="206" creationId="{FE258ED7-6236-4711-A350-4BAC9D67C4AB}"/>
          </ac:spMkLst>
        </pc:spChg>
        <pc:spChg chg="mod">
          <ac:chgData name="Alberto Frisiani" userId="91a8624a-11be-43ae-9720-e71a9b1d2251" providerId="ADAL" clId="{FCD57E20-D970-4A5E-8C02-5FF05D6FA590}" dt="2021-07-26T09:30:23.260" v="4058" actId="1076"/>
          <ac:spMkLst>
            <pc:docMk/>
            <pc:sldMk cId="2571821670" sldId="3023"/>
            <ac:spMk id="207" creationId="{6FD25254-3791-40FD-A415-E067EA4C7A1D}"/>
          </ac:spMkLst>
        </pc:spChg>
        <pc:spChg chg="mod">
          <ac:chgData name="Alberto Frisiani" userId="91a8624a-11be-43ae-9720-e71a9b1d2251" providerId="ADAL" clId="{FCD57E20-D970-4A5E-8C02-5FF05D6FA590}" dt="2021-07-26T09:09:39.739" v="4034" actId="20577"/>
          <ac:spMkLst>
            <pc:docMk/>
            <pc:sldMk cId="2571821670" sldId="3023"/>
            <ac:spMk id="208" creationId="{AC8324DA-0FB1-4C77-A810-E4B83A018752}"/>
          </ac:spMkLst>
        </pc:spChg>
        <pc:spChg chg="mod">
          <ac:chgData name="Alberto Frisiani" userId="91a8624a-11be-43ae-9720-e71a9b1d2251" providerId="ADAL" clId="{FCD57E20-D970-4A5E-8C02-5FF05D6FA590}" dt="2021-07-26T09:31:25.754" v="4132" actId="1076"/>
          <ac:spMkLst>
            <pc:docMk/>
            <pc:sldMk cId="2571821670" sldId="3023"/>
            <ac:spMk id="209" creationId="{0D2468E3-075E-4745-9EA0-4C48278453F2}"/>
          </ac:spMkLst>
        </pc:spChg>
        <pc:spChg chg="mod">
          <ac:chgData name="Alberto Frisiani" userId="91a8624a-11be-43ae-9720-e71a9b1d2251" providerId="ADAL" clId="{FCD57E20-D970-4A5E-8C02-5FF05D6FA590}" dt="2021-07-26T09:29:56.930" v="4042" actId="20577"/>
          <ac:spMkLst>
            <pc:docMk/>
            <pc:sldMk cId="2571821670" sldId="3023"/>
            <ac:spMk id="210" creationId="{4E3150AB-0630-4755-8BAB-910722DDA5D9}"/>
          </ac:spMkLst>
        </pc:spChg>
        <pc:spChg chg="mod">
          <ac:chgData name="Alberto Frisiani" userId="91a8624a-11be-43ae-9720-e71a9b1d2251" providerId="ADAL" clId="{FCD57E20-D970-4A5E-8C02-5FF05D6FA590}" dt="2021-07-26T09:31:11.660" v="4127" actId="1076"/>
          <ac:spMkLst>
            <pc:docMk/>
            <pc:sldMk cId="2571821670" sldId="3023"/>
            <ac:spMk id="211" creationId="{51DDFEAE-1251-406D-B8FA-5ACB868BA5CA}"/>
          </ac:spMkLst>
        </pc:spChg>
        <pc:spChg chg="mod">
          <ac:chgData name="Alberto Frisiani" userId="91a8624a-11be-43ae-9720-e71a9b1d2251" providerId="ADAL" clId="{FCD57E20-D970-4A5E-8C02-5FF05D6FA590}" dt="2021-07-26T09:31:18.410" v="4131" actId="1076"/>
          <ac:spMkLst>
            <pc:docMk/>
            <pc:sldMk cId="2571821670" sldId="3023"/>
            <ac:spMk id="212" creationId="{549BC378-F5F4-4B57-A829-7B0FE9D23C26}"/>
          </ac:spMkLst>
        </pc:spChg>
        <pc:picChg chg="mod ord">
          <ac:chgData name="Alberto Frisiani" userId="91a8624a-11be-43ae-9720-e71a9b1d2251" providerId="ADAL" clId="{FCD57E20-D970-4A5E-8C02-5FF05D6FA590}" dt="2021-07-26T09:30:31.450" v="4062" actId="1076"/>
          <ac:picMkLst>
            <pc:docMk/>
            <pc:sldMk cId="2571821670" sldId="3023"/>
            <ac:picMk id="2" creationId="{85AFB716-993A-4614-BD47-4015DDF254FC}"/>
          </ac:picMkLst>
        </pc:picChg>
        <pc:picChg chg="mod ord">
          <ac:chgData name="Alberto Frisiani" userId="91a8624a-11be-43ae-9720-e71a9b1d2251" providerId="ADAL" clId="{FCD57E20-D970-4A5E-8C02-5FF05D6FA590}" dt="2021-07-26T09:07:38.419" v="4007" actId="167"/>
          <ac:picMkLst>
            <pc:docMk/>
            <pc:sldMk cId="2571821670" sldId="3023"/>
            <ac:picMk id="3" creationId="{753B239A-9CA5-4FD4-9356-4A79C86CEEE5}"/>
          </ac:picMkLst>
        </pc:picChg>
        <pc:picChg chg="del">
          <ac:chgData name="Alberto Frisiani" userId="91a8624a-11be-43ae-9720-e71a9b1d2251" providerId="ADAL" clId="{FCD57E20-D970-4A5E-8C02-5FF05D6FA590}" dt="2021-07-26T09:04:38.700" v="3861" actId="478"/>
          <ac:picMkLst>
            <pc:docMk/>
            <pc:sldMk cId="2571821670" sldId="3023"/>
            <ac:picMk id="4" creationId="{A0EA92CE-A934-4D6E-BC9C-7F44A5E20DF9}"/>
          </ac:picMkLst>
        </pc:picChg>
        <pc:picChg chg="del">
          <ac:chgData name="Alberto Frisiani" userId="91a8624a-11be-43ae-9720-e71a9b1d2251" providerId="ADAL" clId="{FCD57E20-D970-4A5E-8C02-5FF05D6FA590}" dt="2021-07-26T09:04:43.281" v="3870" actId="478"/>
          <ac:picMkLst>
            <pc:docMk/>
            <pc:sldMk cId="2571821670" sldId="3023"/>
            <ac:picMk id="5" creationId="{621B23B5-61B7-4946-9992-86BBE72DBAC0}"/>
          </ac:picMkLst>
        </pc:picChg>
        <pc:picChg chg="del">
          <ac:chgData name="Alberto Frisiani" userId="91a8624a-11be-43ae-9720-e71a9b1d2251" providerId="ADAL" clId="{FCD57E20-D970-4A5E-8C02-5FF05D6FA590}" dt="2021-07-26T09:04:42.080" v="3867" actId="478"/>
          <ac:picMkLst>
            <pc:docMk/>
            <pc:sldMk cId="2571821670" sldId="3023"/>
            <ac:picMk id="6" creationId="{090AED0C-E0DF-4CB5-9F38-207F5E798EA5}"/>
          </ac:picMkLst>
        </pc:picChg>
        <pc:picChg chg="del">
          <ac:chgData name="Alberto Frisiani" userId="91a8624a-11be-43ae-9720-e71a9b1d2251" providerId="ADAL" clId="{FCD57E20-D970-4A5E-8C02-5FF05D6FA590}" dt="2021-07-26T09:04:40.930" v="3865" actId="478"/>
          <ac:picMkLst>
            <pc:docMk/>
            <pc:sldMk cId="2571821670" sldId="3023"/>
            <ac:picMk id="7" creationId="{F36A971A-50C4-4246-AB7D-F11D4866F073}"/>
          </ac:picMkLst>
        </pc:picChg>
        <pc:picChg chg="mod ord">
          <ac:chgData name="Alberto Frisiani" userId="91a8624a-11be-43ae-9720-e71a9b1d2251" providerId="ADAL" clId="{FCD57E20-D970-4A5E-8C02-5FF05D6FA590}" dt="2021-07-26T09:07:51.679" v="4014" actId="1076"/>
          <ac:picMkLst>
            <pc:docMk/>
            <pc:sldMk cId="2571821670" sldId="3023"/>
            <ac:picMk id="8" creationId="{F9871CA0-1FAB-4353-ABCF-1345B8BCBB3B}"/>
          </ac:picMkLst>
        </pc:picChg>
        <pc:picChg chg="mod ord">
          <ac:chgData name="Alberto Frisiani" userId="91a8624a-11be-43ae-9720-e71a9b1d2251" providerId="ADAL" clId="{FCD57E20-D970-4A5E-8C02-5FF05D6FA590}" dt="2021-07-26T09:07:38.419" v="4007" actId="167"/>
          <ac:picMkLst>
            <pc:docMk/>
            <pc:sldMk cId="2571821670" sldId="3023"/>
            <ac:picMk id="9" creationId="{95CADAB6-6249-49BC-854E-B517873A3FFC}"/>
          </ac:picMkLst>
        </pc:picChg>
        <pc:picChg chg="mod ord">
          <ac:chgData name="Alberto Frisiani" userId="91a8624a-11be-43ae-9720-e71a9b1d2251" providerId="ADAL" clId="{FCD57E20-D970-4A5E-8C02-5FF05D6FA590}" dt="2021-07-26T09:07:38.419" v="4007" actId="167"/>
          <ac:picMkLst>
            <pc:docMk/>
            <pc:sldMk cId="2571821670" sldId="3023"/>
            <ac:picMk id="10" creationId="{C9801DE2-8816-4B4C-B57D-390EA11D9800}"/>
          </ac:picMkLst>
        </pc:picChg>
        <pc:picChg chg="mod ord">
          <ac:chgData name="Alberto Frisiani" userId="91a8624a-11be-43ae-9720-e71a9b1d2251" providerId="ADAL" clId="{FCD57E20-D970-4A5E-8C02-5FF05D6FA590}" dt="2021-07-26T09:31:08.710" v="4126" actId="1076"/>
          <ac:picMkLst>
            <pc:docMk/>
            <pc:sldMk cId="2571821670" sldId="3023"/>
            <ac:picMk id="11" creationId="{CDDFB846-84E7-4D6F-BB5A-A3192D4A02E3}"/>
          </ac:picMkLst>
        </pc:picChg>
        <pc:picChg chg="mod ord">
          <ac:chgData name="Alberto Frisiani" userId="91a8624a-11be-43ae-9720-e71a9b1d2251" providerId="ADAL" clId="{FCD57E20-D970-4A5E-8C02-5FF05D6FA590}" dt="2021-07-26T09:31:15.269" v="4129" actId="1076"/>
          <ac:picMkLst>
            <pc:docMk/>
            <pc:sldMk cId="2571821670" sldId="3023"/>
            <ac:picMk id="12" creationId="{503016EF-E67E-48C1-B2DF-BAA4A1E0670D}"/>
          </ac:picMkLst>
        </pc:picChg>
        <pc:picChg chg="del">
          <ac:chgData name="Alberto Frisiani" userId="91a8624a-11be-43ae-9720-e71a9b1d2251" providerId="ADAL" clId="{FCD57E20-D970-4A5E-8C02-5FF05D6FA590}" dt="2021-07-26T09:04:35.780" v="3857" actId="478"/>
          <ac:picMkLst>
            <pc:docMk/>
            <pc:sldMk cId="2571821670" sldId="3023"/>
            <ac:picMk id="101" creationId="{99BDA036-3055-42B3-A000-0C57667CF21B}"/>
          </ac:picMkLst>
        </pc:picChg>
        <pc:picChg chg="del">
          <ac:chgData name="Alberto Frisiani" userId="91a8624a-11be-43ae-9720-e71a9b1d2251" providerId="ADAL" clId="{FCD57E20-D970-4A5E-8C02-5FF05D6FA590}" dt="2021-07-26T09:04:39.781" v="3863" actId="478"/>
          <ac:picMkLst>
            <pc:docMk/>
            <pc:sldMk cId="2571821670" sldId="3023"/>
            <ac:picMk id="102" creationId="{1C59B853-D98A-4450-9618-160648FD9529}"/>
          </ac:picMkLst>
        </pc:picChg>
        <pc:picChg chg="del">
          <ac:chgData name="Alberto Frisiani" userId="91a8624a-11be-43ae-9720-e71a9b1d2251" providerId="ADAL" clId="{FCD57E20-D970-4A5E-8C02-5FF05D6FA590}" dt="2021-07-26T09:04:36.180" v="3858" actId="478"/>
          <ac:picMkLst>
            <pc:docMk/>
            <pc:sldMk cId="2571821670" sldId="3023"/>
            <ac:picMk id="103" creationId="{FA7E3220-C7C0-41BC-9AD1-3FD14B7E05CB}"/>
          </ac:picMkLst>
        </pc:picChg>
        <pc:picChg chg="del">
          <ac:chgData name="Alberto Frisiani" userId="91a8624a-11be-43ae-9720-e71a9b1d2251" providerId="ADAL" clId="{FCD57E20-D970-4A5E-8C02-5FF05D6FA590}" dt="2021-07-26T09:04:37.700" v="3860" actId="478"/>
          <ac:picMkLst>
            <pc:docMk/>
            <pc:sldMk cId="2571821670" sldId="3023"/>
            <ac:picMk id="213" creationId="{7A7D919A-E08B-4A2D-968C-96A221F89A08}"/>
          </ac:picMkLst>
        </pc:picChg>
        <pc:picChg chg="del">
          <ac:chgData name="Alberto Frisiani" userId="91a8624a-11be-43ae-9720-e71a9b1d2251" providerId="ADAL" clId="{FCD57E20-D970-4A5E-8C02-5FF05D6FA590}" dt="2021-07-26T09:04:37.100" v="3859" actId="478"/>
          <ac:picMkLst>
            <pc:docMk/>
            <pc:sldMk cId="2571821670" sldId="3023"/>
            <ac:picMk id="214" creationId="{357C0C17-C0BD-41B8-99E3-A17E7393DA0E}"/>
          </ac:picMkLst>
        </pc:picChg>
        <pc:picChg chg="del">
          <ac:chgData name="Alberto Frisiani" userId="91a8624a-11be-43ae-9720-e71a9b1d2251" providerId="ADAL" clId="{FCD57E20-D970-4A5E-8C02-5FF05D6FA590}" dt="2021-07-26T09:04:39.300" v="3862" actId="478"/>
          <ac:picMkLst>
            <pc:docMk/>
            <pc:sldMk cId="2571821670" sldId="3023"/>
            <ac:picMk id="215" creationId="{59BFDB71-85DF-4F3F-98B4-2D81CC9CFC3B}"/>
          </ac:picMkLst>
        </pc:picChg>
        <pc:picChg chg="del mod">
          <ac:chgData name="Alberto Frisiani" userId="91a8624a-11be-43ae-9720-e71a9b1d2251" providerId="ADAL" clId="{FCD57E20-D970-4A5E-8C02-5FF05D6FA590}" dt="2021-07-26T09:04:42.700" v="3869" actId="478"/>
          <ac:picMkLst>
            <pc:docMk/>
            <pc:sldMk cId="2571821670" sldId="3023"/>
            <ac:picMk id="216" creationId="{D26ED508-064B-44B5-92BD-6C61021C914F}"/>
          </ac:picMkLst>
        </pc:picChg>
        <pc:picChg chg="del">
          <ac:chgData name="Alberto Frisiani" userId="91a8624a-11be-43ae-9720-e71a9b1d2251" providerId="ADAL" clId="{FCD57E20-D970-4A5E-8C02-5FF05D6FA590}" dt="2021-07-26T09:04:41.570" v="3866" actId="478"/>
          <ac:picMkLst>
            <pc:docMk/>
            <pc:sldMk cId="2571821670" sldId="3023"/>
            <ac:picMk id="217" creationId="{51F6BE34-F93E-4F5C-AACF-638097070410}"/>
          </ac:picMkLst>
        </pc:picChg>
        <pc:picChg chg="del">
          <ac:chgData name="Alberto Frisiani" userId="91a8624a-11be-43ae-9720-e71a9b1d2251" providerId="ADAL" clId="{FCD57E20-D970-4A5E-8C02-5FF05D6FA590}" dt="2021-07-26T09:04:40.440" v="3864" actId="478"/>
          <ac:picMkLst>
            <pc:docMk/>
            <pc:sldMk cId="2571821670" sldId="3023"/>
            <ac:picMk id="218" creationId="{81BE7AE4-FC17-4A39-AB45-81FB10C7A246}"/>
          </ac:picMkLst>
        </pc:picChg>
        <pc:picChg chg="del mod">
          <ac:chgData name="Alberto Frisiani" userId="91a8624a-11be-43ae-9720-e71a9b1d2251" providerId="ADAL" clId="{FCD57E20-D970-4A5E-8C02-5FF05D6FA590}" dt="2021-07-26T09:07:47.779" v="4012" actId="478"/>
          <ac:picMkLst>
            <pc:docMk/>
            <pc:sldMk cId="2571821670" sldId="3023"/>
            <ac:picMk id="219" creationId="{D72D8A72-7C4B-4932-A68A-2FD343A61BC3}"/>
          </ac:picMkLst>
        </pc:picChg>
        <pc:cxnChg chg="mod">
          <ac:chgData name="Alberto Frisiani" userId="91a8624a-11be-43ae-9720-e71a9b1d2251" providerId="ADAL" clId="{FCD57E20-D970-4A5E-8C02-5FF05D6FA590}" dt="2021-07-26T09:30:39.355" v="4068" actId="1037"/>
          <ac:cxnSpMkLst>
            <pc:docMk/>
            <pc:sldMk cId="2571821670" sldId="3023"/>
            <ac:cxnSpMk id="169" creationId="{A8AF526C-F7AC-48CF-8D20-5889F9A662EB}"/>
          </ac:cxnSpMkLst>
        </pc:cxnChg>
        <pc:cxnChg chg="mod">
          <ac:chgData name="Alberto Frisiani" userId="91a8624a-11be-43ae-9720-e71a9b1d2251" providerId="ADAL" clId="{FCD57E20-D970-4A5E-8C02-5FF05D6FA590}" dt="2021-07-26T09:30:48.945" v="4085" actId="1037"/>
          <ac:cxnSpMkLst>
            <pc:docMk/>
            <pc:sldMk cId="2571821670" sldId="3023"/>
            <ac:cxnSpMk id="183" creationId="{4267107C-ED89-4456-AD65-79769B393F54}"/>
          </ac:cxnSpMkLst>
        </pc:cxnChg>
        <pc:cxnChg chg="mod">
          <ac:chgData name="Alberto Frisiani" userId="91a8624a-11be-43ae-9720-e71a9b1d2251" providerId="ADAL" clId="{FCD57E20-D970-4A5E-8C02-5FF05D6FA590}" dt="2021-07-26T09:30:41.995" v="4073" actId="1037"/>
          <ac:cxnSpMkLst>
            <pc:docMk/>
            <pc:sldMk cId="2571821670" sldId="3023"/>
            <ac:cxnSpMk id="186" creationId="{676A31B3-CE84-4804-AAF4-8593D7A56B95}"/>
          </ac:cxnSpMkLst>
        </pc:cxnChg>
        <pc:cxnChg chg="mod">
          <ac:chgData name="Alberto Frisiani" userId="91a8624a-11be-43ae-9720-e71a9b1d2251" providerId="ADAL" clId="{FCD57E20-D970-4A5E-8C02-5FF05D6FA590}" dt="2021-07-26T09:09:05.089" v="4025" actId="1037"/>
          <ac:cxnSpMkLst>
            <pc:docMk/>
            <pc:sldMk cId="2571821670" sldId="3023"/>
            <ac:cxnSpMk id="191" creationId="{40B5C6A3-9F68-4121-9FA2-6CCFDACF4C5C}"/>
          </ac:cxnSpMkLst>
        </pc:cxnChg>
        <pc:cxnChg chg="mod">
          <ac:chgData name="Alberto Frisiani" userId="91a8624a-11be-43ae-9720-e71a9b1d2251" providerId="ADAL" clId="{FCD57E20-D970-4A5E-8C02-5FF05D6FA590}" dt="2021-07-26T09:30:43.334" v="4078" actId="1037"/>
          <ac:cxnSpMkLst>
            <pc:docMk/>
            <pc:sldMk cId="2571821670" sldId="3023"/>
            <ac:cxnSpMk id="220" creationId="{E626EBC5-C2DD-44A5-8D65-BDACE01D5DAE}"/>
          </ac:cxnSpMkLst>
        </pc:cxnChg>
      </pc:sldChg>
      <pc:sldChg chg="addSp delSp modSp mod">
        <pc:chgData name="Alberto Frisiani" userId="91a8624a-11be-43ae-9720-e71a9b1d2251" providerId="ADAL" clId="{FCD57E20-D970-4A5E-8C02-5FF05D6FA590}" dt="2021-07-26T09:33:47.185" v="4276"/>
        <pc:sldMkLst>
          <pc:docMk/>
          <pc:sldMk cId="2675926089" sldId="3024"/>
        </pc:sldMkLst>
        <pc:spChg chg="mod">
          <ac:chgData name="Alberto Frisiani" userId="91a8624a-11be-43ae-9720-e71a9b1d2251" providerId="ADAL" clId="{FCD57E20-D970-4A5E-8C02-5FF05D6FA590}" dt="2021-07-26T09:33:35.926" v="4270" actId="1038"/>
          <ac:spMkLst>
            <pc:docMk/>
            <pc:sldMk cId="2675926089" sldId="3024"/>
            <ac:spMk id="52" creationId="{3F18B398-8439-411A-82E6-3B4977657DE2}"/>
          </ac:spMkLst>
        </pc:spChg>
        <pc:spChg chg="del">
          <ac:chgData name="Alberto Frisiani" userId="91a8624a-11be-43ae-9720-e71a9b1d2251" providerId="ADAL" clId="{FCD57E20-D970-4A5E-8C02-5FF05D6FA590}" dt="2021-07-26T09:03:48.521" v="3856" actId="478"/>
          <ac:spMkLst>
            <pc:docMk/>
            <pc:sldMk cId="2675926089" sldId="3024"/>
            <ac:spMk id="53" creationId="{9120710D-35E8-4AF2-99C8-2F810D1770CD}"/>
          </ac:spMkLst>
        </pc:spChg>
        <pc:spChg chg="mod">
          <ac:chgData name="Alberto Frisiani" userId="91a8624a-11be-43ae-9720-e71a9b1d2251" providerId="ADAL" clId="{FCD57E20-D970-4A5E-8C02-5FF05D6FA590}" dt="2021-07-26T09:31:45.809" v="4133" actId="20577"/>
          <ac:spMkLst>
            <pc:docMk/>
            <pc:sldMk cId="2675926089" sldId="3024"/>
            <ac:spMk id="54" creationId="{CAF53486-6DB4-4245-BC0F-7A7FB289F807}"/>
          </ac:spMkLst>
        </pc:spChg>
        <pc:spChg chg="mod">
          <ac:chgData name="Alberto Frisiani" userId="91a8624a-11be-43ae-9720-e71a9b1d2251" providerId="ADAL" clId="{FCD57E20-D970-4A5E-8C02-5FF05D6FA590}" dt="2021-07-26T09:31:48.412" v="4134" actId="20577"/>
          <ac:spMkLst>
            <pc:docMk/>
            <pc:sldMk cId="2675926089" sldId="3024"/>
            <ac:spMk id="58" creationId="{9C7424EA-1A8A-4E5A-9A3A-29FB4507511F}"/>
          </ac:spMkLst>
        </pc:spChg>
        <pc:spChg chg="add mod">
          <ac:chgData name="Alberto Frisiani" userId="91a8624a-11be-43ae-9720-e71a9b1d2251" providerId="ADAL" clId="{FCD57E20-D970-4A5E-8C02-5FF05D6FA590}" dt="2021-07-26T09:33:47.185" v="4276"/>
          <ac:spMkLst>
            <pc:docMk/>
            <pc:sldMk cId="2675926089" sldId="3024"/>
            <ac:spMk id="65" creationId="{5B9AC664-B0A4-4101-9509-35A6EB0C0A8B}"/>
          </ac:spMkLst>
        </pc:spChg>
        <pc:spChg chg="mod">
          <ac:chgData name="Alberto Frisiani" userId="91a8624a-11be-43ae-9720-e71a9b1d2251" providerId="ADAL" clId="{FCD57E20-D970-4A5E-8C02-5FF05D6FA590}" dt="2021-07-26T09:33:01.015" v="4161" actId="1038"/>
          <ac:spMkLst>
            <pc:docMk/>
            <pc:sldMk cId="2675926089" sldId="3024"/>
            <ac:spMk id="66" creationId="{7313C4C5-F373-4BCC-8363-5938F9EC4B8F}"/>
          </ac:spMkLst>
        </pc:spChg>
        <pc:spChg chg="mod">
          <ac:chgData name="Alberto Frisiani" userId="91a8624a-11be-43ae-9720-e71a9b1d2251" providerId="ADAL" clId="{FCD57E20-D970-4A5E-8C02-5FF05D6FA590}" dt="2021-07-26T09:33:28.621" v="4252" actId="1076"/>
          <ac:spMkLst>
            <pc:docMk/>
            <pc:sldMk cId="2675926089" sldId="3024"/>
            <ac:spMk id="69" creationId="{3F9457E5-4244-4613-BD3C-A0E8E159AB53}"/>
          </ac:spMkLst>
        </pc:spChg>
        <pc:spChg chg="mod">
          <ac:chgData name="Alberto Frisiani" userId="91a8624a-11be-43ae-9720-e71a9b1d2251" providerId="ADAL" clId="{FCD57E20-D970-4A5E-8C02-5FF05D6FA590}" dt="2021-07-26T09:33:05.251" v="4176" actId="1035"/>
          <ac:spMkLst>
            <pc:docMk/>
            <pc:sldMk cId="2675926089" sldId="3024"/>
            <ac:spMk id="75" creationId="{8F2BD93A-A51B-466F-BC07-8309B3F54A02}"/>
          </ac:spMkLst>
        </pc:spChg>
        <pc:spChg chg="mod">
          <ac:chgData name="Alberto Frisiani" userId="91a8624a-11be-43ae-9720-e71a9b1d2251" providerId="ADAL" clId="{FCD57E20-D970-4A5E-8C02-5FF05D6FA590}" dt="2021-07-26T09:33:33.056" v="4267" actId="1035"/>
          <ac:spMkLst>
            <pc:docMk/>
            <pc:sldMk cId="2675926089" sldId="3024"/>
            <ac:spMk id="77" creationId="{3F0BD421-7F81-4FE1-AD50-A3D5CB22D409}"/>
          </ac:spMkLst>
        </pc:spChg>
        <pc:spChg chg="mod">
          <ac:chgData name="Alberto Frisiani" userId="91a8624a-11be-43ae-9720-e71a9b1d2251" providerId="ADAL" clId="{FCD57E20-D970-4A5E-8C02-5FF05D6FA590}" dt="2021-07-26T09:33:37.637" v="4274" actId="1038"/>
          <ac:spMkLst>
            <pc:docMk/>
            <pc:sldMk cId="2675926089" sldId="3024"/>
            <ac:spMk id="122" creationId="{244A4083-F83E-4504-8475-4AD29517E06F}"/>
          </ac:spMkLst>
        </pc:spChg>
        <pc:spChg chg="mod">
          <ac:chgData name="Alberto Frisiani" userId="91a8624a-11be-43ae-9720-e71a9b1d2251" providerId="ADAL" clId="{FCD57E20-D970-4A5E-8C02-5FF05D6FA590}" dt="2021-07-26T09:32:00.897" v="4136" actId="20577"/>
          <ac:spMkLst>
            <pc:docMk/>
            <pc:sldMk cId="2675926089" sldId="3024"/>
            <ac:spMk id="123" creationId="{D37B759C-42D8-41B7-9CC7-5D0AC77E15EA}"/>
          </ac:spMkLst>
        </pc:spChg>
        <pc:spChg chg="mod">
          <ac:chgData name="Alberto Frisiani" userId="91a8624a-11be-43ae-9720-e71a9b1d2251" providerId="ADAL" clId="{FCD57E20-D970-4A5E-8C02-5FF05D6FA590}" dt="2021-07-26T09:32:05.362" v="4137" actId="20577"/>
          <ac:spMkLst>
            <pc:docMk/>
            <pc:sldMk cId="2675926089" sldId="3024"/>
            <ac:spMk id="126" creationId="{FB735E37-5FD1-4697-9E03-E0C0F2A0DCC9}"/>
          </ac:spMkLst>
        </pc:spChg>
        <pc:spChg chg="mod">
          <ac:chgData name="Alberto Frisiani" userId="91a8624a-11be-43ae-9720-e71a9b1d2251" providerId="ADAL" clId="{FCD57E20-D970-4A5E-8C02-5FF05D6FA590}" dt="2021-07-26T09:33:06.933" v="4184" actId="1036"/>
          <ac:spMkLst>
            <pc:docMk/>
            <pc:sldMk cId="2675926089" sldId="3024"/>
            <ac:spMk id="135" creationId="{406B1B7E-C921-4889-B1EE-2EA6A1F26E82}"/>
          </ac:spMkLst>
        </pc:spChg>
        <pc:spChg chg="mod">
          <ac:chgData name="Alberto Frisiani" userId="91a8624a-11be-43ae-9720-e71a9b1d2251" providerId="ADAL" clId="{FCD57E20-D970-4A5E-8C02-5FF05D6FA590}" dt="2021-07-26T09:33:26.665" v="4251" actId="1036"/>
          <ac:spMkLst>
            <pc:docMk/>
            <pc:sldMk cId="2675926089" sldId="3024"/>
            <ac:spMk id="137" creationId="{F357DBDC-F5B2-4B51-8DFC-F7411724A570}"/>
          </ac:spMkLst>
        </pc:spChg>
        <pc:spChg chg="mod">
          <ac:chgData name="Alberto Frisiani" userId="91a8624a-11be-43ae-9720-e71a9b1d2251" providerId="ADAL" clId="{FCD57E20-D970-4A5E-8C02-5FF05D6FA590}" dt="2021-07-26T09:33:09.395" v="4188" actId="1036"/>
          <ac:spMkLst>
            <pc:docMk/>
            <pc:sldMk cId="2675926089" sldId="3024"/>
            <ac:spMk id="138" creationId="{F5DA356E-3283-4F79-BB14-48EBB472CAE4}"/>
          </ac:spMkLst>
        </pc:spChg>
        <pc:spChg chg="mod">
          <ac:chgData name="Alberto Frisiani" userId="91a8624a-11be-43ae-9720-e71a9b1d2251" providerId="ADAL" clId="{FCD57E20-D970-4A5E-8C02-5FF05D6FA590}" dt="2021-07-26T09:33:23.693" v="4232" actId="1036"/>
          <ac:spMkLst>
            <pc:docMk/>
            <pc:sldMk cId="2675926089" sldId="3024"/>
            <ac:spMk id="140" creationId="{BA1B76AB-EA40-43FA-9194-B37B372773F4}"/>
          </ac:spMkLst>
        </pc:spChg>
        <pc:picChg chg="mod">
          <ac:chgData name="Alberto Frisiani" userId="91a8624a-11be-43ae-9720-e71a9b1d2251" providerId="ADAL" clId="{FCD57E20-D970-4A5E-8C02-5FF05D6FA590}" dt="2021-07-26T09:33:16.268" v="4192" actId="1076"/>
          <ac:picMkLst>
            <pc:docMk/>
            <pc:sldMk cId="2675926089" sldId="3024"/>
            <ac:picMk id="72" creationId="{EF2951B0-EAF2-4D9D-9A1E-C9CD3036E59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862" cy="495793"/>
          </a:xfrm>
          <a:prstGeom prst="rect">
            <a:avLst/>
          </a:prstGeom>
        </p:spPr>
        <p:txBody>
          <a:bodyPr vert="horz" lIns="88221" tIns="44111" rIns="88221" bIns="44111" rtlCol="0"/>
          <a:lstStyle>
            <a:lvl1pPr algn="l" eaLnBrk="1" hangingPunct="1">
              <a:defRPr sz="1200" b="0">
                <a:latin typeface="Arial" charset="0"/>
                <a:ea typeface="ＭＳ Ｐゴシック" charset="0"/>
                <a:cs typeface="ＭＳ Ｐゴシック" charset="0"/>
              </a:defRPr>
            </a:lvl1pPr>
          </a:lstStyle>
          <a:p>
            <a:pPr>
              <a:defRPr/>
            </a:pPr>
            <a:endParaRPr lang="it-IT"/>
          </a:p>
        </p:txBody>
      </p:sp>
      <p:sp>
        <p:nvSpPr>
          <p:cNvPr id="3" name="Segnaposto data 2"/>
          <p:cNvSpPr>
            <a:spLocks noGrp="1"/>
          </p:cNvSpPr>
          <p:nvPr>
            <p:ph type="dt" sz="quarter" idx="1"/>
          </p:nvPr>
        </p:nvSpPr>
        <p:spPr>
          <a:xfrm>
            <a:off x="3850294" y="0"/>
            <a:ext cx="2945862" cy="495793"/>
          </a:xfrm>
          <a:prstGeom prst="rect">
            <a:avLst/>
          </a:prstGeom>
        </p:spPr>
        <p:txBody>
          <a:bodyPr vert="horz" wrap="square" lIns="88221" tIns="44111" rIns="88221" bIns="44111" numCol="1" anchor="t" anchorCtr="0" compatLnSpc="1">
            <a:prstTxWarp prst="textNoShape">
              <a:avLst/>
            </a:prstTxWarp>
          </a:bodyPr>
          <a:lstStyle>
            <a:lvl1pPr algn="r" eaLnBrk="1" hangingPunct="1">
              <a:defRPr sz="1200" b="0"/>
            </a:lvl1pPr>
          </a:lstStyle>
          <a:p>
            <a:fld id="{450C0BF5-C6B3-4481-A66B-C3021ED2235E}" type="datetimeFigureOut">
              <a:rPr lang="it-IT" altLang="it-IT"/>
              <a:pPr/>
              <a:t>27/07/2021</a:t>
            </a:fld>
            <a:endParaRPr lang="it-IT" altLang="it-IT"/>
          </a:p>
        </p:txBody>
      </p:sp>
      <p:sp>
        <p:nvSpPr>
          <p:cNvPr id="4" name="Segnaposto piè di pagina 3"/>
          <p:cNvSpPr>
            <a:spLocks noGrp="1"/>
          </p:cNvSpPr>
          <p:nvPr>
            <p:ph type="ftr" sz="quarter" idx="2"/>
          </p:nvPr>
        </p:nvSpPr>
        <p:spPr>
          <a:xfrm>
            <a:off x="0" y="9429305"/>
            <a:ext cx="2945862" cy="495793"/>
          </a:xfrm>
          <a:prstGeom prst="rect">
            <a:avLst/>
          </a:prstGeom>
        </p:spPr>
        <p:txBody>
          <a:bodyPr vert="horz" lIns="88221" tIns="44111" rIns="88221" bIns="44111" rtlCol="0" anchor="b"/>
          <a:lstStyle>
            <a:lvl1pPr algn="l" eaLnBrk="1" hangingPunct="1">
              <a:defRPr sz="1200" b="0">
                <a:latin typeface="Arial" charset="0"/>
                <a:ea typeface="ＭＳ Ｐゴシック" charset="0"/>
                <a:cs typeface="ＭＳ Ｐゴシック" charset="0"/>
              </a:defRPr>
            </a:lvl1pPr>
          </a:lstStyle>
          <a:p>
            <a:pPr>
              <a:defRPr/>
            </a:pPr>
            <a:endParaRPr lang="it-IT"/>
          </a:p>
        </p:txBody>
      </p:sp>
      <p:sp>
        <p:nvSpPr>
          <p:cNvPr id="5" name="Segnaposto numero diapositiva 4"/>
          <p:cNvSpPr>
            <a:spLocks noGrp="1"/>
          </p:cNvSpPr>
          <p:nvPr>
            <p:ph type="sldNum" sz="quarter" idx="3"/>
          </p:nvPr>
        </p:nvSpPr>
        <p:spPr>
          <a:xfrm>
            <a:off x="3850294" y="9429305"/>
            <a:ext cx="2945862" cy="495793"/>
          </a:xfrm>
          <a:prstGeom prst="rect">
            <a:avLst/>
          </a:prstGeom>
        </p:spPr>
        <p:txBody>
          <a:bodyPr vert="horz" wrap="square" lIns="88221" tIns="44111" rIns="88221" bIns="44111" numCol="1" anchor="b" anchorCtr="0" compatLnSpc="1">
            <a:prstTxWarp prst="textNoShape">
              <a:avLst/>
            </a:prstTxWarp>
          </a:bodyPr>
          <a:lstStyle>
            <a:lvl1pPr algn="r" eaLnBrk="1" hangingPunct="1">
              <a:defRPr sz="1200" b="0"/>
            </a:lvl1pPr>
          </a:lstStyle>
          <a:p>
            <a:fld id="{9BC64E6F-DA5D-46FA-837C-A96E9F1A40C9}" type="slidenum">
              <a:rPr lang="it-IT" altLang="it-IT"/>
              <a:pPr/>
              <a:t>‹N›</a:t>
            </a:fld>
            <a:endParaRPr lang="it-IT" altLang="it-IT"/>
          </a:p>
        </p:txBody>
      </p:sp>
    </p:spTree>
    <p:extLst>
      <p:ext uri="{BB962C8B-B14F-4D97-AF65-F5344CB8AC3E}">
        <p14:creationId xmlns:p14="http://schemas.microsoft.com/office/powerpoint/2010/main" val="149373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hdr" sz="quarter"/>
          </p:nvPr>
        </p:nvSpPr>
        <p:spPr bwMode="auto">
          <a:xfrm>
            <a:off x="0" y="0"/>
            <a:ext cx="2944342" cy="495793"/>
          </a:xfrm>
          <a:prstGeom prst="rect">
            <a:avLst/>
          </a:prstGeom>
          <a:noFill/>
          <a:ln>
            <a:noFill/>
          </a:ln>
        </p:spPr>
        <p:txBody>
          <a:bodyPr vert="horz" wrap="square" lIns="91553" tIns="45777" rIns="91553" bIns="45777" numCol="1" anchor="t" anchorCtr="0" compatLnSpc="1">
            <a:prstTxWarp prst="textNoShape">
              <a:avLst/>
            </a:prstTxWarp>
          </a:bodyPr>
          <a:lstStyle>
            <a:lvl1pPr algn="l" defTabSz="915909" eaLnBrk="1" hangingPunct="1">
              <a:defRPr sz="1200" b="0">
                <a:latin typeface="Arial" charset="0"/>
                <a:ea typeface="ＭＳ Ｐゴシック" charset="0"/>
                <a:cs typeface="ＭＳ Ｐゴシック" charset="0"/>
              </a:defRPr>
            </a:lvl1pPr>
          </a:lstStyle>
          <a:p>
            <a:pPr>
              <a:defRPr/>
            </a:pPr>
            <a:endParaRPr lang="it-IT"/>
          </a:p>
        </p:txBody>
      </p:sp>
      <p:sp>
        <p:nvSpPr>
          <p:cNvPr id="312323" name="Rectangle 3"/>
          <p:cNvSpPr>
            <a:spLocks noGrp="1" noChangeArrowheads="1"/>
          </p:cNvSpPr>
          <p:nvPr>
            <p:ph type="dt" idx="1"/>
          </p:nvPr>
        </p:nvSpPr>
        <p:spPr bwMode="auto">
          <a:xfrm>
            <a:off x="3851813" y="0"/>
            <a:ext cx="2944342" cy="495793"/>
          </a:xfrm>
          <a:prstGeom prst="rect">
            <a:avLst/>
          </a:prstGeom>
          <a:noFill/>
          <a:ln>
            <a:noFill/>
          </a:ln>
        </p:spPr>
        <p:txBody>
          <a:bodyPr vert="horz" wrap="square" lIns="91553" tIns="45777" rIns="91553" bIns="45777" numCol="1" anchor="t" anchorCtr="0" compatLnSpc="1">
            <a:prstTxWarp prst="textNoShape">
              <a:avLst/>
            </a:prstTxWarp>
          </a:bodyPr>
          <a:lstStyle>
            <a:lvl1pPr algn="r" defTabSz="915909" eaLnBrk="1" hangingPunct="1">
              <a:defRPr sz="1200" b="0">
                <a:latin typeface="Arial" charset="0"/>
                <a:ea typeface="ＭＳ Ｐゴシック" charset="0"/>
                <a:cs typeface="ＭＳ Ｐゴシック" charset="0"/>
              </a:defRPr>
            </a:lvl1pPr>
          </a:lstStyle>
          <a:p>
            <a:pPr>
              <a:defRPr/>
            </a:pPr>
            <a:endParaRPr lang="it-IT"/>
          </a:p>
        </p:txBody>
      </p:sp>
      <p:sp>
        <p:nvSpPr>
          <p:cNvPr id="4100"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2325" name="Rectangle 5"/>
          <p:cNvSpPr>
            <a:spLocks noGrp="1" noChangeArrowheads="1"/>
          </p:cNvSpPr>
          <p:nvPr>
            <p:ph type="body" sz="quarter" idx="3"/>
          </p:nvPr>
        </p:nvSpPr>
        <p:spPr bwMode="auto">
          <a:xfrm>
            <a:off x="679464" y="4714653"/>
            <a:ext cx="5438748" cy="4466756"/>
          </a:xfrm>
          <a:prstGeom prst="rect">
            <a:avLst/>
          </a:prstGeom>
          <a:noFill/>
          <a:ln>
            <a:noFill/>
          </a:ln>
        </p:spPr>
        <p:txBody>
          <a:bodyPr vert="horz" wrap="square" lIns="91553" tIns="45777" rIns="91553" bIns="45777"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12326" name="Rectangle 6"/>
          <p:cNvSpPr>
            <a:spLocks noGrp="1" noChangeArrowheads="1"/>
          </p:cNvSpPr>
          <p:nvPr>
            <p:ph type="ftr" sz="quarter" idx="4"/>
          </p:nvPr>
        </p:nvSpPr>
        <p:spPr bwMode="auto">
          <a:xfrm>
            <a:off x="0" y="9429305"/>
            <a:ext cx="2944342" cy="495793"/>
          </a:xfrm>
          <a:prstGeom prst="rect">
            <a:avLst/>
          </a:prstGeom>
          <a:noFill/>
          <a:ln>
            <a:noFill/>
          </a:ln>
        </p:spPr>
        <p:txBody>
          <a:bodyPr vert="horz" wrap="square" lIns="91553" tIns="45777" rIns="91553" bIns="45777" numCol="1" anchor="b" anchorCtr="0" compatLnSpc="1">
            <a:prstTxWarp prst="textNoShape">
              <a:avLst/>
            </a:prstTxWarp>
          </a:bodyPr>
          <a:lstStyle>
            <a:lvl1pPr algn="l" defTabSz="915909" eaLnBrk="1" hangingPunct="1">
              <a:defRPr sz="1200" b="0">
                <a:latin typeface="Arial" charset="0"/>
                <a:ea typeface="ＭＳ Ｐゴシック" charset="0"/>
                <a:cs typeface="ＭＳ Ｐゴシック" charset="0"/>
              </a:defRPr>
            </a:lvl1pPr>
          </a:lstStyle>
          <a:p>
            <a:pPr>
              <a:defRPr/>
            </a:pPr>
            <a:endParaRPr lang="it-IT"/>
          </a:p>
        </p:txBody>
      </p:sp>
      <p:sp>
        <p:nvSpPr>
          <p:cNvPr id="312327" name="Rectangle 7"/>
          <p:cNvSpPr>
            <a:spLocks noGrp="1" noChangeArrowheads="1"/>
          </p:cNvSpPr>
          <p:nvPr>
            <p:ph type="sldNum" sz="quarter" idx="5"/>
          </p:nvPr>
        </p:nvSpPr>
        <p:spPr bwMode="auto">
          <a:xfrm>
            <a:off x="3851813" y="9429305"/>
            <a:ext cx="2944342" cy="495793"/>
          </a:xfrm>
          <a:prstGeom prst="rect">
            <a:avLst/>
          </a:prstGeom>
          <a:noFill/>
          <a:ln>
            <a:noFill/>
          </a:ln>
        </p:spPr>
        <p:txBody>
          <a:bodyPr vert="horz" wrap="square" lIns="91553" tIns="45777" rIns="91553" bIns="45777" numCol="1" anchor="b" anchorCtr="0" compatLnSpc="1">
            <a:prstTxWarp prst="textNoShape">
              <a:avLst/>
            </a:prstTxWarp>
          </a:bodyPr>
          <a:lstStyle>
            <a:lvl1pPr algn="r" defTabSz="915909" eaLnBrk="1" hangingPunct="1">
              <a:defRPr sz="1200" b="0"/>
            </a:lvl1pPr>
          </a:lstStyle>
          <a:p>
            <a:fld id="{358CB0B4-B431-4C1F-881D-05B325D9B340}" type="slidenum">
              <a:rPr lang="it-IT" altLang="it-IT"/>
              <a:pPr/>
              <a:t>‹N›</a:t>
            </a:fld>
            <a:endParaRPr lang="it-IT" altLang="it-IT"/>
          </a:p>
        </p:txBody>
      </p:sp>
    </p:spTree>
    <p:extLst>
      <p:ext uri="{BB962C8B-B14F-4D97-AF65-F5344CB8AC3E}">
        <p14:creationId xmlns:p14="http://schemas.microsoft.com/office/powerpoint/2010/main" val="3630014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2075" y="744538"/>
            <a:ext cx="6615113" cy="37226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58CB0B4-B431-4C1F-881D-05B325D9B340}" type="slidenum">
              <a:rPr lang="it-IT" altLang="it-IT" smtClean="0"/>
              <a:pPr/>
              <a:t>1</a:t>
            </a:fld>
            <a:endParaRPr lang="it-IT" altLang="it-IT"/>
          </a:p>
        </p:txBody>
      </p:sp>
    </p:spTree>
    <p:extLst>
      <p:ext uri="{BB962C8B-B14F-4D97-AF65-F5344CB8AC3E}">
        <p14:creationId xmlns:p14="http://schemas.microsoft.com/office/powerpoint/2010/main" val="1066455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92075" y="744538"/>
            <a:ext cx="6615113" cy="3722687"/>
          </a:xfrm>
          <a:ln/>
        </p:spPr>
      </p:sp>
      <p:sp>
        <p:nvSpPr>
          <p:cNvPr id="7170"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86156CF0-907D-4B8F-A312-E2029331CE4C}" type="slidenum">
              <a:rPr lang="it-IT" altLang="it-IT" sz="1200" b="0"/>
              <a:pPr/>
              <a:t>13</a:t>
            </a:fld>
            <a:endParaRPr lang="it-IT" altLang="it-IT" sz="1200" b="0"/>
          </a:p>
        </p:txBody>
      </p:sp>
    </p:spTree>
    <p:extLst>
      <p:ext uri="{BB962C8B-B14F-4D97-AF65-F5344CB8AC3E}">
        <p14:creationId xmlns:p14="http://schemas.microsoft.com/office/powerpoint/2010/main" val="1119840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92075" y="744538"/>
            <a:ext cx="6615113" cy="3722687"/>
          </a:xfrm>
          <a:ln/>
        </p:spPr>
      </p:sp>
      <p:sp>
        <p:nvSpPr>
          <p:cNvPr id="7170"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86156CF0-907D-4B8F-A312-E2029331CE4C}" type="slidenum">
              <a:rPr lang="it-IT" altLang="it-IT" sz="1200" b="0"/>
              <a:pPr/>
              <a:t>17</a:t>
            </a:fld>
            <a:endParaRPr lang="it-IT" altLang="it-IT" sz="1200" b="0"/>
          </a:p>
        </p:txBody>
      </p:sp>
    </p:spTree>
    <p:extLst>
      <p:ext uri="{BB962C8B-B14F-4D97-AF65-F5344CB8AC3E}">
        <p14:creationId xmlns:p14="http://schemas.microsoft.com/office/powerpoint/2010/main" val="451802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xfrm>
            <a:off x="92075" y="744538"/>
            <a:ext cx="6615113" cy="3722687"/>
          </a:xfrm>
          <a:ln/>
        </p:spPr>
      </p:sp>
      <p:sp>
        <p:nvSpPr>
          <p:cNvPr id="921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Tree>
    <p:extLst>
      <p:ext uri="{BB962C8B-B14F-4D97-AF65-F5344CB8AC3E}">
        <p14:creationId xmlns:p14="http://schemas.microsoft.com/office/powerpoint/2010/main" val="1679649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xfrm>
            <a:off x="92075" y="744538"/>
            <a:ext cx="6615113" cy="3722687"/>
          </a:xfrm>
          <a:ln/>
        </p:spPr>
      </p:sp>
      <p:sp>
        <p:nvSpPr>
          <p:cNvPr id="921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Tree>
    <p:extLst>
      <p:ext uri="{BB962C8B-B14F-4D97-AF65-F5344CB8AC3E}">
        <p14:creationId xmlns:p14="http://schemas.microsoft.com/office/powerpoint/2010/main" val="1095981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92075" y="744538"/>
            <a:ext cx="6615113" cy="3722687"/>
          </a:xfrm>
          <a:ln/>
        </p:spPr>
      </p:sp>
      <p:sp>
        <p:nvSpPr>
          <p:cNvPr id="7170"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86156CF0-907D-4B8F-A312-E2029331CE4C}" type="slidenum">
              <a:rPr lang="it-IT" altLang="it-IT" sz="1200" b="0"/>
              <a:pPr/>
              <a:t>25</a:t>
            </a:fld>
            <a:endParaRPr lang="it-IT" altLang="it-IT" sz="1200" b="0"/>
          </a:p>
        </p:txBody>
      </p:sp>
    </p:spTree>
    <p:extLst>
      <p:ext uri="{BB962C8B-B14F-4D97-AF65-F5344CB8AC3E}">
        <p14:creationId xmlns:p14="http://schemas.microsoft.com/office/powerpoint/2010/main" val="2334162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92075" y="744538"/>
            <a:ext cx="6615113" cy="3722687"/>
          </a:xfrm>
          <a:ln/>
        </p:spPr>
      </p:sp>
      <p:sp>
        <p:nvSpPr>
          <p:cNvPr id="7170"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86156CF0-907D-4B8F-A312-E2029331CE4C}" type="slidenum">
              <a:rPr lang="it-IT" altLang="it-IT" sz="1200" b="0"/>
              <a:pPr/>
              <a:t>40</a:t>
            </a:fld>
            <a:endParaRPr lang="it-IT" altLang="it-IT" sz="1200" b="0"/>
          </a:p>
        </p:txBody>
      </p:sp>
    </p:spTree>
    <p:extLst>
      <p:ext uri="{BB962C8B-B14F-4D97-AF65-F5344CB8AC3E}">
        <p14:creationId xmlns:p14="http://schemas.microsoft.com/office/powerpoint/2010/main" val="2900484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5909" rtl="0" eaLnBrk="1" fontAlgn="base" latinLnBrk="0" hangingPunct="1">
              <a:lnSpc>
                <a:spcPct val="100000"/>
              </a:lnSpc>
              <a:spcBef>
                <a:spcPct val="0"/>
              </a:spcBef>
              <a:spcAft>
                <a:spcPct val="0"/>
              </a:spcAft>
              <a:buClrTx/>
              <a:buSzTx/>
              <a:buFontTx/>
              <a:buNone/>
              <a:tabLst/>
              <a:defRPr/>
            </a:pPr>
            <a:fld id="{C9FA3096-9284-534C-B960-66056E7E608B}" type="slidenum">
              <a:rPr kumimoji="0" lang="it-IT" sz="1200" b="0" i="0" u="none" strike="noStrike" kern="1200" cap="none" spc="0" normalizeH="0" baseline="0" noProof="0" smtClean="0">
                <a:ln>
                  <a:noFill/>
                </a:ln>
                <a:solidFill>
                  <a:srgbClr val="000000"/>
                </a:solidFill>
                <a:effectLst/>
                <a:uLnTx/>
                <a:uFillTx/>
                <a:latin typeface="Arial" charset="0"/>
                <a:ea typeface="MS PGothic" charset="0"/>
              </a:rPr>
              <a:pPr marL="0" marR="0" lvl="0" indent="0" algn="r" defTabSz="915909" rtl="0" eaLnBrk="1" fontAlgn="base" latinLnBrk="0" hangingPunct="1">
                <a:lnSpc>
                  <a:spcPct val="100000"/>
                </a:lnSpc>
                <a:spcBef>
                  <a:spcPct val="0"/>
                </a:spcBef>
                <a:spcAft>
                  <a:spcPct val="0"/>
                </a:spcAft>
                <a:buClrTx/>
                <a:buSzTx/>
                <a:buFontTx/>
                <a:buNone/>
                <a:tabLst/>
                <a:defRPr/>
              </a:pPr>
              <a:t>44</a:t>
            </a:fld>
            <a:endParaRPr kumimoji="0" lang="it-IT" sz="1200" b="0" i="0" u="none" strike="noStrike" kern="1200" cap="none" spc="0" normalizeH="0" baseline="0" noProof="0">
              <a:ln>
                <a:noFill/>
              </a:ln>
              <a:solidFill>
                <a:srgbClr val="000000"/>
              </a:solidFill>
              <a:effectLst/>
              <a:uLnTx/>
              <a:uFillTx/>
              <a:latin typeface="Arial" charset="0"/>
              <a:ea typeface="MS PGothic" charset="0"/>
            </a:endParaRPr>
          </a:p>
        </p:txBody>
      </p:sp>
    </p:spTree>
    <p:extLst>
      <p:ext uri="{BB962C8B-B14F-4D97-AF65-F5344CB8AC3E}">
        <p14:creationId xmlns:p14="http://schemas.microsoft.com/office/powerpoint/2010/main" val="2644363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5909" rtl="0" eaLnBrk="1" fontAlgn="base" latinLnBrk="0" hangingPunct="1">
              <a:lnSpc>
                <a:spcPct val="100000"/>
              </a:lnSpc>
              <a:spcBef>
                <a:spcPct val="0"/>
              </a:spcBef>
              <a:spcAft>
                <a:spcPct val="0"/>
              </a:spcAft>
              <a:buClrTx/>
              <a:buSzTx/>
              <a:buFontTx/>
              <a:buNone/>
              <a:tabLst/>
              <a:defRPr/>
            </a:pPr>
            <a:fld id="{C9FA3096-9284-534C-B960-66056E7E608B}" type="slidenum">
              <a:rPr kumimoji="0" lang="it-IT" sz="1200" b="0" i="0" u="none" strike="noStrike" kern="1200" cap="none" spc="0" normalizeH="0" baseline="0" noProof="0" smtClean="0">
                <a:ln>
                  <a:noFill/>
                </a:ln>
                <a:solidFill>
                  <a:srgbClr val="000000"/>
                </a:solidFill>
                <a:effectLst/>
                <a:uLnTx/>
                <a:uFillTx/>
                <a:latin typeface="Arial" charset="0"/>
                <a:ea typeface="MS PGothic" charset="0"/>
              </a:rPr>
              <a:pPr marL="0" marR="0" lvl="0" indent="0" algn="r" defTabSz="915909" rtl="0" eaLnBrk="1" fontAlgn="base" latinLnBrk="0" hangingPunct="1">
                <a:lnSpc>
                  <a:spcPct val="100000"/>
                </a:lnSpc>
                <a:spcBef>
                  <a:spcPct val="0"/>
                </a:spcBef>
                <a:spcAft>
                  <a:spcPct val="0"/>
                </a:spcAft>
                <a:buClrTx/>
                <a:buSzTx/>
                <a:buFontTx/>
                <a:buNone/>
                <a:tabLst/>
                <a:defRPr/>
              </a:pPr>
              <a:t>45</a:t>
            </a:fld>
            <a:endParaRPr kumimoji="0" lang="it-IT" sz="1200" b="0" i="0" u="none" strike="noStrike" kern="1200" cap="none" spc="0" normalizeH="0" baseline="0" noProof="0">
              <a:ln>
                <a:noFill/>
              </a:ln>
              <a:solidFill>
                <a:srgbClr val="000000"/>
              </a:solidFill>
              <a:effectLst/>
              <a:uLnTx/>
              <a:uFillTx/>
              <a:latin typeface="Arial" charset="0"/>
              <a:ea typeface="MS PGothic" charset="0"/>
            </a:endParaRPr>
          </a:p>
        </p:txBody>
      </p:sp>
    </p:spTree>
    <p:extLst>
      <p:ext uri="{BB962C8B-B14F-4D97-AF65-F5344CB8AC3E}">
        <p14:creationId xmlns:p14="http://schemas.microsoft.com/office/powerpoint/2010/main" val="1109388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5909" rtl="0" eaLnBrk="1" fontAlgn="base" latinLnBrk="0" hangingPunct="1">
              <a:lnSpc>
                <a:spcPct val="100000"/>
              </a:lnSpc>
              <a:spcBef>
                <a:spcPct val="0"/>
              </a:spcBef>
              <a:spcAft>
                <a:spcPct val="0"/>
              </a:spcAft>
              <a:buClrTx/>
              <a:buSzTx/>
              <a:buFontTx/>
              <a:buNone/>
              <a:tabLst/>
              <a:defRPr/>
            </a:pPr>
            <a:fld id="{C9FA3096-9284-534C-B960-66056E7E608B}" type="slidenum">
              <a:rPr kumimoji="0" lang="it-IT" sz="1200" b="0" i="0" u="none" strike="noStrike" kern="1200" cap="none" spc="0" normalizeH="0" baseline="0" noProof="0" smtClean="0">
                <a:ln>
                  <a:noFill/>
                </a:ln>
                <a:solidFill>
                  <a:srgbClr val="000000"/>
                </a:solidFill>
                <a:effectLst/>
                <a:uLnTx/>
                <a:uFillTx/>
                <a:latin typeface="Arial" charset="0"/>
                <a:ea typeface="MS PGothic" charset="0"/>
              </a:rPr>
              <a:pPr marL="0" marR="0" lvl="0" indent="0" algn="r" defTabSz="915909" rtl="0" eaLnBrk="1" fontAlgn="base" latinLnBrk="0" hangingPunct="1">
                <a:lnSpc>
                  <a:spcPct val="100000"/>
                </a:lnSpc>
                <a:spcBef>
                  <a:spcPct val="0"/>
                </a:spcBef>
                <a:spcAft>
                  <a:spcPct val="0"/>
                </a:spcAft>
                <a:buClrTx/>
                <a:buSzTx/>
                <a:buFontTx/>
                <a:buNone/>
                <a:tabLst/>
                <a:defRPr/>
              </a:pPr>
              <a:t>46</a:t>
            </a:fld>
            <a:endParaRPr kumimoji="0" lang="it-IT" sz="1200" b="0" i="0" u="none" strike="noStrike" kern="1200" cap="none" spc="0" normalizeH="0" baseline="0" noProof="0">
              <a:ln>
                <a:noFill/>
              </a:ln>
              <a:solidFill>
                <a:srgbClr val="000000"/>
              </a:solidFill>
              <a:effectLst/>
              <a:uLnTx/>
              <a:uFillTx/>
              <a:latin typeface="Arial" charset="0"/>
              <a:ea typeface="MS PGothic" charset="0"/>
            </a:endParaRPr>
          </a:p>
        </p:txBody>
      </p:sp>
    </p:spTree>
    <p:extLst>
      <p:ext uri="{BB962C8B-B14F-4D97-AF65-F5344CB8AC3E}">
        <p14:creationId xmlns:p14="http://schemas.microsoft.com/office/powerpoint/2010/main" val="3573149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5909" rtl="0" eaLnBrk="1" fontAlgn="base" latinLnBrk="0" hangingPunct="1">
              <a:lnSpc>
                <a:spcPct val="100000"/>
              </a:lnSpc>
              <a:spcBef>
                <a:spcPct val="0"/>
              </a:spcBef>
              <a:spcAft>
                <a:spcPct val="0"/>
              </a:spcAft>
              <a:buClrTx/>
              <a:buSzTx/>
              <a:buFontTx/>
              <a:buNone/>
              <a:tabLst/>
              <a:defRPr/>
            </a:pPr>
            <a:fld id="{C9FA3096-9284-534C-B960-66056E7E608B}" type="slidenum">
              <a:rPr kumimoji="0" lang="it-IT" sz="1200" b="0" i="0" u="none" strike="noStrike" kern="1200" cap="none" spc="0" normalizeH="0" baseline="0" noProof="0" smtClean="0">
                <a:ln>
                  <a:noFill/>
                </a:ln>
                <a:solidFill>
                  <a:srgbClr val="000000"/>
                </a:solidFill>
                <a:effectLst/>
                <a:uLnTx/>
                <a:uFillTx/>
                <a:latin typeface="Arial" charset="0"/>
                <a:ea typeface="MS PGothic" charset="0"/>
              </a:rPr>
              <a:pPr marL="0" marR="0" lvl="0" indent="0" algn="r" defTabSz="915909" rtl="0" eaLnBrk="1" fontAlgn="base" latinLnBrk="0" hangingPunct="1">
                <a:lnSpc>
                  <a:spcPct val="100000"/>
                </a:lnSpc>
                <a:spcBef>
                  <a:spcPct val="0"/>
                </a:spcBef>
                <a:spcAft>
                  <a:spcPct val="0"/>
                </a:spcAft>
                <a:buClrTx/>
                <a:buSzTx/>
                <a:buFontTx/>
                <a:buNone/>
                <a:tabLst/>
                <a:defRPr/>
              </a:pPr>
              <a:t>47</a:t>
            </a:fld>
            <a:endParaRPr kumimoji="0" lang="it-IT" sz="1200" b="0" i="0" u="none" strike="noStrike" kern="1200" cap="none" spc="0" normalizeH="0" baseline="0" noProof="0">
              <a:ln>
                <a:noFill/>
              </a:ln>
              <a:solidFill>
                <a:srgbClr val="000000"/>
              </a:solidFill>
              <a:effectLst/>
              <a:uLnTx/>
              <a:uFillTx/>
              <a:latin typeface="Arial" charset="0"/>
              <a:ea typeface="MS PGothic" charset="0"/>
            </a:endParaRPr>
          </a:p>
        </p:txBody>
      </p:sp>
    </p:spTree>
    <p:extLst>
      <p:ext uri="{BB962C8B-B14F-4D97-AF65-F5344CB8AC3E}">
        <p14:creationId xmlns:p14="http://schemas.microsoft.com/office/powerpoint/2010/main" val="3504873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92075" y="744538"/>
            <a:ext cx="6615113" cy="3722687"/>
          </a:xfrm>
          <a:ln/>
        </p:spPr>
      </p:sp>
      <p:sp>
        <p:nvSpPr>
          <p:cNvPr id="7170"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86156CF0-907D-4B8F-A312-E2029331CE4C}" type="slidenum">
              <a:rPr lang="it-IT" altLang="it-IT" sz="1200" b="0"/>
              <a:pPr/>
              <a:t>2</a:t>
            </a:fld>
            <a:endParaRPr lang="it-IT" altLang="it-IT" sz="1200" b="0"/>
          </a:p>
        </p:txBody>
      </p:sp>
    </p:spTree>
    <p:extLst>
      <p:ext uri="{BB962C8B-B14F-4D97-AF65-F5344CB8AC3E}">
        <p14:creationId xmlns:p14="http://schemas.microsoft.com/office/powerpoint/2010/main" val="2147921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5909" rtl="0" eaLnBrk="1" fontAlgn="base" latinLnBrk="0" hangingPunct="1">
              <a:lnSpc>
                <a:spcPct val="100000"/>
              </a:lnSpc>
              <a:spcBef>
                <a:spcPct val="0"/>
              </a:spcBef>
              <a:spcAft>
                <a:spcPct val="0"/>
              </a:spcAft>
              <a:buClrTx/>
              <a:buSzTx/>
              <a:buFontTx/>
              <a:buNone/>
              <a:tabLst/>
              <a:defRPr/>
            </a:pPr>
            <a:fld id="{C9FA3096-9284-534C-B960-66056E7E608B}" type="slidenum">
              <a:rPr kumimoji="0" lang="it-IT" sz="1200" b="0" i="0" u="none" strike="noStrike" kern="1200" cap="none" spc="0" normalizeH="0" baseline="0" noProof="0" smtClean="0">
                <a:ln>
                  <a:noFill/>
                </a:ln>
                <a:solidFill>
                  <a:srgbClr val="000000"/>
                </a:solidFill>
                <a:effectLst/>
                <a:uLnTx/>
                <a:uFillTx/>
                <a:latin typeface="Arial" charset="0"/>
                <a:ea typeface="MS PGothic" charset="0"/>
              </a:rPr>
              <a:pPr marL="0" marR="0" lvl="0" indent="0" algn="r" defTabSz="915909" rtl="0" eaLnBrk="1" fontAlgn="base" latinLnBrk="0" hangingPunct="1">
                <a:lnSpc>
                  <a:spcPct val="100000"/>
                </a:lnSpc>
                <a:spcBef>
                  <a:spcPct val="0"/>
                </a:spcBef>
                <a:spcAft>
                  <a:spcPct val="0"/>
                </a:spcAft>
                <a:buClrTx/>
                <a:buSzTx/>
                <a:buFontTx/>
                <a:buNone/>
                <a:tabLst/>
                <a:defRPr/>
              </a:pPr>
              <a:t>48</a:t>
            </a:fld>
            <a:endParaRPr kumimoji="0" lang="it-IT" sz="1200" b="0" i="0" u="none" strike="noStrike" kern="1200" cap="none" spc="0" normalizeH="0" baseline="0" noProof="0">
              <a:ln>
                <a:noFill/>
              </a:ln>
              <a:solidFill>
                <a:srgbClr val="000000"/>
              </a:solidFill>
              <a:effectLst/>
              <a:uLnTx/>
              <a:uFillTx/>
              <a:latin typeface="Arial" charset="0"/>
              <a:ea typeface="MS PGothic" charset="0"/>
            </a:endParaRPr>
          </a:p>
        </p:txBody>
      </p:sp>
    </p:spTree>
    <p:extLst>
      <p:ext uri="{BB962C8B-B14F-4D97-AF65-F5344CB8AC3E}">
        <p14:creationId xmlns:p14="http://schemas.microsoft.com/office/powerpoint/2010/main" val="1573398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92075" y="744538"/>
            <a:ext cx="6615113" cy="3722687"/>
          </a:xfrm>
          <a:ln/>
        </p:spPr>
      </p:sp>
      <p:sp>
        <p:nvSpPr>
          <p:cNvPr id="7170"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86156CF0-907D-4B8F-A312-E2029331CE4C}" type="slidenum">
              <a:rPr lang="it-IT" altLang="it-IT" sz="1200" b="0"/>
              <a:pPr/>
              <a:t>49</a:t>
            </a:fld>
            <a:endParaRPr lang="it-IT" altLang="it-IT" sz="1200" b="0"/>
          </a:p>
        </p:txBody>
      </p:sp>
    </p:spTree>
    <p:extLst>
      <p:ext uri="{BB962C8B-B14F-4D97-AF65-F5344CB8AC3E}">
        <p14:creationId xmlns:p14="http://schemas.microsoft.com/office/powerpoint/2010/main" val="239383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xfrm>
            <a:off x="92075" y="744538"/>
            <a:ext cx="6615113" cy="3722687"/>
          </a:xfrm>
          <a:ln/>
        </p:spPr>
      </p:sp>
      <p:sp>
        <p:nvSpPr>
          <p:cNvPr id="921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Tree>
    <p:extLst>
      <p:ext uri="{BB962C8B-B14F-4D97-AF65-F5344CB8AC3E}">
        <p14:creationId xmlns:p14="http://schemas.microsoft.com/office/powerpoint/2010/main" val="951588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92075" y="744538"/>
            <a:ext cx="6615113" cy="3722687"/>
          </a:xfrm>
          <a:ln/>
        </p:spPr>
      </p:sp>
      <p:sp>
        <p:nvSpPr>
          <p:cNvPr id="7170"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86156CF0-907D-4B8F-A312-E2029331CE4C}" type="slidenum">
              <a:rPr lang="it-IT" altLang="it-IT" sz="1200" b="0"/>
              <a:pPr/>
              <a:t>4</a:t>
            </a:fld>
            <a:endParaRPr lang="it-IT" altLang="it-IT" sz="1200" b="0"/>
          </a:p>
        </p:txBody>
      </p:sp>
    </p:spTree>
    <p:extLst>
      <p:ext uri="{BB962C8B-B14F-4D97-AF65-F5344CB8AC3E}">
        <p14:creationId xmlns:p14="http://schemas.microsoft.com/office/powerpoint/2010/main" val="3915047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xfrm>
            <a:off x="92075" y="744538"/>
            <a:ext cx="6615113" cy="3722687"/>
          </a:xfrm>
          <a:ln/>
        </p:spPr>
      </p:sp>
      <p:sp>
        <p:nvSpPr>
          <p:cNvPr id="921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Tree>
    <p:extLst>
      <p:ext uri="{BB962C8B-B14F-4D97-AF65-F5344CB8AC3E}">
        <p14:creationId xmlns:p14="http://schemas.microsoft.com/office/powerpoint/2010/main" val="2751757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xfrm>
            <a:off x="92075" y="744538"/>
            <a:ext cx="6615113" cy="3722687"/>
          </a:xfrm>
          <a:ln/>
        </p:spPr>
      </p:sp>
      <p:sp>
        <p:nvSpPr>
          <p:cNvPr id="921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Tree>
    <p:extLst>
      <p:ext uri="{BB962C8B-B14F-4D97-AF65-F5344CB8AC3E}">
        <p14:creationId xmlns:p14="http://schemas.microsoft.com/office/powerpoint/2010/main" val="2792188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xfrm>
            <a:off x="92075" y="744538"/>
            <a:ext cx="6615113" cy="3722687"/>
          </a:xfrm>
          <a:ln/>
        </p:spPr>
      </p:sp>
      <p:sp>
        <p:nvSpPr>
          <p:cNvPr id="921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Tree>
    <p:extLst>
      <p:ext uri="{BB962C8B-B14F-4D97-AF65-F5344CB8AC3E}">
        <p14:creationId xmlns:p14="http://schemas.microsoft.com/office/powerpoint/2010/main" val="3911701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92075" y="744538"/>
            <a:ext cx="6615113" cy="3722687"/>
          </a:xfrm>
          <a:ln/>
        </p:spPr>
      </p:sp>
      <p:sp>
        <p:nvSpPr>
          <p:cNvPr id="7170"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86156CF0-907D-4B8F-A312-E2029331CE4C}" type="slidenum">
              <a:rPr lang="it-IT" altLang="it-IT" sz="1200" b="0"/>
              <a:pPr/>
              <a:t>8</a:t>
            </a:fld>
            <a:endParaRPr lang="it-IT" altLang="it-IT" sz="1200" b="0"/>
          </a:p>
        </p:txBody>
      </p:sp>
    </p:spTree>
    <p:extLst>
      <p:ext uri="{BB962C8B-B14F-4D97-AF65-F5344CB8AC3E}">
        <p14:creationId xmlns:p14="http://schemas.microsoft.com/office/powerpoint/2010/main" val="3682555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92075" y="744538"/>
            <a:ext cx="6615113" cy="3722687"/>
          </a:xfrm>
          <a:ln/>
        </p:spPr>
      </p:sp>
      <p:sp>
        <p:nvSpPr>
          <p:cNvPr id="7170"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86156CF0-907D-4B8F-A312-E2029331CE4C}" type="slidenum">
              <a:rPr lang="it-IT" altLang="it-IT" sz="1200" b="0"/>
              <a:pPr/>
              <a:t>12</a:t>
            </a:fld>
            <a:endParaRPr lang="it-IT" altLang="it-IT" sz="1200" b="0"/>
          </a:p>
        </p:txBody>
      </p:sp>
    </p:spTree>
    <p:extLst>
      <p:ext uri="{BB962C8B-B14F-4D97-AF65-F5344CB8AC3E}">
        <p14:creationId xmlns:p14="http://schemas.microsoft.com/office/powerpoint/2010/main" val="1530405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368800" y="2130430"/>
            <a:ext cx="6908800" cy="1470025"/>
          </a:xfrm>
        </p:spPr>
        <p:txBody>
          <a:bodyPr/>
          <a:lstStyle>
            <a:lvl1pPr>
              <a:defRPr>
                <a:solidFill>
                  <a:srgbClr val="333399"/>
                </a:solidFill>
              </a:defRPr>
            </a:lvl1pPr>
          </a:lstStyle>
          <a:p>
            <a:r>
              <a:rPr lang="it-IT"/>
              <a:t>Fare clic per modificare lo stile del titolo</a:t>
            </a:r>
          </a:p>
        </p:txBody>
      </p:sp>
      <p:sp>
        <p:nvSpPr>
          <p:cNvPr id="8195" name="Rectangle 3"/>
          <p:cNvSpPr>
            <a:spLocks noGrp="1" noChangeArrowheads="1"/>
          </p:cNvSpPr>
          <p:nvPr>
            <p:ph type="subTitle" idx="1"/>
          </p:nvPr>
        </p:nvSpPr>
        <p:spPr>
          <a:xfrm>
            <a:off x="1828800" y="2133600"/>
            <a:ext cx="2540000" cy="1752600"/>
          </a:xfrm>
        </p:spPr>
        <p:txBody>
          <a:bodyPr/>
          <a:lstStyle>
            <a:lvl1pPr marL="0" indent="0">
              <a:buFontTx/>
              <a:buNone/>
              <a:defRPr sz="1000"/>
            </a:lvl1pPr>
          </a:lstStyle>
          <a:p>
            <a:r>
              <a:rPr lang="it-IT"/>
              <a:t>Fare clic per modificare lo stile del sottotitolo dello schema</a:t>
            </a:r>
          </a:p>
        </p:txBody>
      </p:sp>
      <p:pic>
        <p:nvPicPr>
          <p:cNvPr id="5" name="Immagine 6" descr="format2">
            <a:extLst>
              <a:ext uri="{FF2B5EF4-FFF2-40B4-BE49-F238E27FC236}">
                <a16:creationId xmlns:a16="http://schemas.microsoft.com/office/drawing/2014/main" id="{9370F816-DBDA-4590-8329-6D847A82A1CE}"/>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96713" y="404664"/>
            <a:ext cx="2726651" cy="129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6217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80900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07452" y="188913"/>
            <a:ext cx="2760133" cy="5903912"/>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27051" y="188913"/>
            <a:ext cx="8077200" cy="5903912"/>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709405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527052" y="188918"/>
            <a:ext cx="11040533" cy="765175"/>
          </a:xfrm>
        </p:spPr>
        <p:txBody>
          <a:bodyPr/>
          <a:lstStyle/>
          <a:p>
            <a:r>
              <a:rPr lang="it-IT"/>
              <a:t>Fare clic per modificare lo stile del titolo</a:t>
            </a:r>
          </a:p>
        </p:txBody>
      </p:sp>
      <p:sp>
        <p:nvSpPr>
          <p:cNvPr id="3" name="Segnaposto contenuto 2"/>
          <p:cNvSpPr>
            <a:spLocks noGrp="1"/>
          </p:cNvSpPr>
          <p:nvPr>
            <p:ph sz="half" idx="1"/>
          </p:nvPr>
        </p:nvSpPr>
        <p:spPr>
          <a:xfrm>
            <a:off x="527051" y="1125539"/>
            <a:ext cx="5384800" cy="496728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15051" y="1125538"/>
            <a:ext cx="53848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15051" y="3684593"/>
            <a:ext cx="53848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844792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527052" y="188918"/>
            <a:ext cx="11040533" cy="765175"/>
          </a:xfrm>
        </p:spPr>
        <p:txBody>
          <a:bodyPr/>
          <a:lstStyle/>
          <a:p>
            <a:r>
              <a:rPr lang="it-IT"/>
              <a:t>Fare clic per modificare lo stile del titolo</a:t>
            </a:r>
          </a:p>
        </p:txBody>
      </p:sp>
      <p:sp>
        <p:nvSpPr>
          <p:cNvPr id="3" name="Segnaposto contenuto 2"/>
          <p:cNvSpPr>
            <a:spLocks noGrp="1"/>
          </p:cNvSpPr>
          <p:nvPr>
            <p:ph sz="quarter" idx="1"/>
          </p:nvPr>
        </p:nvSpPr>
        <p:spPr>
          <a:xfrm>
            <a:off x="527051" y="1125538"/>
            <a:ext cx="53848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15051" y="1125538"/>
            <a:ext cx="53848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527051" y="3684593"/>
            <a:ext cx="53848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6115051" y="3684593"/>
            <a:ext cx="53848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49332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587655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5"/>
            <a:ext cx="103632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79448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27051" y="1125539"/>
            <a:ext cx="53848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15051" y="1125539"/>
            <a:ext cx="53848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173749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75568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701951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67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3"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1072260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3014409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2" y="188918"/>
            <a:ext cx="11040533"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527051" y="1125539"/>
            <a:ext cx="10972800" cy="4967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pic>
        <p:nvPicPr>
          <p:cNvPr id="6" name="Immagine 5" descr="format2">
            <a:extLst>
              <a:ext uri="{FF2B5EF4-FFF2-40B4-BE49-F238E27FC236}">
                <a16:creationId xmlns:a16="http://schemas.microsoft.com/office/drawing/2014/main" id="{EAC3818A-6CA7-4093-994D-48BAD4E4C606}"/>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22614" y="6281556"/>
            <a:ext cx="1156367" cy="551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8">
            <a:extLst>
              <a:ext uri="{FF2B5EF4-FFF2-40B4-BE49-F238E27FC236}">
                <a16:creationId xmlns:a16="http://schemas.microsoft.com/office/drawing/2014/main" id="{1AF516D9-BA35-42B3-99B0-BCAE3A2BF5B2}"/>
              </a:ext>
            </a:extLst>
          </p:cNvPr>
          <p:cNvSpPr txBox="1">
            <a:spLocks noChangeArrowheads="1"/>
          </p:cNvSpPr>
          <p:nvPr/>
        </p:nvSpPr>
        <p:spPr bwMode="auto">
          <a:xfrm>
            <a:off x="5735364" y="6499225"/>
            <a:ext cx="6337300" cy="338554"/>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defRPr/>
            </a:pPr>
            <a:r>
              <a:rPr lang="it-IT" altLang="it-IT" sz="1050" b="1" i="1" dirty="0">
                <a:solidFill>
                  <a:srgbClr val="203864"/>
                </a:solidFill>
                <a:latin typeface="Century Gothic" panose="020B0502020202020204" pitchFamily="34" charset="0"/>
                <a:cs typeface="Arial" panose="020B0604020202020204" pitchFamily="34" charset="0"/>
              </a:rPr>
              <a:t>Udine, 27 luglio 2021 </a:t>
            </a:r>
            <a:r>
              <a:rPr lang="it-IT" altLang="it-IT" sz="1600" dirty="0">
                <a:solidFill>
                  <a:srgbClr val="203864"/>
                </a:solidFill>
                <a:latin typeface="Century Gothic" panose="020B0502020202020204" pitchFamily="34" charset="0"/>
                <a:cs typeface="Arial" panose="020B0604020202020204" pitchFamily="34" charset="0"/>
              </a:rPr>
              <a:t>| </a:t>
            </a:r>
            <a:fld id="{EFB01B81-24C0-49D3-AE93-DC94FFB6747E}" type="slidenum">
              <a:rPr lang="it-IT" altLang="it-IT" sz="1600" b="1" smtClean="0">
                <a:solidFill>
                  <a:srgbClr val="203864"/>
                </a:solidFill>
                <a:latin typeface="Century Gothic" panose="020B0502020202020204" pitchFamily="34" charset="0"/>
                <a:cs typeface="Arial" panose="020B0604020202020204" pitchFamily="34" charset="0"/>
              </a:rPr>
              <a:pPr algn="r" eaLnBrk="1" hangingPunct="1">
                <a:spcBef>
                  <a:spcPct val="50000"/>
                </a:spcBef>
                <a:defRPr/>
              </a:pPr>
              <a:t>‹N›</a:t>
            </a:fld>
            <a:endParaRPr lang="it-IT" altLang="it-IT" sz="1600" b="1" dirty="0">
              <a:solidFill>
                <a:srgbClr val="203864"/>
              </a:solidFill>
              <a:latin typeface="Century Gothic" panose="020B0502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6419" r:id="rId1"/>
    <p:sldLayoutId id="2147486407" r:id="rId2"/>
    <p:sldLayoutId id="2147486408" r:id="rId3"/>
    <p:sldLayoutId id="2147486409" r:id="rId4"/>
    <p:sldLayoutId id="2147486410" r:id="rId5"/>
    <p:sldLayoutId id="2147486411" r:id="rId6"/>
    <p:sldLayoutId id="2147486412" r:id="rId7"/>
    <p:sldLayoutId id="2147486413" r:id="rId8"/>
    <p:sldLayoutId id="2147486414" r:id="rId9"/>
    <p:sldLayoutId id="2147486415" r:id="rId10"/>
    <p:sldLayoutId id="2147486416" r:id="rId11"/>
    <p:sldLayoutId id="2147486417" r:id="rId12"/>
    <p:sldLayoutId id="2147486418" r:id="rId13"/>
  </p:sldLayoutIdLst>
  <p:txStyles>
    <p:title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189" algn="l" rtl="0" fontAlgn="base">
        <a:spcBef>
          <a:spcPct val="0"/>
        </a:spcBef>
        <a:spcAft>
          <a:spcPct val="0"/>
        </a:spcAft>
        <a:defRPr sz="2000" b="1">
          <a:solidFill>
            <a:schemeClr val="accent2"/>
          </a:solidFill>
          <a:latin typeface="Arial" charset="0"/>
        </a:defRPr>
      </a:lvl6pPr>
      <a:lvl7pPr marL="914377" algn="l" rtl="0" fontAlgn="base">
        <a:spcBef>
          <a:spcPct val="0"/>
        </a:spcBef>
        <a:spcAft>
          <a:spcPct val="0"/>
        </a:spcAft>
        <a:defRPr sz="2000" b="1">
          <a:solidFill>
            <a:schemeClr val="accent2"/>
          </a:solidFill>
          <a:latin typeface="Arial" charset="0"/>
        </a:defRPr>
      </a:lvl7pPr>
      <a:lvl8pPr marL="1371566" algn="l" rtl="0" fontAlgn="base">
        <a:spcBef>
          <a:spcPct val="0"/>
        </a:spcBef>
        <a:spcAft>
          <a:spcPct val="0"/>
        </a:spcAft>
        <a:defRPr sz="2000" b="1">
          <a:solidFill>
            <a:schemeClr val="accent2"/>
          </a:solidFill>
          <a:latin typeface="Arial" charset="0"/>
        </a:defRPr>
      </a:lvl8pPr>
      <a:lvl9pPr marL="1828754" algn="l" rtl="0" fontAlgn="base">
        <a:spcBef>
          <a:spcPct val="0"/>
        </a:spcBef>
        <a:spcAft>
          <a:spcPct val="0"/>
        </a:spcAft>
        <a:defRPr sz="2000" b="1">
          <a:solidFill>
            <a:schemeClr val="accent2"/>
          </a:solidFill>
          <a:latin typeface="Arial" charset="0"/>
        </a:defRPr>
      </a:lvl9pPr>
    </p:titleStyle>
    <p:bodyStyle>
      <a:lvl1pPr marL="342891" indent="-342891"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32" indent="-285744"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2971" indent="-228594"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160" indent="-228594"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349" indent="-228594"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537" indent="-228594" algn="l" rtl="0" fontAlgn="base">
        <a:spcBef>
          <a:spcPct val="20000"/>
        </a:spcBef>
        <a:spcAft>
          <a:spcPct val="0"/>
        </a:spcAft>
        <a:buChar char="»"/>
        <a:defRPr sz="1400">
          <a:solidFill>
            <a:schemeClr val="tx1"/>
          </a:solidFill>
          <a:latin typeface="+mn-lt"/>
        </a:defRPr>
      </a:lvl6pPr>
      <a:lvl7pPr marL="2971726" indent="-228594" algn="l" rtl="0" fontAlgn="base">
        <a:spcBef>
          <a:spcPct val="20000"/>
        </a:spcBef>
        <a:spcAft>
          <a:spcPct val="0"/>
        </a:spcAft>
        <a:buChar char="»"/>
        <a:defRPr sz="1400">
          <a:solidFill>
            <a:schemeClr val="tx1"/>
          </a:solidFill>
          <a:latin typeface="+mn-lt"/>
        </a:defRPr>
      </a:lvl7pPr>
      <a:lvl8pPr marL="3428914" indent="-228594" algn="l" rtl="0" fontAlgn="base">
        <a:spcBef>
          <a:spcPct val="20000"/>
        </a:spcBef>
        <a:spcAft>
          <a:spcPct val="0"/>
        </a:spcAft>
        <a:buChar char="»"/>
        <a:defRPr sz="1400">
          <a:solidFill>
            <a:schemeClr val="tx1"/>
          </a:solidFill>
          <a:latin typeface="+mn-lt"/>
        </a:defRPr>
      </a:lvl8pPr>
      <a:lvl9pPr marL="3886103" indent="-228594" algn="l" rtl="0" fontAlgn="base">
        <a:spcBef>
          <a:spcPct val="20000"/>
        </a:spcBef>
        <a:spcAft>
          <a:spcPct val="0"/>
        </a:spcAft>
        <a:buChar char="»"/>
        <a:defRPr sz="1400">
          <a:solidFill>
            <a:schemeClr val="tx1"/>
          </a:solidFill>
          <a:latin typeface="+mn-lt"/>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image" Target="../media/image54.emf"/><Relationship Id="rId7" Type="http://schemas.openxmlformats.org/officeDocument/2006/relationships/image" Target="../media/image58.emf"/><Relationship Id="rId2" Type="http://schemas.openxmlformats.org/officeDocument/2006/relationships/image" Target="../media/image53.emf"/><Relationship Id="rId1" Type="http://schemas.openxmlformats.org/officeDocument/2006/relationships/slideLayout" Target="../slideLayouts/slideLayout7.xml"/><Relationship Id="rId6" Type="http://schemas.openxmlformats.org/officeDocument/2006/relationships/image" Target="../media/image57.emf"/><Relationship Id="rId5" Type="http://schemas.openxmlformats.org/officeDocument/2006/relationships/image" Target="../media/image56.emf"/><Relationship Id="rId10" Type="http://schemas.openxmlformats.org/officeDocument/2006/relationships/image" Target="../media/image61.svg"/><Relationship Id="rId4" Type="http://schemas.openxmlformats.org/officeDocument/2006/relationships/image" Target="../media/image55.emf"/><Relationship Id="rId9" Type="http://schemas.openxmlformats.org/officeDocument/2006/relationships/image" Target="../media/image60.png"/></Relationships>
</file>

<file path=ppt/slides/_rels/slide11.xml.rels><?xml version="1.0" encoding="UTF-8" standalone="yes"?>
<Relationships xmlns="http://schemas.openxmlformats.org/package/2006/relationships"><Relationship Id="rId3" Type="http://schemas.openxmlformats.org/officeDocument/2006/relationships/image" Target="../media/image63.emf"/><Relationship Id="rId7" Type="http://schemas.openxmlformats.org/officeDocument/2006/relationships/image" Target="../media/image61.svg"/><Relationship Id="rId2" Type="http://schemas.openxmlformats.org/officeDocument/2006/relationships/image" Target="../media/image62.emf"/><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65.emf"/><Relationship Id="rId4" Type="http://schemas.openxmlformats.org/officeDocument/2006/relationships/image" Target="../media/image64.emf"/></Relationships>
</file>

<file path=ppt/slides/_rels/slide1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2.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68.emf"/></Relationships>
</file>

<file path=ppt/slides/_rels/slide15.x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image" Target="../media/image70.emf"/><Relationship Id="rId7" Type="http://schemas.openxmlformats.org/officeDocument/2006/relationships/image" Target="../media/image74.emf"/><Relationship Id="rId2" Type="http://schemas.openxmlformats.org/officeDocument/2006/relationships/image" Target="../media/image69.emf"/><Relationship Id="rId1" Type="http://schemas.openxmlformats.org/officeDocument/2006/relationships/slideLayout" Target="../slideLayouts/slideLayout7.xml"/><Relationship Id="rId6" Type="http://schemas.openxmlformats.org/officeDocument/2006/relationships/image" Target="../media/image73.emf"/><Relationship Id="rId5" Type="http://schemas.openxmlformats.org/officeDocument/2006/relationships/image" Target="../media/image72.emf"/><Relationship Id="rId10" Type="http://schemas.openxmlformats.org/officeDocument/2006/relationships/image" Target="../media/image61.svg"/><Relationship Id="rId4" Type="http://schemas.openxmlformats.org/officeDocument/2006/relationships/image" Target="../media/image71.emf"/><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77.emf"/><Relationship Id="rId7" Type="http://schemas.openxmlformats.org/officeDocument/2006/relationships/image" Target="../media/image61.svg"/><Relationship Id="rId2" Type="http://schemas.openxmlformats.org/officeDocument/2006/relationships/image" Target="../media/image76.emf"/><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79.emf"/><Relationship Id="rId4" Type="http://schemas.openxmlformats.org/officeDocument/2006/relationships/image" Target="../media/image78.emf"/></Relationships>
</file>

<file path=ppt/slides/_rels/slide17.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19.png"/><Relationship Id="rId3" Type="http://schemas.openxmlformats.org/officeDocument/2006/relationships/image" Target="../media/image80.png"/><Relationship Id="rId7" Type="http://schemas.openxmlformats.org/officeDocument/2006/relationships/image" Target="../media/image13.png"/><Relationship Id="rId12" Type="http://schemas.openxmlformats.org/officeDocument/2006/relationships/image" Target="../media/image26.svg"/><Relationship Id="rId2" Type="http://schemas.openxmlformats.org/officeDocument/2006/relationships/notesSlide" Target="../notesSlides/notesSlide11.xml"/><Relationship Id="rId16"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5.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50.svg"/><Relationship Id="rId4" Type="http://schemas.openxmlformats.org/officeDocument/2006/relationships/image" Target="../media/image81.svg"/><Relationship Id="rId9" Type="http://schemas.openxmlformats.org/officeDocument/2006/relationships/image" Target="../media/image15.png"/><Relationship Id="rId1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3.emf"/><Relationship Id="rId1" Type="http://schemas.openxmlformats.org/officeDocument/2006/relationships/slideLayout" Target="../slideLayouts/slideLayout7.xml"/><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8" Type="http://schemas.openxmlformats.org/officeDocument/2006/relationships/image" Target="../media/image90.emf"/><Relationship Id="rId3" Type="http://schemas.openxmlformats.org/officeDocument/2006/relationships/image" Target="../media/image85.emf"/><Relationship Id="rId7" Type="http://schemas.openxmlformats.org/officeDocument/2006/relationships/image" Target="../media/image89.emf"/><Relationship Id="rId2" Type="http://schemas.openxmlformats.org/officeDocument/2006/relationships/image" Target="../media/image84.emf"/><Relationship Id="rId1" Type="http://schemas.openxmlformats.org/officeDocument/2006/relationships/slideLayout" Target="../slideLayouts/slideLayout7.xml"/><Relationship Id="rId6" Type="http://schemas.openxmlformats.org/officeDocument/2006/relationships/image" Target="../media/image88.emf"/><Relationship Id="rId5" Type="http://schemas.openxmlformats.org/officeDocument/2006/relationships/image" Target="../media/image87.emf"/><Relationship Id="rId10" Type="http://schemas.openxmlformats.org/officeDocument/2006/relationships/image" Target="../media/image61.svg"/><Relationship Id="rId4" Type="http://schemas.openxmlformats.org/officeDocument/2006/relationships/image" Target="../media/image86.emf"/><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2.xml"/><Relationship Id="rId16"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20.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2.emf"/></Relationships>
</file>

<file path=ppt/slides/_rels/slide21.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2.emf"/></Relationships>
</file>

<file path=ppt/slides/_rels/slide22.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6.emf"/><Relationship Id="rId1" Type="http://schemas.openxmlformats.org/officeDocument/2006/relationships/slideLayout" Target="../slideLayouts/slideLayout7.xml"/><Relationship Id="rId4" Type="http://schemas.openxmlformats.org/officeDocument/2006/relationships/image" Target="../media/image52.svg"/></Relationships>
</file>

<file path=ppt/slides/_rels/slide25.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26.svg"/><Relationship Id="rId2" Type="http://schemas.openxmlformats.org/officeDocument/2006/relationships/notesSlide" Target="../notesSlides/notesSlide14.xml"/><Relationship Id="rId16"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99.svg"/><Relationship Id="rId11" Type="http://schemas.openxmlformats.org/officeDocument/2006/relationships/image" Target="../media/image25.png"/><Relationship Id="rId5" Type="http://schemas.openxmlformats.org/officeDocument/2006/relationships/image" Target="../media/image98.png"/><Relationship Id="rId15" Type="http://schemas.openxmlformats.org/officeDocument/2006/relationships/image" Target="../media/image21.png"/><Relationship Id="rId10" Type="http://schemas.openxmlformats.org/officeDocument/2006/relationships/image" Target="../media/image50.svg"/><Relationship Id="rId4" Type="http://schemas.openxmlformats.org/officeDocument/2006/relationships/image" Target="../media/image97.svg"/><Relationship Id="rId9" Type="http://schemas.openxmlformats.org/officeDocument/2006/relationships/image" Target="../media/image15.png"/><Relationship Id="rId14" Type="http://schemas.openxmlformats.org/officeDocument/2006/relationships/image" Target="../media/image20.sv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0.emf"/><Relationship Id="rId1" Type="http://schemas.openxmlformats.org/officeDocument/2006/relationships/slideLayout" Target="../slideLayouts/slideLayout7.xml"/><Relationship Id="rId4" Type="http://schemas.openxmlformats.org/officeDocument/2006/relationships/image" Target="../media/image52.svg"/></Relationships>
</file>

<file path=ppt/slides/_rels/slide27.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101.emf"/></Relationships>
</file>

<file path=ppt/slides/_rels/slide28.xml.rels><?xml version="1.0" encoding="UTF-8" standalone="yes"?>
<Relationships xmlns="http://schemas.openxmlformats.org/package/2006/relationships"><Relationship Id="rId8" Type="http://schemas.openxmlformats.org/officeDocument/2006/relationships/image" Target="../media/image108.emf"/><Relationship Id="rId3" Type="http://schemas.openxmlformats.org/officeDocument/2006/relationships/image" Target="../media/image103.emf"/><Relationship Id="rId7" Type="http://schemas.openxmlformats.org/officeDocument/2006/relationships/image" Target="../media/image107.emf"/><Relationship Id="rId2" Type="http://schemas.openxmlformats.org/officeDocument/2006/relationships/image" Target="../media/image102.emf"/><Relationship Id="rId1" Type="http://schemas.openxmlformats.org/officeDocument/2006/relationships/slideLayout" Target="../slideLayouts/slideLayout7.xml"/><Relationship Id="rId6" Type="http://schemas.openxmlformats.org/officeDocument/2006/relationships/image" Target="../media/image106.emf"/><Relationship Id="rId5" Type="http://schemas.openxmlformats.org/officeDocument/2006/relationships/image" Target="../media/image105.emf"/><Relationship Id="rId10" Type="http://schemas.openxmlformats.org/officeDocument/2006/relationships/image" Target="../media/image61.svg"/><Relationship Id="rId4" Type="http://schemas.openxmlformats.org/officeDocument/2006/relationships/image" Target="../media/image104.emf"/><Relationship Id="rId9"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110.emf"/><Relationship Id="rId7" Type="http://schemas.openxmlformats.org/officeDocument/2006/relationships/image" Target="../media/image61.svg"/><Relationship Id="rId2" Type="http://schemas.openxmlformats.org/officeDocument/2006/relationships/image" Target="../media/image109.emf"/><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112.emf"/><Relationship Id="rId4" Type="http://schemas.openxmlformats.org/officeDocument/2006/relationships/image" Target="../media/image111.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image" Target="../media/image113.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image" Target="../media/image115.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image" Target="../media/image11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image" Target="../media/image119.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image" Target="../media/image121.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3.emf"/><Relationship Id="rId1" Type="http://schemas.openxmlformats.org/officeDocument/2006/relationships/slideLayout" Target="../slideLayouts/slideLayout7.xml"/><Relationship Id="rId4" Type="http://schemas.openxmlformats.org/officeDocument/2006/relationships/image" Target="../media/image52.sv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4.emf"/><Relationship Id="rId1" Type="http://schemas.openxmlformats.org/officeDocument/2006/relationships/slideLayout" Target="../slideLayouts/slideLayout7.xml"/><Relationship Id="rId4" Type="http://schemas.openxmlformats.org/officeDocument/2006/relationships/image" Target="../media/image52.svg"/></Relationships>
</file>

<file path=ppt/slides/_rels/slide37.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125.emf"/></Relationships>
</file>

<file path=ppt/slides/_rels/slide38.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126.emf"/></Relationships>
</file>

<file path=ppt/slides/_rels/slide39.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127.emf"/></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26.svg"/><Relationship Id="rId2" Type="http://schemas.openxmlformats.org/officeDocument/2006/relationships/notesSlide" Target="../notesSlides/notesSlide4.xml"/><Relationship Id="rId16"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5.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24.svg"/><Relationship Id="rId4" Type="http://schemas.openxmlformats.org/officeDocument/2006/relationships/image" Target="../media/image10.svg"/><Relationship Id="rId9" Type="http://schemas.openxmlformats.org/officeDocument/2006/relationships/image" Target="../media/image23.png"/><Relationship Id="rId14" Type="http://schemas.openxmlformats.org/officeDocument/2006/relationships/image" Target="../media/image20.svg"/></Relationships>
</file>

<file path=ppt/slides/_rels/slide40.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26.svg"/><Relationship Id="rId2" Type="http://schemas.openxmlformats.org/officeDocument/2006/relationships/notesSlide" Target="../notesSlides/notesSlide15.xml"/><Relationship Id="rId16" Type="http://schemas.openxmlformats.org/officeDocument/2006/relationships/image" Target="../media/image130.svg"/><Relationship Id="rId1" Type="http://schemas.openxmlformats.org/officeDocument/2006/relationships/slideLayout" Target="../slideLayouts/slideLayout7.xml"/><Relationship Id="rId6" Type="http://schemas.openxmlformats.org/officeDocument/2006/relationships/image" Target="../media/image128.svg"/><Relationship Id="rId11" Type="http://schemas.openxmlformats.org/officeDocument/2006/relationships/image" Target="../media/image25.png"/><Relationship Id="rId5" Type="http://schemas.openxmlformats.org/officeDocument/2006/relationships/image" Target="../media/image11.png"/><Relationship Id="rId15" Type="http://schemas.openxmlformats.org/officeDocument/2006/relationships/image" Target="../media/image129.png"/><Relationship Id="rId10" Type="http://schemas.openxmlformats.org/officeDocument/2006/relationships/image" Target="../media/image50.svg"/><Relationship Id="rId4" Type="http://schemas.openxmlformats.org/officeDocument/2006/relationships/image" Target="../media/image97.svg"/><Relationship Id="rId9" Type="http://schemas.openxmlformats.org/officeDocument/2006/relationships/image" Target="../media/image15.png"/><Relationship Id="rId14" Type="http://schemas.openxmlformats.org/officeDocument/2006/relationships/image" Target="../media/image20.svg"/></Relationships>
</file>

<file path=ppt/slides/_rels/slide41.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131.emf"/></Relationships>
</file>

<file path=ppt/slides/_rels/slide42.xml.rels><?xml version="1.0" encoding="UTF-8" standalone="yes"?>
<Relationships xmlns="http://schemas.openxmlformats.org/package/2006/relationships"><Relationship Id="rId8" Type="http://schemas.openxmlformats.org/officeDocument/2006/relationships/image" Target="../media/image138.emf"/><Relationship Id="rId3" Type="http://schemas.openxmlformats.org/officeDocument/2006/relationships/image" Target="../media/image133.emf"/><Relationship Id="rId7" Type="http://schemas.openxmlformats.org/officeDocument/2006/relationships/image" Target="../media/image137.emf"/><Relationship Id="rId2" Type="http://schemas.openxmlformats.org/officeDocument/2006/relationships/image" Target="../media/image132.emf"/><Relationship Id="rId1" Type="http://schemas.openxmlformats.org/officeDocument/2006/relationships/slideLayout" Target="../slideLayouts/slideLayout7.xml"/><Relationship Id="rId6" Type="http://schemas.openxmlformats.org/officeDocument/2006/relationships/image" Target="../media/image136.emf"/><Relationship Id="rId5" Type="http://schemas.openxmlformats.org/officeDocument/2006/relationships/image" Target="../media/image135.emf"/><Relationship Id="rId10" Type="http://schemas.openxmlformats.org/officeDocument/2006/relationships/image" Target="../media/image61.svg"/><Relationship Id="rId4" Type="http://schemas.openxmlformats.org/officeDocument/2006/relationships/image" Target="../media/image134.emf"/><Relationship Id="rId9"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image" Target="../media/image140.emf"/><Relationship Id="rId7" Type="http://schemas.openxmlformats.org/officeDocument/2006/relationships/image" Target="../media/image61.svg"/><Relationship Id="rId2" Type="http://schemas.openxmlformats.org/officeDocument/2006/relationships/image" Target="../media/image139.emf"/><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142.emf"/><Relationship Id="rId4" Type="http://schemas.openxmlformats.org/officeDocument/2006/relationships/image" Target="../media/image141.emf"/></Relationships>
</file>

<file path=ppt/slides/_rels/slide44.xml.rels><?xml version="1.0" encoding="UTF-8" standalone="yes"?>
<Relationships xmlns="http://schemas.openxmlformats.org/package/2006/relationships"><Relationship Id="rId3" Type="http://schemas.openxmlformats.org/officeDocument/2006/relationships/image" Target="../media/image143.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44.e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2.sv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145.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5.e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2.svg"/><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146.emf"/><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49.svg"/><Relationship Id="rId5" Type="http://schemas.openxmlformats.org/officeDocument/2006/relationships/image" Target="../media/image148.png"/><Relationship Id="rId4" Type="http://schemas.openxmlformats.org/officeDocument/2006/relationships/image" Target="../media/image147.emf"/></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150.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26.svg"/><Relationship Id="rId2" Type="http://schemas.openxmlformats.org/officeDocument/2006/relationships/notesSlide" Target="../notesSlides/notesSlide21.xml"/><Relationship Id="rId16"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128.svg"/><Relationship Id="rId11" Type="http://schemas.openxmlformats.org/officeDocument/2006/relationships/image" Target="../media/image25.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50.svg"/><Relationship Id="rId4" Type="http://schemas.openxmlformats.org/officeDocument/2006/relationships/image" Target="../media/image97.svg"/><Relationship Id="rId9" Type="http://schemas.openxmlformats.org/officeDocument/2006/relationships/image" Target="../media/image15.png"/><Relationship Id="rId14" Type="http://schemas.openxmlformats.org/officeDocument/2006/relationships/image" Target="../media/image151.svg"/></Relationships>
</file>

<file path=ppt/slides/_rels/slide5.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emf"/><Relationship Id="rId2" Type="http://schemas.openxmlformats.org/officeDocument/2006/relationships/notesSlide" Target="../notesSlides/notesSlide5.xml"/><Relationship Id="rId16" Type="http://schemas.openxmlformats.org/officeDocument/2006/relationships/image" Target="../media/image40.svg"/><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50.xml.rels><?xml version="1.0" encoding="UTF-8" standalone="yes"?>
<Relationships xmlns="http://schemas.openxmlformats.org/package/2006/relationships"><Relationship Id="rId2" Type="http://schemas.openxmlformats.org/officeDocument/2006/relationships/hyperlink" Target="http://www.formatresearch.com/"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53.emf"/><Relationship Id="rId2" Type="http://schemas.openxmlformats.org/officeDocument/2006/relationships/image" Target="../media/image152.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mailto:format@pec.formatbusinessintelligence.com" TargetMode="External"/><Relationship Id="rId2" Type="http://schemas.openxmlformats.org/officeDocument/2006/relationships/hyperlink" Target="mailto:info@formatresearch.com" TargetMode="External"/><Relationship Id="rId1" Type="http://schemas.openxmlformats.org/officeDocument/2006/relationships/slideLayout" Target="../slideLayouts/slideLayout7.xml"/><Relationship Id="rId4" Type="http://schemas.openxmlformats.org/officeDocument/2006/relationships/image" Target="../media/image154.png"/></Relationships>
</file>

<file path=ppt/slides/_rels/slide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4.sv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46.emf"/></Relationships>
</file>

<file path=ppt/slides/_rels/slide8.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48.png"/><Relationship Id="rId12" Type="http://schemas.openxmlformats.org/officeDocument/2006/relationships/image" Target="../media/image26.svg"/><Relationship Id="rId2" Type="http://schemas.openxmlformats.org/officeDocument/2006/relationships/notesSlide" Target="../notesSlides/notesSlide8.xml"/><Relationship Id="rId16"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5.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50.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1.emf"/><Relationship Id="rId1" Type="http://schemas.openxmlformats.org/officeDocument/2006/relationships/slideLayout" Target="../slideLayouts/slideLayout7.xml"/><Relationship Id="rId4" Type="http://schemas.openxmlformats.org/officeDocument/2006/relationships/image" Target="../media/image5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1">
            <a:extLst>
              <a:ext uri="{FF2B5EF4-FFF2-40B4-BE49-F238E27FC236}">
                <a16:creationId xmlns:a16="http://schemas.microsoft.com/office/drawing/2014/main" id="{0AD3138C-B3FC-49EA-ADCC-B904014887D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60296" y="260648"/>
            <a:ext cx="2808312" cy="1454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Immagine 1">
            <a:extLst>
              <a:ext uri="{FF2B5EF4-FFF2-40B4-BE49-F238E27FC236}">
                <a16:creationId xmlns:a16="http://schemas.microsoft.com/office/drawing/2014/main" id="{AC5DE4F6-5042-448E-9533-18C0B6907CC5}"/>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72064" y="1052736"/>
            <a:ext cx="1400244" cy="593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Immagine 10">
            <a:extLst>
              <a:ext uri="{FF2B5EF4-FFF2-40B4-BE49-F238E27FC236}">
                <a16:creationId xmlns:a16="http://schemas.microsoft.com/office/drawing/2014/main" id="{93FBC96C-4DBF-4A08-97DC-98AD95AFB499}"/>
              </a:ext>
            </a:extLst>
          </p:cNvPr>
          <p:cNvPicPr>
            <a:picLocks noChangeAspect="1"/>
          </p:cNvPicPr>
          <p:nvPr/>
        </p:nvPicPr>
        <p:blipFill>
          <a:blip r:embed="rId5"/>
          <a:stretch>
            <a:fillRect/>
          </a:stretch>
        </p:blipFill>
        <p:spPr>
          <a:xfrm>
            <a:off x="6600056" y="6045664"/>
            <a:ext cx="2844736" cy="498975"/>
          </a:xfrm>
          <a:prstGeom prst="rect">
            <a:avLst/>
          </a:prstGeom>
        </p:spPr>
      </p:pic>
      <p:pic>
        <p:nvPicPr>
          <p:cNvPr id="14" name="Immagine 3">
            <a:extLst>
              <a:ext uri="{FF2B5EF4-FFF2-40B4-BE49-F238E27FC236}">
                <a16:creationId xmlns:a16="http://schemas.microsoft.com/office/drawing/2014/main" id="{FD6BDEF8-A982-4902-A27A-C72BC5116258}"/>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250342" y="5877272"/>
            <a:ext cx="1029714" cy="798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FFDC9815-783A-410B-9FA1-914FD751B18D}"/>
              </a:ext>
            </a:extLst>
          </p:cNvPr>
          <p:cNvPicPr>
            <a:picLocks noChangeAspect="1"/>
          </p:cNvPicPr>
          <p:nvPr/>
        </p:nvPicPr>
        <p:blipFill>
          <a:blip r:embed="rId7"/>
          <a:stretch>
            <a:fillRect/>
          </a:stretch>
        </p:blipFill>
        <p:spPr>
          <a:xfrm>
            <a:off x="1184708" y="5964617"/>
            <a:ext cx="1585227" cy="624818"/>
          </a:xfrm>
          <a:prstGeom prst="rect">
            <a:avLst/>
          </a:prstGeom>
        </p:spPr>
      </p:pic>
      <p:pic>
        <p:nvPicPr>
          <p:cNvPr id="16" name="Immagine 15">
            <a:extLst>
              <a:ext uri="{FF2B5EF4-FFF2-40B4-BE49-F238E27FC236}">
                <a16:creationId xmlns:a16="http://schemas.microsoft.com/office/drawing/2014/main" id="{110AA835-C7E5-429D-A0E8-8EA4FF58E143}"/>
              </a:ext>
            </a:extLst>
          </p:cNvPr>
          <p:cNvPicPr>
            <a:picLocks noChangeAspect="1"/>
          </p:cNvPicPr>
          <p:nvPr/>
        </p:nvPicPr>
        <p:blipFill>
          <a:blip r:embed="rId8"/>
          <a:stretch>
            <a:fillRect/>
          </a:stretch>
        </p:blipFill>
        <p:spPr>
          <a:xfrm>
            <a:off x="3143111" y="5899679"/>
            <a:ext cx="3233480" cy="873741"/>
          </a:xfrm>
          <a:prstGeom prst="rect">
            <a:avLst/>
          </a:prstGeom>
        </p:spPr>
      </p:pic>
      <p:pic>
        <p:nvPicPr>
          <p:cNvPr id="19" name="Immagine 1">
            <a:extLst>
              <a:ext uri="{FF2B5EF4-FFF2-40B4-BE49-F238E27FC236}">
                <a16:creationId xmlns:a16="http://schemas.microsoft.com/office/drawing/2014/main" id="{FE3188FB-2734-4793-A843-3DD2FF4EC7DE}"/>
              </a:ext>
            </a:extLst>
          </p:cNvPr>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193810" y="2046100"/>
            <a:ext cx="4920455" cy="179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 name="Connettore diritto 19">
            <a:extLst>
              <a:ext uri="{FF2B5EF4-FFF2-40B4-BE49-F238E27FC236}">
                <a16:creationId xmlns:a16="http://schemas.microsoft.com/office/drawing/2014/main" id="{2EE3B1EA-AE2F-4D1C-87E3-510F21322CBA}"/>
              </a:ext>
            </a:extLst>
          </p:cNvPr>
          <p:cNvCxnSpPr>
            <a:cxnSpLocks/>
          </p:cNvCxnSpPr>
          <p:nvPr/>
        </p:nvCxnSpPr>
        <p:spPr bwMode="auto">
          <a:xfrm>
            <a:off x="792480" y="1758068"/>
            <a:ext cx="10800000" cy="0"/>
          </a:xfrm>
          <a:prstGeom prst="line">
            <a:avLst/>
          </a:prstGeom>
          <a:noFill/>
          <a:ln w="9525" cap="flat" cmpd="sng" algn="ctr">
            <a:solidFill>
              <a:schemeClr val="bg1">
                <a:lumMod val="50000"/>
              </a:schemeClr>
            </a:solidFill>
            <a:prstDash val="solid"/>
            <a:round/>
            <a:headEnd type="none" w="med" len="med"/>
            <a:tailEnd type="none" w="med" len="med"/>
          </a:ln>
          <a:effectLst/>
        </p:spPr>
      </p:cxnSp>
      <p:sp>
        <p:nvSpPr>
          <p:cNvPr id="12" name="CasellaDiTesto 11">
            <a:extLst>
              <a:ext uri="{FF2B5EF4-FFF2-40B4-BE49-F238E27FC236}">
                <a16:creationId xmlns:a16="http://schemas.microsoft.com/office/drawing/2014/main" id="{B1BB87A2-A015-4C84-97F7-E761EAF269BC}"/>
              </a:ext>
            </a:extLst>
          </p:cNvPr>
          <p:cNvSpPr txBox="1">
            <a:spLocks noChangeArrowheads="1"/>
          </p:cNvSpPr>
          <p:nvPr/>
        </p:nvSpPr>
        <p:spPr bwMode="auto">
          <a:xfrm>
            <a:off x="1114428" y="3897177"/>
            <a:ext cx="10670204" cy="1880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lnSpc>
                <a:spcPct val="114000"/>
              </a:lnSpc>
              <a:spcBef>
                <a:spcPts val="600"/>
              </a:spcBef>
            </a:pPr>
            <a:r>
              <a:rPr lang="it-IT" sz="2800" dirty="0">
                <a:solidFill>
                  <a:srgbClr val="203864"/>
                </a:solidFill>
                <a:latin typeface="Century Gothic" panose="020B0502020202020204" pitchFamily="34" charset="0"/>
                <a:ea typeface="MS PGothic" panose="020B0600070205080204" pitchFamily="34" charset="-128"/>
              </a:rPr>
              <a:t>Osservatorio Congiunturale Terziario FVG </a:t>
            </a:r>
          </a:p>
          <a:p>
            <a:pPr eaLnBrk="1" hangingPunct="1">
              <a:lnSpc>
                <a:spcPct val="114000"/>
              </a:lnSpc>
              <a:spcBef>
                <a:spcPts val="600"/>
              </a:spcBef>
            </a:pPr>
            <a:r>
              <a:rPr lang="it-IT" sz="2400" i="1" dirty="0">
                <a:latin typeface="Century Gothic" panose="020B0502020202020204" pitchFamily="34" charset="0"/>
                <a:ea typeface="MS PGothic" panose="020B0600070205080204" pitchFamily="34" charset="-128"/>
              </a:rPr>
              <a:t>Luglio 2021</a:t>
            </a:r>
          </a:p>
          <a:p>
            <a:pPr eaLnBrk="1" hangingPunct="1">
              <a:lnSpc>
                <a:spcPct val="114000"/>
              </a:lnSpc>
              <a:spcBef>
                <a:spcPts val="600"/>
              </a:spcBef>
            </a:pPr>
            <a:r>
              <a:rPr lang="it-IT" sz="2000" b="0" dirty="0">
                <a:latin typeface="Century Gothic" panose="020B0502020202020204" pitchFamily="34" charset="0"/>
              </a:rPr>
              <a:t>Rapporto di ricerca</a:t>
            </a:r>
          </a:p>
          <a:p>
            <a:pPr eaLnBrk="1" hangingPunct="1">
              <a:lnSpc>
                <a:spcPct val="114000"/>
              </a:lnSpc>
              <a:spcBef>
                <a:spcPts val="600"/>
              </a:spcBef>
            </a:pPr>
            <a:r>
              <a:rPr lang="it-IT" sz="1400" b="0" dirty="0">
                <a:latin typeface="Century Gothic" panose="020B0502020202020204" pitchFamily="34" charset="0"/>
              </a:rPr>
              <a:t>Udine, 27 luglio 2021 (20287fv/01)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53DB402F-B8A8-4F72-A94D-E3B45ED61A65}"/>
              </a:ext>
            </a:extLst>
          </p:cNvPr>
          <p:cNvPicPr>
            <a:picLocks noChangeAspect="1"/>
          </p:cNvPicPr>
          <p:nvPr/>
        </p:nvPicPr>
        <p:blipFill>
          <a:blip r:embed="rId2"/>
          <a:stretch>
            <a:fillRect/>
          </a:stretch>
        </p:blipFill>
        <p:spPr>
          <a:xfrm>
            <a:off x="6204041" y="1304819"/>
            <a:ext cx="2866644" cy="2478024"/>
          </a:xfrm>
          <a:prstGeom prst="rect">
            <a:avLst/>
          </a:prstGeom>
        </p:spPr>
      </p:pic>
      <p:pic>
        <p:nvPicPr>
          <p:cNvPr id="17" name="Immagine 16">
            <a:extLst>
              <a:ext uri="{FF2B5EF4-FFF2-40B4-BE49-F238E27FC236}">
                <a16:creationId xmlns:a16="http://schemas.microsoft.com/office/drawing/2014/main" id="{BF16007B-A733-4E71-A36D-3625E6CD30AD}"/>
              </a:ext>
            </a:extLst>
          </p:cNvPr>
          <p:cNvPicPr>
            <a:picLocks noChangeAspect="1"/>
          </p:cNvPicPr>
          <p:nvPr/>
        </p:nvPicPr>
        <p:blipFill>
          <a:blip r:embed="rId3"/>
          <a:stretch>
            <a:fillRect/>
          </a:stretch>
        </p:blipFill>
        <p:spPr>
          <a:xfrm>
            <a:off x="6214245" y="3973678"/>
            <a:ext cx="2866644" cy="2478024"/>
          </a:xfrm>
          <a:prstGeom prst="rect">
            <a:avLst/>
          </a:prstGeom>
        </p:spPr>
      </p:pic>
      <p:pic>
        <p:nvPicPr>
          <p:cNvPr id="18" name="Immagine 17">
            <a:extLst>
              <a:ext uri="{FF2B5EF4-FFF2-40B4-BE49-F238E27FC236}">
                <a16:creationId xmlns:a16="http://schemas.microsoft.com/office/drawing/2014/main" id="{F638DC89-8118-4AB1-A4F9-41466F20891B}"/>
              </a:ext>
            </a:extLst>
          </p:cNvPr>
          <p:cNvPicPr>
            <a:picLocks noChangeAspect="1"/>
          </p:cNvPicPr>
          <p:nvPr/>
        </p:nvPicPr>
        <p:blipFill>
          <a:blip r:embed="rId4"/>
          <a:stretch>
            <a:fillRect/>
          </a:stretch>
        </p:blipFill>
        <p:spPr>
          <a:xfrm>
            <a:off x="9076524" y="3973461"/>
            <a:ext cx="2866644" cy="2478024"/>
          </a:xfrm>
          <a:prstGeom prst="rect">
            <a:avLst/>
          </a:prstGeom>
        </p:spPr>
      </p:pic>
      <p:pic>
        <p:nvPicPr>
          <p:cNvPr id="14" name="Immagine 13">
            <a:extLst>
              <a:ext uri="{FF2B5EF4-FFF2-40B4-BE49-F238E27FC236}">
                <a16:creationId xmlns:a16="http://schemas.microsoft.com/office/drawing/2014/main" id="{193EE028-2CAA-48A7-B826-0739653FD84F}"/>
              </a:ext>
            </a:extLst>
          </p:cNvPr>
          <p:cNvPicPr>
            <a:picLocks noChangeAspect="1"/>
          </p:cNvPicPr>
          <p:nvPr/>
        </p:nvPicPr>
        <p:blipFill>
          <a:blip r:embed="rId5"/>
          <a:stretch>
            <a:fillRect/>
          </a:stretch>
        </p:blipFill>
        <p:spPr>
          <a:xfrm>
            <a:off x="3311975" y="3977191"/>
            <a:ext cx="2866644" cy="2478024"/>
          </a:xfrm>
          <a:prstGeom prst="rect">
            <a:avLst/>
          </a:prstGeom>
        </p:spPr>
      </p:pic>
      <p:pic>
        <p:nvPicPr>
          <p:cNvPr id="13" name="Immagine 12">
            <a:extLst>
              <a:ext uri="{FF2B5EF4-FFF2-40B4-BE49-F238E27FC236}">
                <a16:creationId xmlns:a16="http://schemas.microsoft.com/office/drawing/2014/main" id="{C854937B-E7CD-435B-8EC7-12DFADF10D48}"/>
              </a:ext>
            </a:extLst>
          </p:cNvPr>
          <p:cNvPicPr>
            <a:picLocks noChangeAspect="1"/>
          </p:cNvPicPr>
          <p:nvPr/>
        </p:nvPicPr>
        <p:blipFill>
          <a:blip r:embed="rId6"/>
          <a:stretch>
            <a:fillRect/>
          </a:stretch>
        </p:blipFill>
        <p:spPr>
          <a:xfrm>
            <a:off x="416895" y="3975077"/>
            <a:ext cx="2866644" cy="2478024"/>
          </a:xfrm>
          <a:prstGeom prst="rect">
            <a:avLst/>
          </a:prstGeom>
        </p:spPr>
      </p:pic>
      <p:pic>
        <p:nvPicPr>
          <p:cNvPr id="10" name="Immagine 9">
            <a:extLst>
              <a:ext uri="{FF2B5EF4-FFF2-40B4-BE49-F238E27FC236}">
                <a16:creationId xmlns:a16="http://schemas.microsoft.com/office/drawing/2014/main" id="{952E44E2-2C6C-4B22-BBE8-682A611157D5}"/>
              </a:ext>
            </a:extLst>
          </p:cNvPr>
          <p:cNvPicPr>
            <a:picLocks noChangeAspect="1"/>
          </p:cNvPicPr>
          <p:nvPr/>
        </p:nvPicPr>
        <p:blipFill>
          <a:blip r:embed="rId7"/>
          <a:stretch>
            <a:fillRect/>
          </a:stretch>
        </p:blipFill>
        <p:spPr>
          <a:xfrm>
            <a:off x="9086892" y="1312360"/>
            <a:ext cx="2866644" cy="2478024"/>
          </a:xfrm>
          <a:prstGeom prst="rect">
            <a:avLst/>
          </a:prstGeom>
        </p:spPr>
      </p:pic>
      <p:pic>
        <p:nvPicPr>
          <p:cNvPr id="5" name="Immagine 4">
            <a:extLst>
              <a:ext uri="{FF2B5EF4-FFF2-40B4-BE49-F238E27FC236}">
                <a16:creationId xmlns:a16="http://schemas.microsoft.com/office/drawing/2014/main" id="{CCD4F9A9-87B7-4BB1-8437-B1BDE1849884}"/>
              </a:ext>
            </a:extLst>
          </p:cNvPr>
          <p:cNvPicPr>
            <a:picLocks noChangeAspect="1"/>
          </p:cNvPicPr>
          <p:nvPr/>
        </p:nvPicPr>
        <p:blipFill>
          <a:blip r:embed="rId8"/>
          <a:stretch>
            <a:fillRect/>
          </a:stretch>
        </p:blipFill>
        <p:spPr>
          <a:xfrm>
            <a:off x="3302222" y="1310555"/>
            <a:ext cx="2866644" cy="2478024"/>
          </a:xfrm>
          <a:prstGeom prst="rect">
            <a:avLst/>
          </a:prstGeom>
        </p:spPr>
      </p:pic>
      <p:sp>
        <p:nvSpPr>
          <p:cNvPr id="126" name="Rettangolo 125">
            <a:extLst>
              <a:ext uri="{FF2B5EF4-FFF2-40B4-BE49-F238E27FC236}">
                <a16:creationId xmlns:a16="http://schemas.microsoft.com/office/drawing/2014/main" id="{8A4F71D5-2755-4B42-9D4B-92CB366A4AEA}"/>
              </a:ext>
            </a:extLst>
          </p:cNvPr>
          <p:cNvSpPr/>
          <p:nvPr/>
        </p:nvSpPr>
        <p:spPr bwMode="auto">
          <a:xfrm>
            <a:off x="3296692"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8" name="Rettangolo 127">
            <a:extLst>
              <a:ext uri="{FF2B5EF4-FFF2-40B4-BE49-F238E27FC236}">
                <a16:creationId xmlns:a16="http://schemas.microsoft.com/office/drawing/2014/main" id="{2F6A5C64-F0BF-40F0-AE13-9F2A1A2A82D6}"/>
              </a:ext>
            </a:extLst>
          </p:cNvPr>
          <p:cNvSpPr/>
          <p:nvPr/>
        </p:nvSpPr>
        <p:spPr bwMode="auto">
          <a:xfrm>
            <a:off x="6186016"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9" name="Rettangolo 128">
            <a:extLst>
              <a:ext uri="{FF2B5EF4-FFF2-40B4-BE49-F238E27FC236}">
                <a16:creationId xmlns:a16="http://schemas.microsoft.com/office/drawing/2014/main" id="{BBC250C3-6A26-4D60-B23F-2CA2C241BF22}"/>
              </a:ext>
            </a:extLst>
          </p:cNvPr>
          <p:cNvSpPr/>
          <p:nvPr/>
        </p:nvSpPr>
        <p:spPr bwMode="auto">
          <a:xfrm>
            <a:off x="9075340"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1" name="Rettangolo 130">
            <a:extLst>
              <a:ext uri="{FF2B5EF4-FFF2-40B4-BE49-F238E27FC236}">
                <a16:creationId xmlns:a16="http://schemas.microsoft.com/office/drawing/2014/main" id="{BD4EE782-EE34-4A43-916B-30026DEA6313}"/>
              </a:ext>
            </a:extLst>
          </p:cNvPr>
          <p:cNvSpPr/>
          <p:nvPr/>
        </p:nvSpPr>
        <p:spPr bwMode="auto">
          <a:xfrm>
            <a:off x="407368"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2" name="Rettangolo 131">
            <a:extLst>
              <a:ext uri="{FF2B5EF4-FFF2-40B4-BE49-F238E27FC236}">
                <a16:creationId xmlns:a16="http://schemas.microsoft.com/office/drawing/2014/main" id="{9A63879F-17A7-4F6B-B154-90DFC5976753}"/>
              </a:ext>
            </a:extLst>
          </p:cNvPr>
          <p:cNvSpPr/>
          <p:nvPr/>
        </p:nvSpPr>
        <p:spPr bwMode="auto">
          <a:xfrm>
            <a:off x="3296692"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3" name="Rettangolo 132">
            <a:extLst>
              <a:ext uri="{FF2B5EF4-FFF2-40B4-BE49-F238E27FC236}">
                <a16:creationId xmlns:a16="http://schemas.microsoft.com/office/drawing/2014/main" id="{27FA8462-87BF-4DC1-B5EC-D203DF27530F}"/>
              </a:ext>
            </a:extLst>
          </p:cNvPr>
          <p:cNvSpPr/>
          <p:nvPr/>
        </p:nvSpPr>
        <p:spPr bwMode="auto">
          <a:xfrm>
            <a:off x="6186016"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5" name="Rettangolo 134">
            <a:extLst>
              <a:ext uri="{FF2B5EF4-FFF2-40B4-BE49-F238E27FC236}">
                <a16:creationId xmlns:a16="http://schemas.microsoft.com/office/drawing/2014/main" id="{1D613B06-E77C-4EAC-8555-D359979721C7}"/>
              </a:ext>
            </a:extLst>
          </p:cNvPr>
          <p:cNvSpPr/>
          <p:nvPr/>
        </p:nvSpPr>
        <p:spPr bwMode="auto">
          <a:xfrm>
            <a:off x="9075340"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8" name="Titolo 1">
            <a:extLst>
              <a:ext uri="{FF2B5EF4-FFF2-40B4-BE49-F238E27FC236}">
                <a16:creationId xmlns:a16="http://schemas.microsoft.com/office/drawing/2014/main" id="{865A103C-A289-48F4-9343-F38F8A0D8707}"/>
              </a:ext>
            </a:extLst>
          </p:cNvPr>
          <p:cNvSpPr txBox="1">
            <a:spLocks/>
          </p:cNvSpPr>
          <p:nvPr/>
        </p:nvSpPr>
        <p:spPr>
          <a:xfrm>
            <a:off x="3237058"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FOOD</a:t>
            </a:r>
          </a:p>
        </p:txBody>
      </p:sp>
      <p:sp>
        <p:nvSpPr>
          <p:cNvPr id="139" name="Titolo 1">
            <a:extLst>
              <a:ext uri="{FF2B5EF4-FFF2-40B4-BE49-F238E27FC236}">
                <a16:creationId xmlns:a16="http://schemas.microsoft.com/office/drawing/2014/main" id="{69289B10-9BDC-4265-B0BA-EC75E372C8E0}"/>
              </a:ext>
            </a:extLst>
          </p:cNvPr>
          <p:cNvSpPr txBox="1">
            <a:spLocks/>
          </p:cNvSpPr>
          <p:nvPr/>
        </p:nvSpPr>
        <p:spPr>
          <a:xfrm>
            <a:off x="6127497"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NO FOOD</a:t>
            </a:r>
          </a:p>
        </p:txBody>
      </p:sp>
      <p:sp>
        <p:nvSpPr>
          <p:cNvPr id="140" name="Titolo 1">
            <a:extLst>
              <a:ext uri="{FF2B5EF4-FFF2-40B4-BE49-F238E27FC236}">
                <a16:creationId xmlns:a16="http://schemas.microsoft.com/office/drawing/2014/main" id="{977DE9CB-4ABE-4415-BEAB-B104CC1A98E5}"/>
              </a:ext>
            </a:extLst>
          </p:cNvPr>
          <p:cNvSpPr txBox="1">
            <a:spLocks/>
          </p:cNvSpPr>
          <p:nvPr/>
        </p:nvSpPr>
        <p:spPr>
          <a:xfrm>
            <a:off x="9015161"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Ristorazione</a:t>
            </a:r>
          </a:p>
        </p:txBody>
      </p:sp>
      <p:sp>
        <p:nvSpPr>
          <p:cNvPr id="142" name="Titolo 1">
            <a:extLst>
              <a:ext uri="{FF2B5EF4-FFF2-40B4-BE49-F238E27FC236}">
                <a16:creationId xmlns:a16="http://schemas.microsoft.com/office/drawing/2014/main" id="{A1CD647F-9E29-4C83-84CD-2AC3F249799E}"/>
              </a:ext>
            </a:extLst>
          </p:cNvPr>
          <p:cNvSpPr txBox="1">
            <a:spLocks/>
          </p:cNvSpPr>
          <p:nvPr/>
        </p:nvSpPr>
        <p:spPr>
          <a:xfrm>
            <a:off x="342906"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Ricezione turistica</a:t>
            </a:r>
          </a:p>
        </p:txBody>
      </p:sp>
      <p:sp>
        <p:nvSpPr>
          <p:cNvPr id="143" name="Titolo 1">
            <a:extLst>
              <a:ext uri="{FF2B5EF4-FFF2-40B4-BE49-F238E27FC236}">
                <a16:creationId xmlns:a16="http://schemas.microsoft.com/office/drawing/2014/main" id="{97B065B3-F9E8-41B9-B512-76DDD0E84D50}"/>
              </a:ext>
            </a:extLst>
          </p:cNvPr>
          <p:cNvSpPr txBox="1">
            <a:spLocks/>
          </p:cNvSpPr>
          <p:nvPr/>
        </p:nvSpPr>
        <p:spPr>
          <a:xfrm>
            <a:off x="3237058"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Trasporti e logistica</a:t>
            </a:r>
          </a:p>
        </p:txBody>
      </p:sp>
      <p:sp>
        <p:nvSpPr>
          <p:cNvPr id="144" name="Titolo 1">
            <a:extLst>
              <a:ext uri="{FF2B5EF4-FFF2-40B4-BE49-F238E27FC236}">
                <a16:creationId xmlns:a16="http://schemas.microsoft.com/office/drawing/2014/main" id="{00F5258F-89FF-4CC2-A5D5-B8409C4C76D7}"/>
              </a:ext>
            </a:extLst>
          </p:cNvPr>
          <p:cNvSpPr txBox="1">
            <a:spLocks/>
          </p:cNvSpPr>
          <p:nvPr/>
        </p:nvSpPr>
        <p:spPr>
          <a:xfrm>
            <a:off x="6127497"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imprese</a:t>
            </a:r>
          </a:p>
        </p:txBody>
      </p:sp>
      <p:sp>
        <p:nvSpPr>
          <p:cNvPr id="146" name="Titolo 1">
            <a:extLst>
              <a:ext uri="{FF2B5EF4-FFF2-40B4-BE49-F238E27FC236}">
                <a16:creationId xmlns:a16="http://schemas.microsoft.com/office/drawing/2014/main" id="{27411EEF-994D-4446-977F-C617CF527854}"/>
              </a:ext>
            </a:extLst>
          </p:cNvPr>
          <p:cNvSpPr txBox="1">
            <a:spLocks/>
          </p:cNvSpPr>
          <p:nvPr/>
        </p:nvSpPr>
        <p:spPr>
          <a:xfrm>
            <a:off x="9015161"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persona</a:t>
            </a:r>
          </a:p>
        </p:txBody>
      </p:sp>
      <p:sp>
        <p:nvSpPr>
          <p:cNvPr id="150" name="Rettangolo 149">
            <a:extLst>
              <a:ext uri="{FF2B5EF4-FFF2-40B4-BE49-F238E27FC236}">
                <a16:creationId xmlns:a16="http://schemas.microsoft.com/office/drawing/2014/main" id="{2BEC5ED2-52B8-4025-AF40-479539C47630}"/>
              </a:ext>
            </a:extLst>
          </p:cNvPr>
          <p:cNvSpPr/>
          <p:nvPr/>
        </p:nvSpPr>
        <p:spPr>
          <a:xfrm>
            <a:off x="3626873" y="1701756"/>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51" name="Rettangolo 150">
            <a:extLst>
              <a:ext uri="{FF2B5EF4-FFF2-40B4-BE49-F238E27FC236}">
                <a16:creationId xmlns:a16="http://schemas.microsoft.com/office/drawing/2014/main" id="{07F6A364-1654-4EB3-9FC5-4917C05D1013}"/>
              </a:ext>
            </a:extLst>
          </p:cNvPr>
          <p:cNvSpPr/>
          <p:nvPr/>
        </p:nvSpPr>
        <p:spPr>
          <a:xfrm>
            <a:off x="4392468" y="3005926"/>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20</a:t>
            </a:r>
          </a:p>
        </p:txBody>
      </p:sp>
      <p:sp>
        <p:nvSpPr>
          <p:cNvPr id="152" name="CasellaDiTesto 9">
            <a:extLst>
              <a:ext uri="{FF2B5EF4-FFF2-40B4-BE49-F238E27FC236}">
                <a16:creationId xmlns:a16="http://schemas.microsoft.com/office/drawing/2014/main" id="{D97A1F7C-F575-4E01-9F72-1D3A27DD5777}"/>
              </a:ext>
            </a:extLst>
          </p:cNvPr>
          <p:cNvSpPr txBox="1">
            <a:spLocks noChangeArrowheads="1"/>
          </p:cNvSpPr>
          <p:nvPr/>
        </p:nvSpPr>
        <p:spPr bwMode="auto">
          <a:xfrm>
            <a:off x="3407237" y="2943770"/>
            <a:ext cx="8687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FOOD</a:t>
            </a:r>
          </a:p>
        </p:txBody>
      </p:sp>
      <p:pic>
        <p:nvPicPr>
          <p:cNvPr id="154" name="Elemento grafico 153" descr="Professore">
            <a:extLst>
              <a:ext uri="{FF2B5EF4-FFF2-40B4-BE49-F238E27FC236}">
                <a16:creationId xmlns:a16="http://schemas.microsoft.com/office/drawing/2014/main" id="{BA09243A-1449-4075-B911-9BD15EB5BA8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2933" y="1105694"/>
            <a:ext cx="516155" cy="516155"/>
          </a:xfrm>
          <a:prstGeom prst="rect">
            <a:avLst/>
          </a:prstGeom>
        </p:spPr>
      </p:pic>
      <p:sp>
        <p:nvSpPr>
          <p:cNvPr id="155" name="Text Box 18">
            <a:extLst>
              <a:ext uri="{FF2B5EF4-FFF2-40B4-BE49-F238E27FC236}">
                <a16:creationId xmlns:a16="http://schemas.microsoft.com/office/drawing/2014/main" id="{30A1D90F-79EF-4888-9FA0-F0F6316DBDDA}"/>
              </a:ext>
            </a:extLst>
          </p:cNvPr>
          <p:cNvSpPr txBox="1">
            <a:spLocks noChangeArrowheads="1"/>
          </p:cNvSpPr>
          <p:nvPr/>
        </p:nvSpPr>
        <p:spPr bwMode="auto">
          <a:xfrm>
            <a:off x="432933" y="1651413"/>
            <a:ext cx="2520001" cy="494624"/>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relativi a FVG</a:t>
            </a:r>
            <a:endParaRPr lang="it-IT" altLang="it-IT" sz="1300" b="1" i="1">
              <a:solidFill>
                <a:schemeClr val="tx1"/>
              </a:solidFill>
            </a:endParaRPr>
          </a:p>
        </p:txBody>
      </p:sp>
      <p:sp>
        <p:nvSpPr>
          <p:cNvPr id="156" name="Rettangolo 155">
            <a:extLst>
              <a:ext uri="{FF2B5EF4-FFF2-40B4-BE49-F238E27FC236}">
                <a16:creationId xmlns:a16="http://schemas.microsoft.com/office/drawing/2014/main" id="{EE10A3A7-2423-4953-86E8-262401B5E00E}"/>
              </a:ext>
            </a:extLst>
          </p:cNvPr>
          <p:cNvSpPr/>
          <p:nvPr/>
        </p:nvSpPr>
        <p:spPr bwMode="auto">
          <a:xfrm>
            <a:off x="566459" y="2360400"/>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58" name="CasellaDiTesto 9">
            <a:extLst>
              <a:ext uri="{FF2B5EF4-FFF2-40B4-BE49-F238E27FC236}">
                <a16:creationId xmlns:a16="http://schemas.microsoft.com/office/drawing/2014/main" id="{CE30117F-1B7F-432B-B7BE-2A779148EDB8}"/>
              </a:ext>
            </a:extLst>
          </p:cNvPr>
          <p:cNvSpPr txBox="1">
            <a:spLocks noChangeArrowheads="1"/>
          </p:cNvSpPr>
          <p:nvPr/>
        </p:nvSpPr>
        <p:spPr bwMode="auto">
          <a:xfrm>
            <a:off x="785014" y="2283399"/>
            <a:ext cx="161053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Settore di attività economica</a:t>
            </a:r>
          </a:p>
        </p:txBody>
      </p:sp>
      <p:sp>
        <p:nvSpPr>
          <p:cNvPr id="162" name="Rettangolo 161">
            <a:extLst>
              <a:ext uri="{FF2B5EF4-FFF2-40B4-BE49-F238E27FC236}">
                <a16:creationId xmlns:a16="http://schemas.microsoft.com/office/drawing/2014/main" id="{887F21E6-D8A6-4243-A7ED-585700A0BA6E}"/>
              </a:ext>
            </a:extLst>
          </p:cNvPr>
          <p:cNvSpPr/>
          <p:nvPr/>
        </p:nvSpPr>
        <p:spPr bwMode="auto">
          <a:xfrm>
            <a:off x="566459" y="3004378"/>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67" name="CasellaDiTesto 9">
            <a:extLst>
              <a:ext uri="{FF2B5EF4-FFF2-40B4-BE49-F238E27FC236}">
                <a16:creationId xmlns:a16="http://schemas.microsoft.com/office/drawing/2014/main" id="{2E027883-2FE0-407E-95AD-5C8120D84B7C}"/>
              </a:ext>
            </a:extLst>
          </p:cNvPr>
          <p:cNvSpPr txBox="1">
            <a:spLocks noChangeArrowheads="1"/>
          </p:cNvSpPr>
          <p:nvPr/>
        </p:nvSpPr>
        <p:spPr bwMode="auto">
          <a:xfrm>
            <a:off x="785014" y="2955837"/>
            <a:ext cx="161053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Totale Terziario</a:t>
            </a:r>
          </a:p>
        </p:txBody>
      </p:sp>
      <p:sp>
        <p:nvSpPr>
          <p:cNvPr id="168" name="Rettangolo 167">
            <a:extLst>
              <a:ext uri="{FF2B5EF4-FFF2-40B4-BE49-F238E27FC236}">
                <a16:creationId xmlns:a16="http://schemas.microsoft.com/office/drawing/2014/main" id="{67967B7E-9EC6-4477-B4CF-857CF52348BD}"/>
              </a:ext>
            </a:extLst>
          </p:cNvPr>
          <p:cNvSpPr/>
          <p:nvPr/>
        </p:nvSpPr>
        <p:spPr>
          <a:xfrm>
            <a:off x="5602417" y="207606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54</a:t>
            </a:r>
          </a:p>
        </p:txBody>
      </p:sp>
      <p:cxnSp>
        <p:nvCxnSpPr>
          <p:cNvPr id="169" name="Connettore diritto 168">
            <a:extLst>
              <a:ext uri="{FF2B5EF4-FFF2-40B4-BE49-F238E27FC236}">
                <a16:creationId xmlns:a16="http://schemas.microsoft.com/office/drawing/2014/main" id="{A8AF526C-F7AC-48CF-8D20-5889F9A662EB}"/>
              </a:ext>
            </a:extLst>
          </p:cNvPr>
          <p:cNvCxnSpPr>
            <a:cxnSpLocks/>
          </p:cNvCxnSpPr>
          <p:nvPr/>
        </p:nvCxnSpPr>
        <p:spPr bwMode="auto">
          <a:xfrm>
            <a:off x="4672017"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70" name="Titolo 1">
            <a:extLst>
              <a:ext uri="{FF2B5EF4-FFF2-40B4-BE49-F238E27FC236}">
                <a16:creationId xmlns:a16="http://schemas.microsoft.com/office/drawing/2014/main" id="{8998DACE-5215-4F5B-8799-91B46D69AD8D}"/>
              </a:ext>
            </a:extLst>
          </p:cNvPr>
          <p:cNvSpPr txBox="1">
            <a:spLocks/>
          </p:cNvSpPr>
          <p:nvPr/>
        </p:nvSpPr>
        <p:spPr>
          <a:xfrm>
            <a:off x="335360" y="248643"/>
            <a:ext cx="11732815" cy="747994"/>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Fiducia economia italiana | </a:t>
            </a:r>
            <a:r>
              <a:rPr lang="it-IT" sz="2200" dirty="0">
                <a:latin typeface="Century Gothic" panose="020B0502020202020204" pitchFamily="34" charset="0"/>
                <a:cs typeface="Arial"/>
              </a:rPr>
              <a:t>La ritrovata fiducia riguarda tutti i settori merceologici, ma resta ancora indietro il commercio non alimentare. </a:t>
            </a:r>
            <a:endParaRPr lang="it-IT" sz="2200" strike="sngStrike" dirty="0">
              <a:latin typeface="Century Gothic" panose="020B0502020202020204" pitchFamily="34" charset="0"/>
              <a:cs typeface="Arial"/>
            </a:endParaRPr>
          </a:p>
        </p:txBody>
      </p:sp>
      <p:sp>
        <p:nvSpPr>
          <p:cNvPr id="171" name="CasellaDiTesto 9">
            <a:extLst>
              <a:ext uri="{FF2B5EF4-FFF2-40B4-BE49-F238E27FC236}">
                <a16:creationId xmlns:a16="http://schemas.microsoft.com/office/drawing/2014/main" id="{9152B8E7-0BFF-4174-A10E-ABFAC64623F7}"/>
              </a:ext>
            </a:extLst>
          </p:cNvPr>
          <p:cNvSpPr txBox="1">
            <a:spLocks noChangeArrowheads="1"/>
          </p:cNvSpPr>
          <p:nvPr/>
        </p:nvSpPr>
        <p:spPr bwMode="auto">
          <a:xfrm>
            <a:off x="6364261" y="2109612"/>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2" name="CasellaDiTesto 9">
            <a:extLst>
              <a:ext uri="{FF2B5EF4-FFF2-40B4-BE49-F238E27FC236}">
                <a16:creationId xmlns:a16="http://schemas.microsoft.com/office/drawing/2014/main" id="{828B85D3-9370-4406-9538-9BCC248FB0E9}"/>
              </a:ext>
            </a:extLst>
          </p:cNvPr>
          <p:cNvSpPr txBox="1">
            <a:spLocks noChangeArrowheads="1"/>
          </p:cNvSpPr>
          <p:nvPr/>
        </p:nvSpPr>
        <p:spPr bwMode="auto">
          <a:xfrm>
            <a:off x="6325095" y="2890089"/>
            <a:ext cx="7353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NO FOOD</a:t>
            </a:r>
          </a:p>
        </p:txBody>
      </p:sp>
      <p:sp>
        <p:nvSpPr>
          <p:cNvPr id="173" name="CasellaDiTesto 9">
            <a:extLst>
              <a:ext uri="{FF2B5EF4-FFF2-40B4-BE49-F238E27FC236}">
                <a16:creationId xmlns:a16="http://schemas.microsoft.com/office/drawing/2014/main" id="{25B55F22-DE02-493A-B37B-68E38A78F51A}"/>
              </a:ext>
            </a:extLst>
          </p:cNvPr>
          <p:cNvSpPr txBox="1">
            <a:spLocks noChangeArrowheads="1"/>
          </p:cNvSpPr>
          <p:nvPr/>
        </p:nvSpPr>
        <p:spPr bwMode="auto">
          <a:xfrm>
            <a:off x="9159406" y="2612074"/>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4" name="CasellaDiTesto 9">
            <a:extLst>
              <a:ext uri="{FF2B5EF4-FFF2-40B4-BE49-F238E27FC236}">
                <a16:creationId xmlns:a16="http://schemas.microsoft.com/office/drawing/2014/main" id="{E0B3E0E1-2315-404B-AE8C-2EF0E8A35D3D}"/>
              </a:ext>
            </a:extLst>
          </p:cNvPr>
          <p:cNvSpPr txBox="1">
            <a:spLocks noChangeArrowheads="1"/>
          </p:cNvSpPr>
          <p:nvPr/>
        </p:nvSpPr>
        <p:spPr bwMode="auto">
          <a:xfrm>
            <a:off x="9137690" y="2117627"/>
            <a:ext cx="11262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Ristorazione</a:t>
            </a:r>
          </a:p>
        </p:txBody>
      </p:sp>
      <p:sp>
        <p:nvSpPr>
          <p:cNvPr id="175" name="CasellaDiTesto 9">
            <a:extLst>
              <a:ext uri="{FF2B5EF4-FFF2-40B4-BE49-F238E27FC236}">
                <a16:creationId xmlns:a16="http://schemas.microsoft.com/office/drawing/2014/main" id="{05C36CD0-4773-48A3-9F57-68530B07AF26}"/>
              </a:ext>
            </a:extLst>
          </p:cNvPr>
          <p:cNvSpPr txBox="1">
            <a:spLocks noChangeArrowheads="1"/>
          </p:cNvSpPr>
          <p:nvPr/>
        </p:nvSpPr>
        <p:spPr bwMode="auto">
          <a:xfrm>
            <a:off x="481399" y="5304225"/>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6" name="CasellaDiTesto 9">
            <a:extLst>
              <a:ext uri="{FF2B5EF4-FFF2-40B4-BE49-F238E27FC236}">
                <a16:creationId xmlns:a16="http://schemas.microsoft.com/office/drawing/2014/main" id="{B1999171-2EE2-45F8-B6B8-FAFD0876AF94}"/>
              </a:ext>
            </a:extLst>
          </p:cNvPr>
          <p:cNvSpPr txBox="1">
            <a:spLocks noChangeArrowheads="1"/>
          </p:cNvSpPr>
          <p:nvPr/>
        </p:nvSpPr>
        <p:spPr bwMode="auto">
          <a:xfrm>
            <a:off x="518824" y="4555617"/>
            <a:ext cx="102853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Ricezione turistica</a:t>
            </a:r>
          </a:p>
        </p:txBody>
      </p:sp>
      <p:sp>
        <p:nvSpPr>
          <p:cNvPr id="177" name="CasellaDiTesto 9">
            <a:extLst>
              <a:ext uri="{FF2B5EF4-FFF2-40B4-BE49-F238E27FC236}">
                <a16:creationId xmlns:a16="http://schemas.microsoft.com/office/drawing/2014/main" id="{AF2A6833-5FDF-464B-A046-0D752A859A95}"/>
              </a:ext>
            </a:extLst>
          </p:cNvPr>
          <p:cNvSpPr txBox="1">
            <a:spLocks noChangeArrowheads="1"/>
          </p:cNvSpPr>
          <p:nvPr/>
        </p:nvSpPr>
        <p:spPr bwMode="auto">
          <a:xfrm>
            <a:off x="3394013" y="5300222"/>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8" name="CasellaDiTesto 9">
            <a:extLst>
              <a:ext uri="{FF2B5EF4-FFF2-40B4-BE49-F238E27FC236}">
                <a16:creationId xmlns:a16="http://schemas.microsoft.com/office/drawing/2014/main" id="{2B9B0903-4901-4FA7-852D-A7A8B9ADDD80}"/>
              </a:ext>
            </a:extLst>
          </p:cNvPr>
          <p:cNvSpPr txBox="1">
            <a:spLocks noChangeArrowheads="1"/>
          </p:cNvSpPr>
          <p:nvPr/>
        </p:nvSpPr>
        <p:spPr bwMode="auto">
          <a:xfrm>
            <a:off x="3344652" y="4849274"/>
            <a:ext cx="13922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Trasporti</a:t>
            </a:r>
          </a:p>
        </p:txBody>
      </p:sp>
      <p:sp>
        <p:nvSpPr>
          <p:cNvPr id="179" name="CasellaDiTesto 9">
            <a:extLst>
              <a:ext uri="{FF2B5EF4-FFF2-40B4-BE49-F238E27FC236}">
                <a16:creationId xmlns:a16="http://schemas.microsoft.com/office/drawing/2014/main" id="{B8A7C3B6-4C8A-4B0A-B523-4ED96A7FB4A5}"/>
              </a:ext>
            </a:extLst>
          </p:cNvPr>
          <p:cNvSpPr txBox="1">
            <a:spLocks noChangeArrowheads="1"/>
          </p:cNvSpPr>
          <p:nvPr/>
        </p:nvSpPr>
        <p:spPr bwMode="auto">
          <a:xfrm>
            <a:off x="6299196" y="5255524"/>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0" name="CasellaDiTesto 9">
            <a:extLst>
              <a:ext uri="{FF2B5EF4-FFF2-40B4-BE49-F238E27FC236}">
                <a16:creationId xmlns:a16="http://schemas.microsoft.com/office/drawing/2014/main" id="{EDBB8F68-97DC-45D8-8EDD-D49AA7651933}"/>
              </a:ext>
            </a:extLst>
          </p:cNvPr>
          <p:cNvSpPr txBox="1">
            <a:spLocks noChangeArrowheads="1"/>
          </p:cNvSpPr>
          <p:nvPr/>
        </p:nvSpPr>
        <p:spPr bwMode="auto">
          <a:xfrm>
            <a:off x="6202260" y="4782023"/>
            <a:ext cx="104469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Imprese</a:t>
            </a:r>
          </a:p>
        </p:txBody>
      </p:sp>
      <p:sp>
        <p:nvSpPr>
          <p:cNvPr id="181" name="CasellaDiTesto 9">
            <a:extLst>
              <a:ext uri="{FF2B5EF4-FFF2-40B4-BE49-F238E27FC236}">
                <a16:creationId xmlns:a16="http://schemas.microsoft.com/office/drawing/2014/main" id="{854DD3D5-3164-4BA5-9ADF-ED0B51EBED22}"/>
              </a:ext>
            </a:extLst>
          </p:cNvPr>
          <p:cNvSpPr txBox="1">
            <a:spLocks noChangeArrowheads="1"/>
          </p:cNvSpPr>
          <p:nvPr/>
        </p:nvSpPr>
        <p:spPr bwMode="auto">
          <a:xfrm>
            <a:off x="9137690" y="4769552"/>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2" name="CasellaDiTesto 9">
            <a:extLst>
              <a:ext uri="{FF2B5EF4-FFF2-40B4-BE49-F238E27FC236}">
                <a16:creationId xmlns:a16="http://schemas.microsoft.com/office/drawing/2014/main" id="{E2EA2E80-515D-4B6D-BE40-DF1F6C1AFB67}"/>
              </a:ext>
            </a:extLst>
          </p:cNvPr>
          <p:cNvSpPr txBox="1">
            <a:spLocks noChangeArrowheads="1"/>
          </p:cNvSpPr>
          <p:nvPr/>
        </p:nvSpPr>
        <p:spPr bwMode="auto">
          <a:xfrm>
            <a:off x="9118095" y="5355334"/>
            <a:ext cx="1003694" cy="228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Persona</a:t>
            </a:r>
          </a:p>
        </p:txBody>
      </p:sp>
      <p:cxnSp>
        <p:nvCxnSpPr>
          <p:cNvPr id="183" name="Connettore diritto 182">
            <a:extLst>
              <a:ext uri="{FF2B5EF4-FFF2-40B4-BE49-F238E27FC236}">
                <a16:creationId xmlns:a16="http://schemas.microsoft.com/office/drawing/2014/main" id="{4267107C-ED89-4456-AD65-79769B393F54}"/>
              </a:ext>
            </a:extLst>
          </p:cNvPr>
          <p:cNvCxnSpPr/>
          <p:nvPr/>
        </p:nvCxnSpPr>
        <p:spPr bwMode="auto">
          <a:xfrm>
            <a:off x="1784127" y="4360625"/>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cxnSp>
        <p:nvCxnSpPr>
          <p:cNvPr id="184" name="Connettore diritto 183">
            <a:extLst>
              <a:ext uri="{FF2B5EF4-FFF2-40B4-BE49-F238E27FC236}">
                <a16:creationId xmlns:a16="http://schemas.microsoft.com/office/drawing/2014/main" id="{01E7FDC6-EA64-4DAD-A120-66D974566E00}"/>
              </a:ext>
            </a:extLst>
          </p:cNvPr>
          <p:cNvCxnSpPr>
            <a:cxnSpLocks/>
          </p:cNvCxnSpPr>
          <p:nvPr/>
        </p:nvCxnSpPr>
        <p:spPr bwMode="auto">
          <a:xfrm>
            <a:off x="7562733"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85" name="Rettangolo 184">
            <a:extLst>
              <a:ext uri="{FF2B5EF4-FFF2-40B4-BE49-F238E27FC236}">
                <a16:creationId xmlns:a16="http://schemas.microsoft.com/office/drawing/2014/main" id="{9B339A1A-804B-4E1C-B3C8-ACEE11F218CB}"/>
              </a:ext>
            </a:extLst>
          </p:cNvPr>
          <p:cNvSpPr/>
          <p:nvPr/>
        </p:nvSpPr>
        <p:spPr>
          <a:xfrm>
            <a:off x="6513772" y="1708430"/>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86" name="Connettore diritto 185">
            <a:extLst>
              <a:ext uri="{FF2B5EF4-FFF2-40B4-BE49-F238E27FC236}">
                <a16:creationId xmlns:a16="http://schemas.microsoft.com/office/drawing/2014/main" id="{676A31B3-CE84-4804-AAF4-8593D7A56B95}"/>
              </a:ext>
            </a:extLst>
          </p:cNvPr>
          <p:cNvCxnSpPr>
            <a:cxnSpLocks/>
          </p:cNvCxnSpPr>
          <p:nvPr/>
        </p:nvCxnSpPr>
        <p:spPr bwMode="auto">
          <a:xfrm>
            <a:off x="10429947" y="1751216"/>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87" name="Rettangolo 186">
            <a:extLst>
              <a:ext uri="{FF2B5EF4-FFF2-40B4-BE49-F238E27FC236}">
                <a16:creationId xmlns:a16="http://schemas.microsoft.com/office/drawing/2014/main" id="{D4BFDA6C-61EB-4B2C-8A23-FDB953D0738A}"/>
              </a:ext>
            </a:extLst>
          </p:cNvPr>
          <p:cNvSpPr/>
          <p:nvPr/>
        </p:nvSpPr>
        <p:spPr>
          <a:xfrm>
            <a:off x="9429849" y="1701756"/>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88" name="Rettangolo 187">
            <a:extLst>
              <a:ext uri="{FF2B5EF4-FFF2-40B4-BE49-F238E27FC236}">
                <a16:creationId xmlns:a16="http://schemas.microsoft.com/office/drawing/2014/main" id="{A0248F83-18BA-4A40-A875-4D91766F4F77}"/>
              </a:ext>
            </a:extLst>
          </p:cNvPr>
          <p:cNvSpPr/>
          <p:nvPr/>
        </p:nvSpPr>
        <p:spPr>
          <a:xfrm>
            <a:off x="769265" y="4336644"/>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89" name="Connettore diritto 188">
            <a:extLst>
              <a:ext uri="{FF2B5EF4-FFF2-40B4-BE49-F238E27FC236}">
                <a16:creationId xmlns:a16="http://schemas.microsoft.com/office/drawing/2014/main" id="{C058023F-FA64-4AD8-937B-F154C6D37F29}"/>
              </a:ext>
            </a:extLst>
          </p:cNvPr>
          <p:cNvCxnSpPr>
            <a:cxnSpLocks/>
          </p:cNvCxnSpPr>
          <p:nvPr/>
        </p:nvCxnSpPr>
        <p:spPr bwMode="auto">
          <a:xfrm>
            <a:off x="4695833" y="435165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90" name="Rettangolo 189">
            <a:extLst>
              <a:ext uri="{FF2B5EF4-FFF2-40B4-BE49-F238E27FC236}">
                <a16:creationId xmlns:a16="http://schemas.microsoft.com/office/drawing/2014/main" id="{1EBB4422-2BAE-431B-9D78-6669BB42BBF3}"/>
              </a:ext>
            </a:extLst>
          </p:cNvPr>
          <p:cNvSpPr/>
          <p:nvPr/>
        </p:nvSpPr>
        <p:spPr>
          <a:xfrm>
            <a:off x="3664012" y="432767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91" name="Connettore diritto 190">
            <a:extLst>
              <a:ext uri="{FF2B5EF4-FFF2-40B4-BE49-F238E27FC236}">
                <a16:creationId xmlns:a16="http://schemas.microsoft.com/office/drawing/2014/main" id="{40B5C6A3-9F68-4121-9FA2-6CCFDACF4C5C}"/>
              </a:ext>
            </a:extLst>
          </p:cNvPr>
          <p:cNvCxnSpPr>
            <a:cxnSpLocks/>
          </p:cNvCxnSpPr>
          <p:nvPr/>
        </p:nvCxnSpPr>
        <p:spPr bwMode="auto">
          <a:xfrm>
            <a:off x="7565784" y="434384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92" name="Rettangolo 191">
            <a:extLst>
              <a:ext uri="{FF2B5EF4-FFF2-40B4-BE49-F238E27FC236}">
                <a16:creationId xmlns:a16="http://schemas.microsoft.com/office/drawing/2014/main" id="{8505BDBD-0E96-4C0C-85C5-F7564DE29AD3}"/>
              </a:ext>
            </a:extLst>
          </p:cNvPr>
          <p:cNvSpPr/>
          <p:nvPr/>
        </p:nvSpPr>
        <p:spPr>
          <a:xfrm>
            <a:off x="6565321" y="431986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93" name="Rettangolo 192">
            <a:extLst>
              <a:ext uri="{FF2B5EF4-FFF2-40B4-BE49-F238E27FC236}">
                <a16:creationId xmlns:a16="http://schemas.microsoft.com/office/drawing/2014/main" id="{86661BBF-0CFB-4FE3-AF2F-7BC271F4C4EE}"/>
              </a:ext>
            </a:extLst>
          </p:cNvPr>
          <p:cNvSpPr/>
          <p:nvPr/>
        </p:nvSpPr>
        <p:spPr>
          <a:xfrm>
            <a:off x="7261287" y="2892409"/>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25</a:t>
            </a:r>
          </a:p>
        </p:txBody>
      </p:sp>
      <p:sp>
        <p:nvSpPr>
          <p:cNvPr id="194" name="Rettangolo 193">
            <a:extLst>
              <a:ext uri="{FF2B5EF4-FFF2-40B4-BE49-F238E27FC236}">
                <a16:creationId xmlns:a16="http://schemas.microsoft.com/office/drawing/2014/main" id="{99FBFFB2-F269-41A8-A4D7-F90B22ADB134}"/>
              </a:ext>
            </a:extLst>
          </p:cNvPr>
          <p:cNvSpPr/>
          <p:nvPr/>
        </p:nvSpPr>
        <p:spPr>
          <a:xfrm>
            <a:off x="8594449" y="2871668"/>
            <a:ext cx="355536"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24</a:t>
            </a:r>
          </a:p>
        </p:txBody>
      </p:sp>
      <p:sp>
        <p:nvSpPr>
          <p:cNvPr id="195" name="Rettangolo 194">
            <a:extLst>
              <a:ext uri="{FF2B5EF4-FFF2-40B4-BE49-F238E27FC236}">
                <a16:creationId xmlns:a16="http://schemas.microsoft.com/office/drawing/2014/main" id="{643A7481-F2DF-4517-9C58-82E06FBA44EC}"/>
              </a:ext>
            </a:extLst>
          </p:cNvPr>
          <p:cNvSpPr/>
          <p:nvPr/>
        </p:nvSpPr>
        <p:spPr>
          <a:xfrm>
            <a:off x="11479099" y="263142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33</a:t>
            </a:r>
          </a:p>
        </p:txBody>
      </p:sp>
      <p:sp>
        <p:nvSpPr>
          <p:cNvPr id="196" name="Rettangolo 195">
            <a:extLst>
              <a:ext uri="{FF2B5EF4-FFF2-40B4-BE49-F238E27FC236}">
                <a16:creationId xmlns:a16="http://schemas.microsoft.com/office/drawing/2014/main" id="{23B7255E-1C62-4A6A-90A4-DDB0EC4B03F9}"/>
              </a:ext>
            </a:extLst>
          </p:cNvPr>
          <p:cNvSpPr/>
          <p:nvPr/>
        </p:nvSpPr>
        <p:spPr>
          <a:xfrm>
            <a:off x="10119763" y="2146023"/>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52</a:t>
            </a:r>
          </a:p>
        </p:txBody>
      </p:sp>
      <p:sp>
        <p:nvSpPr>
          <p:cNvPr id="197" name="Rettangolo 196">
            <a:extLst>
              <a:ext uri="{FF2B5EF4-FFF2-40B4-BE49-F238E27FC236}">
                <a16:creationId xmlns:a16="http://schemas.microsoft.com/office/drawing/2014/main" id="{10AE0EB2-F14E-47C5-948C-D234769325D5}"/>
              </a:ext>
            </a:extLst>
          </p:cNvPr>
          <p:cNvSpPr/>
          <p:nvPr/>
        </p:nvSpPr>
        <p:spPr>
          <a:xfrm>
            <a:off x="1711027" y="505349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44</a:t>
            </a:r>
          </a:p>
        </p:txBody>
      </p:sp>
      <p:sp>
        <p:nvSpPr>
          <p:cNvPr id="198" name="Rettangolo 197">
            <a:extLst>
              <a:ext uri="{FF2B5EF4-FFF2-40B4-BE49-F238E27FC236}">
                <a16:creationId xmlns:a16="http://schemas.microsoft.com/office/drawing/2014/main" id="{78B1F62B-62FD-4D7C-B5E2-034A8081DBE5}"/>
              </a:ext>
            </a:extLst>
          </p:cNvPr>
          <p:cNvSpPr/>
          <p:nvPr/>
        </p:nvSpPr>
        <p:spPr>
          <a:xfrm>
            <a:off x="2794138" y="5204119"/>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39</a:t>
            </a:r>
          </a:p>
        </p:txBody>
      </p:sp>
      <p:sp>
        <p:nvSpPr>
          <p:cNvPr id="199" name="Rettangolo 198">
            <a:extLst>
              <a:ext uri="{FF2B5EF4-FFF2-40B4-BE49-F238E27FC236}">
                <a16:creationId xmlns:a16="http://schemas.microsoft.com/office/drawing/2014/main" id="{3553AD58-EA67-44C3-AB59-EB009B5C4035}"/>
              </a:ext>
            </a:extLst>
          </p:cNvPr>
          <p:cNvSpPr/>
          <p:nvPr/>
        </p:nvSpPr>
        <p:spPr>
          <a:xfrm>
            <a:off x="4396194" y="5004551"/>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42</a:t>
            </a:r>
          </a:p>
        </p:txBody>
      </p:sp>
      <p:sp>
        <p:nvSpPr>
          <p:cNvPr id="200" name="Rettangolo 199">
            <a:extLst>
              <a:ext uri="{FF2B5EF4-FFF2-40B4-BE49-F238E27FC236}">
                <a16:creationId xmlns:a16="http://schemas.microsoft.com/office/drawing/2014/main" id="{3FADC6F7-CE65-4F30-9BBB-486934372780}"/>
              </a:ext>
            </a:extLst>
          </p:cNvPr>
          <p:cNvSpPr/>
          <p:nvPr/>
        </p:nvSpPr>
        <p:spPr>
          <a:xfrm>
            <a:off x="5413417" y="509068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37</a:t>
            </a:r>
          </a:p>
        </p:txBody>
      </p:sp>
      <p:sp>
        <p:nvSpPr>
          <p:cNvPr id="201" name="Rettangolo 200">
            <a:extLst>
              <a:ext uri="{FF2B5EF4-FFF2-40B4-BE49-F238E27FC236}">
                <a16:creationId xmlns:a16="http://schemas.microsoft.com/office/drawing/2014/main" id="{3EE9D0B7-04BE-4DAD-9A16-C77C890E36C2}"/>
              </a:ext>
            </a:extLst>
          </p:cNvPr>
          <p:cNvSpPr/>
          <p:nvPr/>
        </p:nvSpPr>
        <p:spPr>
          <a:xfrm>
            <a:off x="5678205" y="5077744"/>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40</a:t>
            </a:r>
          </a:p>
        </p:txBody>
      </p:sp>
      <p:sp>
        <p:nvSpPr>
          <p:cNvPr id="202" name="Rettangolo 201">
            <a:extLst>
              <a:ext uri="{FF2B5EF4-FFF2-40B4-BE49-F238E27FC236}">
                <a16:creationId xmlns:a16="http://schemas.microsoft.com/office/drawing/2014/main" id="{E1B0769A-CADF-406C-BF1F-FAC6736B64C5}"/>
              </a:ext>
            </a:extLst>
          </p:cNvPr>
          <p:cNvSpPr/>
          <p:nvPr/>
        </p:nvSpPr>
        <p:spPr>
          <a:xfrm>
            <a:off x="8598830" y="4916569"/>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47</a:t>
            </a:r>
          </a:p>
        </p:txBody>
      </p:sp>
      <p:sp>
        <p:nvSpPr>
          <p:cNvPr id="203" name="Rettangolo 202">
            <a:extLst>
              <a:ext uri="{FF2B5EF4-FFF2-40B4-BE49-F238E27FC236}">
                <a16:creationId xmlns:a16="http://schemas.microsoft.com/office/drawing/2014/main" id="{2DC7D02C-6C66-43DF-B91F-CD1EFE7624AE}"/>
              </a:ext>
            </a:extLst>
          </p:cNvPr>
          <p:cNvSpPr/>
          <p:nvPr/>
        </p:nvSpPr>
        <p:spPr>
          <a:xfrm>
            <a:off x="7261032" y="4846964"/>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50</a:t>
            </a:r>
          </a:p>
        </p:txBody>
      </p:sp>
      <p:sp>
        <p:nvSpPr>
          <p:cNvPr id="204" name="Rettangolo 203">
            <a:extLst>
              <a:ext uri="{FF2B5EF4-FFF2-40B4-BE49-F238E27FC236}">
                <a16:creationId xmlns:a16="http://schemas.microsoft.com/office/drawing/2014/main" id="{BAEE5E5E-E42A-4DD0-9FDE-640EF6191BC3}"/>
              </a:ext>
            </a:extLst>
          </p:cNvPr>
          <p:cNvSpPr/>
          <p:nvPr/>
        </p:nvSpPr>
        <p:spPr>
          <a:xfrm>
            <a:off x="10140400" y="4970274"/>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43</a:t>
            </a:r>
          </a:p>
        </p:txBody>
      </p:sp>
      <p:sp>
        <p:nvSpPr>
          <p:cNvPr id="205" name="Rettangolo 204">
            <a:extLst>
              <a:ext uri="{FF2B5EF4-FFF2-40B4-BE49-F238E27FC236}">
                <a16:creationId xmlns:a16="http://schemas.microsoft.com/office/drawing/2014/main" id="{E7CAA8A6-D6D1-41C5-8CA2-5AA28488F08E}"/>
              </a:ext>
            </a:extLst>
          </p:cNvPr>
          <p:cNvSpPr/>
          <p:nvPr/>
        </p:nvSpPr>
        <p:spPr>
          <a:xfrm>
            <a:off x="11463710" y="530875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33</a:t>
            </a:r>
          </a:p>
        </p:txBody>
      </p:sp>
      <p:sp>
        <p:nvSpPr>
          <p:cNvPr id="206" name="CasellaDiTesto 9">
            <a:extLst>
              <a:ext uri="{FF2B5EF4-FFF2-40B4-BE49-F238E27FC236}">
                <a16:creationId xmlns:a16="http://schemas.microsoft.com/office/drawing/2014/main" id="{FE258ED7-6236-4711-A350-4BAC9D67C4AB}"/>
              </a:ext>
            </a:extLst>
          </p:cNvPr>
          <p:cNvSpPr txBox="1">
            <a:spLocks noChangeArrowheads="1"/>
          </p:cNvSpPr>
          <p:nvPr/>
        </p:nvSpPr>
        <p:spPr bwMode="auto">
          <a:xfrm>
            <a:off x="3450607" y="2119341"/>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207" name="Rettangolo 206">
            <a:extLst>
              <a:ext uri="{FF2B5EF4-FFF2-40B4-BE49-F238E27FC236}">
                <a16:creationId xmlns:a16="http://schemas.microsoft.com/office/drawing/2014/main" id="{6FD25254-3791-40FD-A415-E067EA4C7A1D}"/>
              </a:ext>
            </a:extLst>
          </p:cNvPr>
          <p:cNvSpPr/>
          <p:nvPr/>
        </p:nvSpPr>
        <p:spPr>
          <a:xfrm>
            <a:off x="5370024" y="216159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51</a:t>
            </a:r>
          </a:p>
        </p:txBody>
      </p:sp>
      <p:sp>
        <p:nvSpPr>
          <p:cNvPr id="208" name="Rettangolo 207">
            <a:extLst>
              <a:ext uri="{FF2B5EF4-FFF2-40B4-BE49-F238E27FC236}">
                <a16:creationId xmlns:a16="http://schemas.microsoft.com/office/drawing/2014/main" id="{AC8324DA-0FB1-4C77-A810-E4B83A018752}"/>
              </a:ext>
            </a:extLst>
          </p:cNvPr>
          <p:cNvSpPr/>
          <p:nvPr/>
        </p:nvSpPr>
        <p:spPr>
          <a:xfrm>
            <a:off x="8360502" y="2909949"/>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23</a:t>
            </a:r>
          </a:p>
        </p:txBody>
      </p:sp>
      <p:sp>
        <p:nvSpPr>
          <p:cNvPr id="209" name="Rettangolo 208">
            <a:extLst>
              <a:ext uri="{FF2B5EF4-FFF2-40B4-BE49-F238E27FC236}">
                <a16:creationId xmlns:a16="http://schemas.microsoft.com/office/drawing/2014/main" id="{0D2468E3-075E-4745-9EA0-4C48278453F2}"/>
              </a:ext>
            </a:extLst>
          </p:cNvPr>
          <p:cNvSpPr/>
          <p:nvPr/>
        </p:nvSpPr>
        <p:spPr>
          <a:xfrm>
            <a:off x="11296160" y="277018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29</a:t>
            </a:r>
          </a:p>
        </p:txBody>
      </p:sp>
      <p:sp>
        <p:nvSpPr>
          <p:cNvPr id="210" name="Rettangolo 209">
            <a:extLst>
              <a:ext uri="{FF2B5EF4-FFF2-40B4-BE49-F238E27FC236}">
                <a16:creationId xmlns:a16="http://schemas.microsoft.com/office/drawing/2014/main" id="{4E3150AB-0630-4755-8BAB-910722DDA5D9}"/>
              </a:ext>
            </a:extLst>
          </p:cNvPr>
          <p:cNvSpPr/>
          <p:nvPr/>
        </p:nvSpPr>
        <p:spPr>
          <a:xfrm>
            <a:off x="2635525" y="535042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34</a:t>
            </a:r>
          </a:p>
        </p:txBody>
      </p:sp>
      <p:sp>
        <p:nvSpPr>
          <p:cNvPr id="211" name="Rettangolo 210">
            <a:extLst>
              <a:ext uri="{FF2B5EF4-FFF2-40B4-BE49-F238E27FC236}">
                <a16:creationId xmlns:a16="http://schemas.microsoft.com/office/drawing/2014/main" id="{51DDFEAE-1251-406D-B8FA-5ACB868BA5CA}"/>
              </a:ext>
            </a:extLst>
          </p:cNvPr>
          <p:cNvSpPr/>
          <p:nvPr/>
        </p:nvSpPr>
        <p:spPr>
          <a:xfrm>
            <a:off x="8226398" y="4951719"/>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46</a:t>
            </a:r>
          </a:p>
        </p:txBody>
      </p:sp>
      <p:sp>
        <p:nvSpPr>
          <p:cNvPr id="212" name="Rettangolo 211">
            <a:extLst>
              <a:ext uri="{FF2B5EF4-FFF2-40B4-BE49-F238E27FC236}">
                <a16:creationId xmlns:a16="http://schemas.microsoft.com/office/drawing/2014/main" id="{549BC378-F5F4-4B57-A829-7B0FE9D23C26}"/>
              </a:ext>
            </a:extLst>
          </p:cNvPr>
          <p:cNvSpPr/>
          <p:nvPr/>
        </p:nvSpPr>
        <p:spPr>
          <a:xfrm>
            <a:off x="11255503" y="540677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32</a:t>
            </a:r>
          </a:p>
        </p:txBody>
      </p:sp>
      <p:cxnSp>
        <p:nvCxnSpPr>
          <p:cNvPr id="220" name="Connettore diritto 219">
            <a:extLst>
              <a:ext uri="{FF2B5EF4-FFF2-40B4-BE49-F238E27FC236}">
                <a16:creationId xmlns:a16="http://schemas.microsoft.com/office/drawing/2014/main" id="{E626EBC5-C2DD-44A5-8D65-BDACE01D5DAE}"/>
              </a:ext>
            </a:extLst>
          </p:cNvPr>
          <p:cNvCxnSpPr>
            <a:cxnSpLocks/>
          </p:cNvCxnSpPr>
          <p:nvPr/>
        </p:nvCxnSpPr>
        <p:spPr bwMode="auto">
          <a:xfrm>
            <a:off x="10445892" y="4385573"/>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221" name="Rettangolo 220">
            <a:extLst>
              <a:ext uri="{FF2B5EF4-FFF2-40B4-BE49-F238E27FC236}">
                <a16:creationId xmlns:a16="http://schemas.microsoft.com/office/drawing/2014/main" id="{F2B92779-34FA-4F6E-896E-40E9FFC7BD3C}"/>
              </a:ext>
            </a:extLst>
          </p:cNvPr>
          <p:cNvSpPr/>
          <p:nvPr/>
        </p:nvSpPr>
        <p:spPr>
          <a:xfrm>
            <a:off x="9429846" y="433611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516347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8D1EC46A-B3BA-4677-876B-798701932D1A}"/>
              </a:ext>
            </a:extLst>
          </p:cNvPr>
          <p:cNvPicPr>
            <a:picLocks noChangeAspect="1"/>
          </p:cNvPicPr>
          <p:nvPr/>
        </p:nvPicPr>
        <p:blipFill>
          <a:blip r:embed="rId2"/>
          <a:stretch>
            <a:fillRect/>
          </a:stretch>
        </p:blipFill>
        <p:spPr>
          <a:xfrm>
            <a:off x="6385447" y="670052"/>
            <a:ext cx="5149596" cy="2793492"/>
          </a:xfrm>
          <a:prstGeom prst="rect">
            <a:avLst/>
          </a:prstGeom>
        </p:spPr>
      </p:pic>
      <p:pic>
        <p:nvPicPr>
          <p:cNvPr id="11" name="Immagine 10">
            <a:extLst>
              <a:ext uri="{FF2B5EF4-FFF2-40B4-BE49-F238E27FC236}">
                <a16:creationId xmlns:a16="http://schemas.microsoft.com/office/drawing/2014/main" id="{3A708650-488A-4551-9B8F-A5FBCC556BB3}"/>
              </a:ext>
            </a:extLst>
          </p:cNvPr>
          <p:cNvPicPr>
            <a:picLocks noChangeAspect="1"/>
          </p:cNvPicPr>
          <p:nvPr/>
        </p:nvPicPr>
        <p:blipFill>
          <a:blip r:embed="rId3"/>
          <a:stretch>
            <a:fillRect/>
          </a:stretch>
        </p:blipFill>
        <p:spPr>
          <a:xfrm>
            <a:off x="6385998" y="3367675"/>
            <a:ext cx="5149596" cy="2793492"/>
          </a:xfrm>
          <a:prstGeom prst="rect">
            <a:avLst/>
          </a:prstGeom>
        </p:spPr>
      </p:pic>
      <p:pic>
        <p:nvPicPr>
          <p:cNvPr id="10" name="Immagine 9">
            <a:extLst>
              <a:ext uri="{FF2B5EF4-FFF2-40B4-BE49-F238E27FC236}">
                <a16:creationId xmlns:a16="http://schemas.microsoft.com/office/drawing/2014/main" id="{0E64F518-DCAC-477B-9572-E4343855783F}"/>
              </a:ext>
            </a:extLst>
          </p:cNvPr>
          <p:cNvPicPr>
            <a:picLocks noChangeAspect="1"/>
          </p:cNvPicPr>
          <p:nvPr/>
        </p:nvPicPr>
        <p:blipFill>
          <a:blip r:embed="rId4"/>
          <a:stretch>
            <a:fillRect/>
          </a:stretch>
        </p:blipFill>
        <p:spPr>
          <a:xfrm>
            <a:off x="675812" y="3372900"/>
            <a:ext cx="5149596" cy="2793492"/>
          </a:xfrm>
          <a:prstGeom prst="rect">
            <a:avLst/>
          </a:prstGeom>
        </p:spPr>
      </p:pic>
      <p:pic>
        <p:nvPicPr>
          <p:cNvPr id="9" name="Immagine 8">
            <a:extLst>
              <a:ext uri="{FF2B5EF4-FFF2-40B4-BE49-F238E27FC236}">
                <a16:creationId xmlns:a16="http://schemas.microsoft.com/office/drawing/2014/main" id="{362C4B45-D450-475E-AAB5-1835C0BEFB9B}"/>
              </a:ext>
            </a:extLst>
          </p:cNvPr>
          <p:cNvPicPr>
            <a:picLocks noChangeAspect="1"/>
          </p:cNvPicPr>
          <p:nvPr/>
        </p:nvPicPr>
        <p:blipFill>
          <a:blip r:embed="rId5"/>
          <a:stretch>
            <a:fillRect/>
          </a:stretch>
        </p:blipFill>
        <p:spPr>
          <a:xfrm>
            <a:off x="676598" y="671166"/>
            <a:ext cx="5149596" cy="2793492"/>
          </a:xfrm>
          <a:prstGeom prst="rect">
            <a:avLst/>
          </a:prstGeom>
        </p:spPr>
      </p:pic>
      <p:sp>
        <p:nvSpPr>
          <p:cNvPr id="37" name="Rettangolo 36">
            <a:extLst>
              <a:ext uri="{FF2B5EF4-FFF2-40B4-BE49-F238E27FC236}">
                <a16:creationId xmlns:a16="http://schemas.microsoft.com/office/drawing/2014/main" id="{5BF087BC-EDD1-45EB-845B-2D6BD9F6AD6D}"/>
              </a:ext>
            </a:extLst>
          </p:cNvPr>
          <p:cNvSpPr/>
          <p:nvPr/>
        </p:nvSpPr>
        <p:spPr bwMode="auto">
          <a:xfrm>
            <a:off x="671912" y="1081151"/>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41" name="CasellaDiTesto 40">
            <a:extLst>
              <a:ext uri="{FF2B5EF4-FFF2-40B4-BE49-F238E27FC236}">
                <a16:creationId xmlns:a16="http://schemas.microsoft.com/office/drawing/2014/main" id="{8EE0C1B4-F3DC-4C22-A6F4-B758E9F32279}"/>
              </a:ext>
            </a:extLst>
          </p:cNvPr>
          <p:cNvSpPr txBox="1"/>
          <p:nvPr/>
        </p:nvSpPr>
        <p:spPr>
          <a:xfrm>
            <a:off x="460156" y="896699"/>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Gorizia</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pic>
        <p:nvPicPr>
          <p:cNvPr id="45" name="Elemento grafico 44" descr="Professore">
            <a:extLst>
              <a:ext uri="{FF2B5EF4-FFF2-40B4-BE49-F238E27FC236}">
                <a16:creationId xmlns:a16="http://schemas.microsoft.com/office/drawing/2014/main" id="{E44F6F1F-A766-43B0-B2D9-B15B92A361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56529" y="6237312"/>
            <a:ext cx="387795" cy="387795"/>
          </a:xfrm>
          <a:prstGeom prst="rect">
            <a:avLst/>
          </a:prstGeom>
        </p:spPr>
      </p:pic>
      <p:sp>
        <p:nvSpPr>
          <p:cNvPr id="46" name="Text Box 18">
            <a:extLst>
              <a:ext uri="{FF2B5EF4-FFF2-40B4-BE49-F238E27FC236}">
                <a16:creationId xmlns:a16="http://schemas.microsoft.com/office/drawing/2014/main" id="{B422B959-4962-4BEF-A71F-4B9B9C1253F4}"/>
              </a:ext>
            </a:extLst>
          </p:cNvPr>
          <p:cNvSpPr txBox="1">
            <a:spLocks noChangeArrowheads="1"/>
          </p:cNvSpPr>
          <p:nvPr/>
        </p:nvSpPr>
        <p:spPr bwMode="auto">
          <a:xfrm>
            <a:off x="1631504" y="6312800"/>
            <a:ext cx="5819020" cy="294569"/>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per ciascuna provincia:</a:t>
            </a:r>
            <a:endParaRPr lang="it-IT" altLang="it-IT" sz="1300" b="1" i="1">
              <a:solidFill>
                <a:schemeClr val="tx1"/>
              </a:solidFill>
            </a:endParaRPr>
          </a:p>
        </p:txBody>
      </p:sp>
      <p:sp>
        <p:nvSpPr>
          <p:cNvPr id="47" name="Rettangolo 46">
            <a:extLst>
              <a:ext uri="{FF2B5EF4-FFF2-40B4-BE49-F238E27FC236}">
                <a16:creationId xmlns:a16="http://schemas.microsoft.com/office/drawing/2014/main" id="{F248DBB0-32F2-4CB2-BD18-94BE0D4DF300}"/>
              </a:ext>
            </a:extLst>
          </p:cNvPr>
          <p:cNvSpPr/>
          <p:nvPr/>
        </p:nvSpPr>
        <p:spPr bwMode="auto">
          <a:xfrm>
            <a:off x="7199406" y="6362431"/>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a:ln>
                <a:noFill/>
              </a:ln>
              <a:solidFill>
                <a:schemeClr val="tx1"/>
              </a:solidFill>
              <a:effectLst/>
              <a:latin typeface="Arial" charset="0"/>
            </a:endParaRPr>
          </a:p>
        </p:txBody>
      </p:sp>
      <p:sp>
        <p:nvSpPr>
          <p:cNvPr id="48" name="CasellaDiTesto 9">
            <a:extLst>
              <a:ext uri="{FF2B5EF4-FFF2-40B4-BE49-F238E27FC236}">
                <a16:creationId xmlns:a16="http://schemas.microsoft.com/office/drawing/2014/main" id="{C056E2FB-CEFB-472B-992A-21AEF3A30DB3}"/>
              </a:ext>
            </a:extLst>
          </p:cNvPr>
          <p:cNvSpPr txBox="1">
            <a:spLocks noChangeArrowheads="1"/>
          </p:cNvSpPr>
          <p:nvPr/>
        </p:nvSpPr>
        <p:spPr bwMode="auto">
          <a:xfrm>
            <a:off x="7389085" y="6313890"/>
            <a:ext cx="1918681"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Terziario Provincia</a:t>
            </a:r>
          </a:p>
        </p:txBody>
      </p:sp>
      <p:sp>
        <p:nvSpPr>
          <p:cNvPr id="49" name="Rettangolo 48">
            <a:extLst>
              <a:ext uri="{FF2B5EF4-FFF2-40B4-BE49-F238E27FC236}">
                <a16:creationId xmlns:a16="http://schemas.microsoft.com/office/drawing/2014/main" id="{B59552F0-D9C3-4D65-BA14-AD1AD4F3A7C4}"/>
              </a:ext>
            </a:extLst>
          </p:cNvPr>
          <p:cNvSpPr/>
          <p:nvPr/>
        </p:nvSpPr>
        <p:spPr bwMode="auto">
          <a:xfrm>
            <a:off x="9264352" y="6362431"/>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a:ln>
                <a:noFill/>
              </a:ln>
              <a:solidFill>
                <a:schemeClr val="tx1"/>
              </a:solidFill>
              <a:effectLst/>
              <a:latin typeface="Arial" charset="0"/>
            </a:endParaRPr>
          </a:p>
        </p:txBody>
      </p:sp>
      <p:sp>
        <p:nvSpPr>
          <p:cNvPr id="50" name="CasellaDiTesto 9">
            <a:extLst>
              <a:ext uri="{FF2B5EF4-FFF2-40B4-BE49-F238E27FC236}">
                <a16:creationId xmlns:a16="http://schemas.microsoft.com/office/drawing/2014/main" id="{BFAEA87A-8404-4673-A760-BBEFCFC8EC07}"/>
              </a:ext>
            </a:extLst>
          </p:cNvPr>
          <p:cNvSpPr txBox="1">
            <a:spLocks noChangeArrowheads="1"/>
          </p:cNvSpPr>
          <p:nvPr/>
        </p:nvSpPr>
        <p:spPr bwMode="auto">
          <a:xfrm>
            <a:off x="9454032" y="6313890"/>
            <a:ext cx="161053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Terziario FVG</a:t>
            </a:r>
          </a:p>
        </p:txBody>
      </p:sp>
      <p:cxnSp>
        <p:nvCxnSpPr>
          <p:cNvPr id="51" name="Connettore diritto 50">
            <a:extLst>
              <a:ext uri="{FF2B5EF4-FFF2-40B4-BE49-F238E27FC236}">
                <a16:creationId xmlns:a16="http://schemas.microsoft.com/office/drawing/2014/main" id="{C1E1CC2C-7B2F-45E1-B528-B07C68B2EA52}"/>
              </a:ext>
            </a:extLst>
          </p:cNvPr>
          <p:cNvCxnSpPr>
            <a:cxnSpLocks/>
          </p:cNvCxnSpPr>
          <p:nvPr/>
        </p:nvCxnSpPr>
        <p:spPr bwMode="auto">
          <a:xfrm>
            <a:off x="3172189" y="1332125"/>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52" name="Rettangolo 51">
            <a:extLst>
              <a:ext uri="{FF2B5EF4-FFF2-40B4-BE49-F238E27FC236}">
                <a16:creationId xmlns:a16="http://schemas.microsoft.com/office/drawing/2014/main" id="{3F18B398-8439-411A-82E6-3B4977657DE2}"/>
              </a:ext>
            </a:extLst>
          </p:cNvPr>
          <p:cNvSpPr/>
          <p:nvPr/>
        </p:nvSpPr>
        <p:spPr>
          <a:xfrm>
            <a:off x="2125011" y="1372103"/>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sp>
        <p:nvSpPr>
          <p:cNvPr id="54" name="Rettangolo 53">
            <a:extLst>
              <a:ext uri="{FF2B5EF4-FFF2-40B4-BE49-F238E27FC236}">
                <a16:creationId xmlns:a16="http://schemas.microsoft.com/office/drawing/2014/main" id="{CAF53486-6DB4-4245-BC0F-7A7FB289F807}"/>
              </a:ext>
            </a:extLst>
          </p:cNvPr>
          <p:cNvSpPr/>
          <p:nvPr/>
        </p:nvSpPr>
        <p:spPr>
          <a:xfrm>
            <a:off x="4814330" y="2433848"/>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25</a:t>
            </a:r>
          </a:p>
        </p:txBody>
      </p:sp>
      <p:sp>
        <p:nvSpPr>
          <p:cNvPr id="55" name="CasellaDiTesto 9">
            <a:extLst>
              <a:ext uri="{FF2B5EF4-FFF2-40B4-BE49-F238E27FC236}">
                <a16:creationId xmlns:a16="http://schemas.microsoft.com/office/drawing/2014/main" id="{75761C2F-33AA-4F32-AE24-FA66D96D1299}"/>
              </a:ext>
            </a:extLst>
          </p:cNvPr>
          <p:cNvSpPr txBox="1">
            <a:spLocks noChangeArrowheads="1"/>
          </p:cNvSpPr>
          <p:nvPr/>
        </p:nvSpPr>
        <p:spPr bwMode="auto">
          <a:xfrm>
            <a:off x="930853" y="1583284"/>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56" name="CasellaDiTesto 9">
            <a:extLst>
              <a:ext uri="{FF2B5EF4-FFF2-40B4-BE49-F238E27FC236}">
                <a16:creationId xmlns:a16="http://schemas.microsoft.com/office/drawing/2014/main" id="{D5C36102-E4F4-4B32-974B-D74E9EDAC3CC}"/>
              </a:ext>
            </a:extLst>
          </p:cNvPr>
          <p:cNvSpPr txBox="1">
            <a:spLocks noChangeArrowheads="1"/>
          </p:cNvSpPr>
          <p:nvPr/>
        </p:nvSpPr>
        <p:spPr bwMode="auto">
          <a:xfrm>
            <a:off x="881153" y="2352650"/>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GO</a:t>
            </a:r>
          </a:p>
        </p:txBody>
      </p:sp>
      <p:sp>
        <p:nvSpPr>
          <p:cNvPr id="58" name="Rettangolo 57">
            <a:extLst>
              <a:ext uri="{FF2B5EF4-FFF2-40B4-BE49-F238E27FC236}">
                <a16:creationId xmlns:a16="http://schemas.microsoft.com/office/drawing/2014/main" id="{9C7424EA-1A8A-4E5A-9A3A-29FB4507511F}"/>
              </a:ext>
            </a:extLst>
          </p:cNvPr>
          <p:cNvSpPr/>
          <p:nvPr/>
        </p:nvSpPr>
        <p:spPr>
          <a:xfrm>
            <a:off x="5168831" y="2368039"/>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27</a:t>
            </a:r>
          </a:p>
        </p:txBody>
      </p:sp>
      <p:sp>
        <p:nvSpPr>
          <p:cNvPr id="57" name="Rettangolo 56">
            <a:extLst>
              <a:ext uri="{FF2B5EF4-FFF2-40B4-BE49-F238E27FC236}">
                <a16:creationId xmlns:a16="http://schemas.microsoft.com/office/drawing/2014/main" id="{27B8751E-4157-490C-ADD4-5DB096B66ABE}"/>
              </a:ext>
            </a:extLst>
          </p:cNvPr>
          <p:cNvSpPr/>
          <p:nvPr/>
        </p:nvSpPr>
        <p:spPr>
          <a:xfrm>
            <a:off x="2841223" y="2376142"/>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28</a:t>
            </a:r>
          </a:p>
        </p:txBody>
      </p:sp>
      <p:sp>
        <p:nvSpPr>
          <p:cNvPr id="61" name="Rettangolo 60">
            <a:extLst>
              <a:ext uri="{FF2B5EF4-FFF2-40B4-BE49-F238E27FC236}">
                <a16:creationId xmlns:a16="http://schemas.microsoft.com/office/drawing/2014/main" id="{CC040FB3-6544-4969-B40F-2BF078AA501C}"/>
              </a:ext>
            </a:extLst>
          </p:cNvPr>
          <p:cNvSpPr/>
          <p:nvPr/>
        </p:nvSpPr>
        <p:spPr bwMode="auto">
          <a:xfrm>
            <a:off x="6379764" y="1080060"/>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62" name="CasellaDiTesto 61">
            <a:extLst>
              <a:ext uri="{FF2B5EF4-FFF2-40B4-BE49-F238E27FC236}">
                <a16:creationId xmlns:a16="http://schemas.microsoft.com/office/drawing/2014/main" id="{77B74A4A-6B6A-40DE-A5DE-9D34A6E4D7C5}"/>
              </a:ext>
            </a:extLst>
          </p:cNvPr>
          <p:cNvSpPr txBox="1"/>
          <p:nvPr/>
        </p:nvSpPr>
        <p:spPr>
          <a:xfrm>
            <a:off x="6168008" y="895608"/>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Udine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63" name="Connettore diritto 62">
            <a:extLst>
              <a:ext uri="{FF2B5EF4-FFF2-40B4-BE49-F238E27FC236}">
                <a16:creationId xmlns:a16="http://schemas.microsoft.com/office/drawing/2014/main" id="{7034F51D-FBA0-4273-9851-D83B23C2D156}"/>
              </a:ext>
            </a:extLst>
          </p:cNvPr>
          <p:cNvCxnSpPr>
            <a:cxnSpLocks/>
          </p:cNvCxnSpPr>
          <p:nvPr/>
        </p:nvCxnSpPr>
        <p:spPr bwMode="auto">
          <a:xfrm>
            <a:off x="8891083" y="1336477"/>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64" name="Rettangolo 63">
            <a:extLst>
              <a:ext uri="{FF2B5EF4-FFF2-40B4-BE49-F238E27FC236}">
                <a16:creationId xmlns:a16="http://schemas.microsoft.com/office/drawing/2014/main" id="{E06B1716-5B93-4FD3-A57A-84A834A9A14F}"/>
              </a:ext>
            </a:extLst>
          </p:cNvPr>
          <p:cNvSpPr/>
          <p:nvPr/>
        </p:nvSpPr>
        <p:spPr>
          <a:xfrm>
            <a:off x="7833235" y="1371012"/>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sp>
        <p:nvSpPr>
          <p:cNvPr id="66" name="Rettangolo 65">
            <a:extLst>
              <a:ext uri="{FF2B5EF4-FFF2-40B4-BE49-F238E27FC236}">
                <a16:creationId xmlns:a16="http://schemas.microsoft.com/office/drawing/2014/main" id="{7313C4C5-F373-4BCC-8363-5938F9EC4B8F}"/>
              </a:ext>
            </a:extLst>
          </p:cNvPr>
          <p:cNvSpPr/>
          <p:nvPr/>
        </p:nvSpPr>
        <p:spPr>
          <a:xfrm>
            <a:off x="10345026" y="1874199"/>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40</a:t>
            </a:r>
          </a:p>
        </p:txBody>
      </p:sp>
      <p:sp>
        <p:nvSpPr>
          <p:cNvPr id="69" name="CasellaDiTesto 9">
            <a:extLst>
              <a:ext uri="{FF2B5EF4-FFF2-40B4-BE49-F238E27FC236}">
                <a16:creationId xmlns:a16="http://schemas.microsoft.com/office/drawing/2014/main" id="{3F9457E5-4244-4613-BD3C-A0E8E159AB53}"/>
              </a:ext>
            </a:extLst>
          </p:cNvPr>
          <p:cNvSpPr txBox="1">
            <a:spLocks noChangeArrowheads="1"/>
          </p:cNvSpPr>
          <p:nvPr/>
        </p:nvSpPr>
        <p:spPr bwMode="auto">
          <a:xfrm>
            <a:off x="6668827" y="2181198"/>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73" name="CasellaDiTesto 9">
            <a:extLst>
              <a:ext uri="{FF2B5EF4-FFF2-40B4-BE49-F238E27FC236}">
                <a16:creationId xmlns:a16="http://schemas.microsoft.com/office/drawing/2014/main" id="{0F0E05D7-C6B2-4AF0-938D-D284D21CA9D7}"/>
              </a:ext>
            </a:extLst>
          </p:cNvPr>
          <p:cNvSpPr txBox="1">
            <a:spLocks noChangeArrowheads="1"/>
          </p:cNvSpPr>
          <p:nvPr/>
        </p:nvSpPr>
        <p:spPr bwMode="auto">
          <a:xfrm>
            <a:off x="6772607" y="1571096"/>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UD</a:t>
            </a:r>
          </a:p>
        </p:txBody>
      </p:sp>
      <p:sp>
        <p:nvSpPr>
          <p:cNvPr id="75" name="Rettangolo 74">
            <a:extLst>
              <a:ext uri="{FF2B5EF4-FFF2-40B4-BE49-F238E27FC236}">
                <a16:creationId xmlns:a16="http://schemas.microsoft.com/office/drawing/2014/main" id="{8F2BD93A-A51B-466F-BC07-8309B3F54A02}"/>
              </a:ext>
            </a:extLst>
          </p:cNvPr>
          <p:cNvSpPr/>
          <p:nvPr/>
        </p:nvSpPr>
        <p:spPr>
          <a:xfrm>
            <a:off x="10862180" y="1857784"/>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42</a:t>
            </a:r>
          </a:p>
        </p:txBody>
      </p:sp>
      <p:sp>
        <p:nvSpPr>
          <p:cNvPr id="77" name="Rettangolo 76">
            <a:extLst>
              <a:ext uri="{FF2B5EF4-FFF2-40B4-BE49-F238E27FC236}">
                <a16:creationId xmlns:a16="http://schemas.microsoft.com/office/drawing/2014/main" id="{3F0BD421-7F81-4FE1-AD50-A3D5CB22D409}"/>
              </a:ext>
            </a:extLst>
          </p:cNvPr>
          <p:cNvSpPr/>
          <p:nvPr/>
        </p:nvSpPr>
        <p:spPr>
          <a:xfrm>
            <a:off x="8572060" y="1852732"/>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41</a:t>
            </a:r>
          </a:p>
        </p:txBody>
      </p:sp>
      <p:sp>
        <p:nvSpPr>
          <p:cNvPr id="119" name="Rettangolo 118">
            <a:extLst>
              <a:ext uri="{FF2B5EF4-FFF2-40B4-BE49-F238E27FC236}">
                <a16:creationId xmlns:a16="http://schemas.microsoft.com/office/drawing/2014/main" id="{82992276-2226-41BC-85A0-83886D11C425}"/>
              </a:ext>
            </a:extLst>
          </p:cNvPr>
          <p:cNvSpPr/>
          <p:nvPr/>
        </p:nvSpPr>
        <p:spPr bwMode="auto">
          <a:xfrm>
            <a:off x="669506" y="3779645"/>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0" name="CasellaDiTesto 119">
            <a:extLst>
              <a:ext uri="{FF2B5EF4-FFF2-40B4-BE49-F238E27FC236}">
                <a16:creationId xmlns:a16="http://schemas.microsoft.com/office/drawing/2014/main" id="{46C1A794-DBEB-40CE-800B-D3A725818C09}"/>
              </a:ext>
            </a:extLst>
          </p:cNvPr>
          <p:cNvSpPr txBox="1"/>
          <p:nvPr/>
        </p:nvSpPr>
        <p:spPr>
          <a:xfrm>
            <a:off x="457750" y="3595193"/>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Pordenone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121" name="Connettore diritto 120">
            <a:extLst>
              <a:ext uri="{FF2B5EF4-FFF2-40B4-BE49-F238E27FC236}">
                <a16:creationId xmlns:a16="http://schemas.microsoft.com/office/drawing/2014/main" id="{AA5040B2-3237-473E-879E-AF9922104561}"/>
              </a:ext>
            </a:extLst>
          </p:cNvPr>
          <p:cNvCxnSpPr>
            <a:cxnSpLocks/>
          </p:cNvCxnSpPr>
          <p:nvPr/>
        </p:nvCxnSpPr>
        <p:spPr bwMode="auto">
          <a:xfrm>
            <a:off x="3188134" y="4030619"/>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22" name="Rettangolo 121">
            <a:extLst>
              <a:ext uri="{FF2B5EF4-FFF2-40B4-BE49-F238E27FC236}">
                <a16:creationId xmlns:a16="http://schemas.microsoft.com/office/drawing/2014/main" id="{244A4083-F83E-4504-8475-4AD29517E06F}"/>
              </a:ext>
            </a:extLst>
          </p:cNvPr>
          <p:cNvSpPr/>
          <p:nvPr/>
        </p:nvSpPr>
        <p:spPr>
          <a:xfrm>
            <a:off x="2178174" y="4070597"/>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sp>
        <p:nvSpPr>
          <p:cNvPr id="123" name="Rettangolo 122">
            <a:extLst>
              <a:ext uri="{FF2B5EF4-FFF2-40B4-BE49-F238E27FC236}">
                <a16:creationId xmlns:a16="http://schemas.microsoft.com/office/drawing/2014/main" id="{D37B759C-42D8-41B7-9CC7-5D0AC77E15EA}"/>
              </a:ext>
            </a:extLst>
          </p:cNvPr>
          <p:cNvSpPr/>
          <p:nvPr/>
        </p:nvSpPr>
        <p:spPr>
          <a:xfrm>
            <a:off x="4591383" y="4570101"/>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42</a:t>
            </a:r>
          </a:p>
        </p:txBody>
      </p:sp>
      <p:sp>
        <p:nvSpPr>
          <p:cNvPr id="124" name="CasellaDiTesto 9">
            <a:extLst>
              <a:ext uri="{FF2B5EF4-FFF2-40B4-BE49-F238E27FC236}">
                <a16:creationId xmlns:a16="http://schemas.microsoft.com/office/drawing/2014/main" id="{733CF2FB-0EBF-4B4D-ABD4-A24AAC162F41}"/>
              </a:ext>
            </a:extLst>
          </p:cNvPr>
          <p:cNvSpPr txBox="1">
            <a:spLocks noChangeArrowheads="1"/>
          </p:cNvSpPr>
          <p:nvPr/>
        </p:nvSpPr>
        <p:spPr bwMode="auto">
          <a:xfrm>
            <a:off x="1024570" y="4875402"/>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125" name="CasellaDiTesto 9">
            <a:extLst>
              <a:ext uri="{FF2B5EF4-FFF2-40B4-BE49-F238E27FC236}">
                <a16:creationId xmlns:a16="http://schemas.microsoft.com/office/drawing/2014/main" id="{B584A073-BAB1-4370-AD31-980C85584D44}"/>
              </a:ext>
            </a:extLst>
          </p:cNvPr>
          <p:cNvSpPr txBox="1">
            <a:spLocks noChangeArrowheads="1"/>
          </p:cNvSpPr>
          <p:nvPr/>
        </p:nvSpPr>
        <p:spPr bwMode="auto">
          <a:xfrm>
            <a:off x="1058488" y="4315727"/>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PN</a:t>
            </a:r>
          </a:p>
        </p:txBody>
      </p:sp>
      <p:sp>
        <p:nvSpPr>
          <p:cNvPr id="127" name="Rettangolo 126">
            <a:extLst>
              <a:ext uri="{FF2B5EF4-FFF2-40B4-BE49-F238E27FC236}">
                <a16:creationId xmlns:a16="http://schemas.microsoft.com/office/drawing/2014/main" id="{6F94107C-E091-41C7-BBF9-5E44A60C7F34}"/>
              </a:ext>
            </a:extLst>
          </p:cNvPr>
          <p:cNvSpPr/>
          <p:nvPr/>
        </p:nvSpPr>
        <p:spPr>
          <a:xfrm>
            <a:off x="5139976" y="4497297"/>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44</a:t>
            </a:r>
          </a:p>
        </p:txBody>
      </p:sp>
      <p:sp>
        <p:nvSpPr>
          <p:cNvPr id="128" name="Rettangolo 127">
            <a:extLst>
              <a:ext uri="{FF2B5EF4-FFF2-40B4-BE49-F238E27FC236}">
                <a16:creationId xmlns:a16="http://schemas.microsoft.com/office/drawing/2014/main" id="{335BA7EF-A252-406D-AB2B-97B243448D78}"/>
              </a:ext>
            </a:extLst>
          </p:cNvPr>
          <p:cNvSpPr/>
          <p:nvPr/>
        </p:nvSpPr>
        <p:spPr>
          <a:xfrm>
            <a:off x="2867782" y="4607885"/>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36</a:t>
            </a:r>
          </a:p>
        </p:txBody>
      </p:sp>
      <p:sp>
        <p:nvSpPr>
          <p:cNvPr id="131" name="Rettangolo 130">
            <a:extLst>
              <a:ext uri="{FF2B5EF4-FFF2-40B4-BE49-F238E27FC236}">
                <a16:creationId xmlns:a16="http://schemas.microsoft.com/office/drawing/2014/main" id="{869B22CC-9488-4060-9FA4-DF5A54B0EE8D}"/>
              </a:ext>
            </a:extLst>
          </p:cNvPr>
          <p:cNvSpPr/>
          <p:nvPr/>
        </p:nvSpPr>
        <p:spPr bwMode="auto">
          <a:xfrm>
            <a:off x="6377358" y="3778554"/>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2" name="CasellaDiTesto 131">
            <a:extLst>
              <a:ext uri="{FF2B5EF4-FFF2-40B4-BE49-F238E27FC236}">
                <a16:creationId xmlns:a16="http://schemas.microsoft.com/office/drawing/2014/main" id="{3E4913B6-02A6-4B03-AE86-A9B3320C8B26}"/>
              </a:ext>
            </a:extLst>
          </p:cNvPr>
          <p:cNvSpPr txBox="1"/>
          <p:nvPr/>
        </p:nvSpPr>
        <p:spPr>
          <a:xfrm>
            <a:off x="6165602" y="3594102"/>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Trieste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133" name="Connettore diritto 132">
            <a:extLst>
              <a:ext uri="{FF2B5EF4-FFF2-40B4-BE49-F238E27FC236}">
                <a16:creationId xmlns:a16="http://schemas.microsoft.com/office/drawing/2014/main" id="{A61A5F5F-CCF9-4E47-A752-F0EC9DB3C417}"/>
              </a:ext>
            </a:extLst>
          </p:cNvPr>
          <p:cNvCxnSpPr>
            <a:cxnSpLocks/>
          </p:cNvCxnSpPr>
          <p:nvPr/>
        </p:nvCxnSpPr>
        <p:spPr bwMode="auto">
          <a:xfrm>
            <a:off x="8880452" y="4029528"/>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34" name="Rettangolo 133">
            <a:extLst>
              <a:ext uri="{FF2B5EF4-FFF2-40B4-BE49-F238E27FC236}">
                <a16:creationId xmlns:a16="http://schemas.microsoft.com/office/drawing/2014/main" id="{5124E143-7762-4439-9734-ACBD114FB1D7}"/>
              </a:ext>
            </a:extLst>
          </p:cNvPr>
          <p:cNvSpPr/>
          <p:nvPr/>
        </p:nvSpPr>
        <p:spPr>
          <a:xfrm>
            <a:off x="7849183" y="406950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
        <p:nvSpPr>
          <p:cNvPr id="135" name="Rettangolo 134">
            <a:extLst>
              <a:ext uri="{FF2B5EF4-FFF2-40B4-BE49-F238E27FC236}">
                <a16:creationId xmlns:a16="http://schemas.microsoft.com/office/drawing/2014/main" id="{406B1B7E-C921-4889-B1EE-2EA6A1F26E82}"/>
              </a:ext>
            </a:extLst>
          </p:cNvPr>
          <p:cNvSpPr/>
          <p:nvPr/>
        </p:nvSpPr>
        <p:spPr>
          <a:xfrm>
            <a:off x="10487118" y="4637261"/>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35</a:t>
            </a:r>
          </a:p>
        </p:txBody>
      </p:sp>
      <p:sp>
        <p:nvSpPr>
          <p:cNvPr id="136" name="CasellaDiTesto 9">
            <a:extLst>
              <a:ext uri="{FF2B5EF4-FFF2-40B4-BE49-F238E27FC236}">
                <a16:creationId xmlns:a16="http://schemas.microsoft.com/office/drawing/2014/main" id="{4017C5B1-46B8-467A-90CB-4FFE6B2CDB75}"/>
              </a:ext>
            </a:extLst>
          </p:cNvPr>
          <p:cNvSpPr txBox="1">
            <a:spLocks noChangeArrowheads="1"/>
          </p:cNvSpPr>
          <p:nvPr/>
        </p:nvSpPr>
        <p:spPr bwMode="auto">
          <a:xfrm>
            <a:off x="6610069" y="4290200"/>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137" name="CasellaDiTesto 9">
            <a:extLst>
              <a:ext uri="{FF2B5EF4-FFF2-40B4-BE49-F238E27FC236}">
                <a16:creationId xmlns:a16="http://schemas.microsoft.com/office/drawing/2014/main" id="{F357DBDC-F5B2-4B51-8DFC-F7411724A570}"/>
              </a:ext>
            </a:extLst>
          </p:cNvPr>
          <p:cNvSpPr txBox="1">
            <a:spLocks noChangeArrowheads="1"/>
          </p:cNvSpPr>
          <p:nvPr/>
        </p:nvSpPr>
        <p:spPr bwMode="auto">
          <a:xfrm>
            <a:off x="6714978" y="4956382"/>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TS</a:t>
            </a:r>
          </a:p>
        </p:txBody>
      </p:sp>
      <p:sp>
        <p:nvSpPr>
          <p:cNvPr id="138" name="Rettangolo 137">
            <a:extLst>
              <a:ext uri="{FF2B5EF4-FFF2-40B4-BE49-F238E27FC236}">
                <a16:creationId xmlns:a16="http://schemas.microsoft.com/office/drawing/2014/main" id="{F5DA356E-3283-4F79-BB14-48EBB472CAE4}"/>
              </a:ext>
            </a:extLst>
          </p:cNvPr>
          <p:cNvSpPr/>
          <p:nvPr/>
        </p:nvSpPr>
        <p:spPr>
          <a:xfrm>
            <a:off x="10858066" y="4603957"/>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37</a:t>
            </a:r>
          </a:p>
        </p:txBody>
      </p:sp>
      <p:sp>
        <p:nvSpPr>
          <p:cNvPr id="140" name="Rettangolo 139">
            <a:extLst>
              <a:ext uri="{FF2B5EF4-FFF2-40B4-BE49-F238E27FC236}">
                <a16:creationId xmlns:a16="http://schemas.microsoft.com/office/drawing/2014/main" id="{BA1B76AB-EA40-43FA-9194-B37B372773F4}"/>
              </a:ext>
            </a:extLst>
          </p:cNvPr>
          <p:cNvSpPr/>
          <p:nvPr/>
        </p:nvSpPr>
        <p:spPr>
          <a:xfrm>
            <a:off x="8525532" y="4699633"/>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33</a:t>
            </a:r>
          </a:p>
        </p:txBody>
      </p:sp>
      <p:sp>
        <p:nvSpPr>
          <p:cNvPr id="60" name="Titolo 1">
            <a:extLst>
              <a:ext uri="{FF2B5EF4-FFF2-40B4-BE49-F238E27FC236}">
                <a16:creationId xmlns:a16="http://schemas.microsoft.com/office/drawing/2014/main" id="{CD20E352-7153-482A-B98A-B573748F8E8E}"/>
              </a:ext>
            </a:extLst>
          </p:cNvPr>
          <p:cNvSpPr txBox="1">
            <a:spLocks/>
          </p:cNvSpPr>
          <p:nvPr/>
        </p:nvSpPr>
        <p:spPr>
          <a:xfrm>
            <a:off x="335360" y="248643"/>
            <a:ext cx="11809312"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Fiducia economia italiana | </a:t>
            </a:r>
            <a:r>
              <a:rPr lang="it-IT" sz="2200">
                <a:latin typeface="Century Gothic" panose="020B0502020202020204" pitchFamily="34" charset="0"/>
                <a:cs typeface="Arial"/>
              </a:rPr>
              <a:t>Pordenone e Udine oltre la media in termini di fiducia.</a:t>
            </a:r>
            <a:endParaRPr lang="it-IT" sz="2200" strike="sngStrike">
              <a:solidFill>
                <a:srgbClr val="FF0000"/>
              </a:solidFill>
              <a:latin typeface="Century Gothic" panose="020B0502020202020204" pitchFamily="34" charset="0"/>
              <a:cs typeface="Arial"/>
            </a:endParaRPr>
          </a:p>
        </p:txBody>
      </p:sp>
    </p:spTree>
    <p:extLst>
      <p:ext uri="{BB962C8B-B14F-4D97-AF65-F5344CB8AC3E}">
        <p14:creationId xmlns:p14="http://schemas.microsoft.com/office/powerpoint/2010/main" val="1282176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410DE00-3FA6-4AE7-A1B4-133FB2299AE3}"/>
              </a:ext>
            </a:extLst>
          </p:cNvPr>
          <p:cNvPicPr>
            <a:picLocks noChangeAspect="1"/>
          </p:cNvPicPr>
          <p:nvPr/>
        </p:nvPicPr>
        <p:blipFill>
          <a:blip r:embed="rId3"/>
          <a:stretch>
            <a:fillRect/>
          </a:stretch>
        </p:blipFill>
        <p:spPr>
          <a:xfrm>
            <a:off x="239688" y="3383230"/>
            <a:ext cx="7200976" cy="2933867"/>
          </a:xfrm>
          <a:prstGeom prst="rect">
            <a:avLst/>
          </a:prstGeom>
        </p:spPr>
      </p:pic>
      <p:sp>
        <p:nvSpPr>
          <p:cNvPr id="8" name="CasellaDiTesto 7">
            <a:extLst>
              <a:ext uri="{FF2B5EF4-FFF2-40B4-BE49-F238E27FC236}">
                <a16:creationId xmlns:a16="http://schemas.microsoft.com/office/drawing/2014/main" id="{D8F543D6-183C-45E6-8D07-AE2ABF1EF19F}"/>
              </a:ext>
            </a:extLst>
          </p:cNvPr>
          <p:cNvSpPr txBox="1">
            <a:spLocks noChangeArrowheads="1"/>
          </p:cNvSpPr>
          <p:nvPr/>
        </p:nvSpPr>
        <p:spPr bwMode="auto">
          <a:xfrm>
            <a:off x="335359" y="1673374"/>
            <a:ext cx="11665295" cy="87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1200"/>
              </a:spcBef>
            </a:pPr>
            <a:r>
              <a:rPr lang="it-IT" altLang="ja-JP" sz="1700" b="0">
                <a:latin typeface="Century Gothic" panose="020B0502020202020204" pitchFamily="34" charset="0"/>
              </a:rPr>
              <a:t>A fine dicembre 2020 in Italia ha avuto inizio la campagna vaccinale per contrastare la diffusione del Covid. Dopo circa sei mesi di somministrazione, anche nel confronto con gli altri Paesi europei, ritiene che la gestione del piano vaccinale stia procedendo in maniera adeguata?</a:t>
            </a:r>
            <a:endParaRPr lang="it-IT" altLang="ja-JP" sz="1600" i="1">
              <a:solidFill>
                <a:srgbClr val="203864"/>
              </a:solidFill>
              <a:latin typeface="Century Gothic" panose="020B0502020202020204" pitchFamily="34" charset="0"/>
            </a:endParaRPr>
          </a:p>
        </p:txBody>
      </p:sp>
      <p:sp>
        <p:nvSpPr>
          <p:cNvPr id="12" name="CasellaDiTesto 11">
            <a:extLst>
              <a:ext uri="{FF2B5EF4-FFF2-40B4-BE49-F238E27FC236}">
                <a16:creationId xmlns:a16="http://schemas.microsoft.com/office/drawing/2014/main" id="{3B949EEA-C5D8-4567-9418-F6A5E5B4652E}"/>
              </a:ext>
            </a:extLst>
          </p:cNvPr>
          <p:cNvSpPr txBox="1"/>
          <p:nvPr/>
        </p:nvSpPr>
        <p:spPr>
          <a:xfrm>
            <a:off x="8239125" y="3467100"/>
            <a:ext cx="3524250" cy="2308324"/>
          </a:xfrm>
          <a:prstGeom prst="rect">
            <a:avLst/>
          </a:prstGeom>
          <a:noFill/>
        </p:spPr>
        <p:txBody>
          <a:bodyPr wrap="square" rtlCol="0">
            <a:spAutoFit/>
          </a:bodyPr>
          <a:lstStyle/>
          <a:p>
            <a:r>
              <a:rPr lang="it-IT" sz="2400">
                <a:solidFill>
                  <a:srgbClr val="008000"/>
                </a:solidFill>
                <a:latin typeface="Century Gothic" panose="020B0502020202020204" pitchFamily="34" charset="0"/>
              </a:rPr>
              <a:t>Imprese del terziario del FVG che considerano «adeguata» la campagna vaccinale </a:t>
            </a:r>
            <a:r>
              <a:rPr lang="it-IT" sz="2400" err="1">
                <a:solidFill>
                  <a:srgbClr val="008000"/>
                </a:solidFill>
                <a:latin typeface="Century Gothic" panose="020B0502020202020204" pitchFamily="34" charset="0"/>
              </a:rPr>
              <a:t>anti-COVID</a:t>
            </a:r>
            <a:r>
              <a:rPr lang="it-IT" sz="2400">
                <a:solidFill>
                  <a:srgbClr val="008000"/>
                </a:solidFill>
                <a:latin typeface="Century Gothic" panose="020B0502020202020204" pitchFamily="34" charset="0"/>
              </a:rPr>
              <a:t>.</a:t>
            </a:r>
            <a:endParaRPr lang="it-IT" sz="1200" i="1">
              <a:solidFill>
                <a:srgbClr val="008000"/>
              </a:solidFill>
              <a:latin typeface="Century Gothic" panose="020B0502020202020204" pitchFamily="34" charset="0"/>
            </a:endParaRPr>
          </a:p>
        </p:txBody>
      </p:sp>
      <p:sp>
        <p:nvSpPr>
          <p:cNvPr id="14" name="Text Box 49">
            <a:extLst>
              <a:ext uri="{FF2B5EF4-FFF2-40B4-BE49-F238E27FC236}">
                <a16:creationId xmlns:a16="http://schemas.microsoft.com/office/drawing/2014/main" id="{420D036B-E96D-4E03-9FC0-D10656CA8145}"/>
              </a:ext>
            </a:extLst>
          </p:cNvPr>
          <p:cNvSpPr txBox="1">
            <a:spLocks noChangeArrowheads="1"/>
          </p:cNvSpPr>
          <p:nvPr/>
        </p:nvSpPr>
        <p:spPr bwMode="auto">
          <a:xfrm>
            <a:off x="335360" y="6365237"/>
            <a:ext cx="11665296" cy="232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a:t>
            </a:r>
            <a:r>
              <a:rPr lang="it-IT" altLang="it-IT" sz="900">
                <a:latin typeface="Century Gothic" panose="020B0502020202020204" pitchFamily="34" charset="0"/>
              </a:rPr>
              <a:t>I dati sono riportati all’universo.</a:t>
            </a:r>
            <a:r>
              <a:rPr lang="it-IT" altLang="it-IT" sz="900" b="0">
                <a:latin typeface="Century Gothic" panose="020B0502020202020204" pitchFamily="34" charset="0"/>
              </a:rPr>
              <a:t> </a:t>
            </a:r>
            <a:endParaRPr lang="it-IT" altLang="it-IT" sz="900">
              <a:latin typeface="Century Gothic" panose="020B0502020202020204" pitchFamily="34" charset="0"/>
            </a:endParaRPr>
          </a:p>
        </p:txBody>
      </p:sp>
      <p:sp>
        <p:nvSpPr>
          <p:cNvPr id="10" name="Titolo 1">
            <a:extLst>
              <a:ext uri="{FF2B5EF4-FFF2-40B4-BE49-F238E27FC236}">
                <a16:creationId xmlns:a16="http://schemas.microsoft.com/office/drawing/2014/main" id="{92D1954B-AFD9-4B84-957B-1789C6D5A6C7}"/>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La campagna vaccinale | </a:t>
            </a:r>
            <a:r>
              <a:rPr lang="it-IT" sz="2200" dirty="0">
                <a:latin typeface="Century Gothic" panose="020B0502020202020204" pitchFamily="34" charset="0"/>
                <a:cs typeface="Arial"/>
              </a:rPr>
              <a:t>Il miglioramento del clima di fiducia è strettamente legato al giudizio sulla campagna vaccinale, il cui andamento è ritenuto «adeguato» da tre imprenditori del terziario del FVG ogni quattro.</a:t>
            </a:r>
            <a:endParaRPr lang="it-IT" sz="2200" strike="sngStrike" dirty="0">
              <a:latin typeface="Century Gothic" panose="020B0502020202020204" pitchFamily="34" charset="0"/>
              <a:cs typeface="Arial"/>
            </a:endParaRPr>
          </a:p>
        </p:txBody>
      </p:sp>
      <p:sp>
        <p:nvSpPr>
          <p:cNvPr id="17" name="CasellaDiTesto 16">
            <a:extLst>
              <a:ext uri="{FF2B5EF4-FFF2-40B4-BE49-F238E27FC236}">
                <a16:creationId xmlns:a16="http://schemas.microsoft.com/office/drawing/2014/main" id="{E137058F-B0C6-4589-9406-903D6524E00C}"/>
              </a:ext>
            </a:extLst>
          </p:cNvPr>
          <p:cNvSpPr txBox="1"/>
          <p:nvPr/>
        </p:nvSpPr>
        <p:spPr>
          <a:xfrm>
            <a:off x="363089" y="2703284"/>
            <a:ext cx="11475641" cy="461665"/>
          </a:xfrm>
          <a:prstGeom prst="rect">
            <a:avLst/>
          </a:prstGeom>
          <a:noFill/>
        </p:spPr>
        <p:txBody>
          <a:bodyPr wrap="square" rtlCol="0">
            <a:spAutoFit/>
          </a:bodyPr>
          <a:lstStyle/>
          <a:p>
            <a:r>
              <a:rPr lang="it-IT" sz="2400" u="sng">
                <a:solidFill>
                  <a:srgbClr val="203864"/>
                </a:solidFill>
                <a:latin typeface="Century Gothic" panose="020B0502020202020204" pitchFamily="34" charset="0"/>
              </a:rPr>
              <a:t>% imprese che ritengono che la campagna vaccinale in Italia sia adeguata</a:t>
            </a:r>
            <a:endParaRPr lang="it-IT" sz="1200" i="1" u="sng">
              <a:solidFill>
                <a:srgbClr val="203864"/>
              </a:solidFill>
              <a:latin typeface="Century Gothic" panose="020B0502020202020204" pitchFamily="34" charset="0"/>
            </a:endParaRPr>
          </a:p>
        </p:txBody>
      </p:sp>
      <p:sp>
        <p:nvSpPr>
          <p:cNvPr id="15" name="Ovale 14">
            <a:extLst>
              <a:ext uri="{FF2B5EF4-FFF2-40B4-BE49-F238E27FC236}">
                <a16:creationId xmlns:a16="http://schemas.microsoft.com/office/drawing/2014/main" id="{452859BB-2B91-4566-8DE0-8E8EEE7E7676}"/>
              </a:ext>
            </a:extLst>
          </p:cNvPr>
          <p:cNvSpPr/>
          <p:nvPr/>
        </p:nvSpPr>
        <p:spPr bwMode="auto">
          <a:xfrm rot="1220399">
            <a:off x="3767289" y="4014508"/>
            <a:ext cx="3599391" cy="1046197"/>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16" name="Elemento grafico 15" descr="Freccia linea: curva antioraria">
            <a:extLst>
              <a:ext uri="{FF2B5EF4-FFF2-40B4-BE49-F238E27FC236}">
                <a16:creationId xmlns:a16="http://schemas.microsoft.com/office/drawing/2014/main" id="{E8A3BF6B-E2B5-4353-8A83-49FD72637A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3226658" flipH="1">
            <a:off x="5823465" y="3568781"/>
            <a:ext cx="899478" cy="914400"/>
          </a:xfrm>
          <a:prstGeom prst="rect">
            <a:avLst/>
          </a:prstGeom>
        </p:spPr>
      </p:pic>
      <p:sp>
        <p:nvSpPr>
          <p:cNvPr id="18" name="CasellaDiTesto 17">
            <a:extLst>
              <a:ext uri="{FF2B5EF4-FFF2-40B4-BE49-F238E27FC236}">
                <a16:creationId xmlns:a16="http://schemas.microsoft.com/office/drawing/2014/main" id="{8B1E6CB4-5979-49EF-B368-82D30121CF3C}"/>
              </a:ext>
            </a:extLst>
          </p:cNvPr>
          <p:cNvSpPr txBox="1"/>
          <p:nvPr/>
        </p:nvSpPr>
        <p:spPr>
          <a:xfrm>
            <a:off x="6873834" y="3524250"/>
            <a:ext cx="1269194" cy="769441"/>
          </a:xfrm>
          <a:prstGeom prst="rect">
            <a:avLst/>
          </a:prstGeom>
          <a:solidFill>
            <a:srgbClr val="008000"/>
          </a:solidFill>
        </p:spPr>
        <p:txBody>
          <a:bodyPr wrap="square" rtlCol="0">
            <a:spAutoFit/>
          </a:bodyPr>
          <a:lstStyle/>
          <a:p>
            <a:pPr algn="ctr"/>
            <a:r>
              <a:rPr lang="it-IT" sz="4400">
                <a:solidFill>
                  <a:schemeClr val="bg1"/>
                </a:solidFill>
                <a:latin typeface="Century Gothic" panose="020B0502020202020204" pitchFamily="34" charset="0"/>
              </a:rPr>
              <a:t>76</a:t>
            </a:r>
            <a:r>
              <a:rPr lang="it-IT" sz="2800">
                <a:solidFill>
                  <a:schemeClr val="bg1"/>
                </a:solidFill>
                <a:latin typeface="Century Gothic" panose="020B0502020202020204" pitchFamily="34" charset="0"/>
              </a:rPr>
              <a:t>%</a:t>
            </a:r>
            <a:endParaRPr lang="it-IT" sz="2400" i="1">
              <a:solidFill>
                <a:schemeClr val="bg1"/>
              </a:solidFill>
              <a:latin typeface="Century Gothic" panose="020B0502020202020204" pitchFamily="34" charset="0"/>
            </a:endParaRPr>
          </a:p>
        </p:txBody>
      </p:sp>
    </p:spTree>
    <p:extLst>
      <p:ext uri="{BB962C8B-B14F-4D97-AF65-F5344CB8AC3E}">
        <p14:creationId xmlns:p14="http://schemas.microsoft.com/office/powerpoint/2010/main" val="1266445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D6D41FD-A776-40E5-8536-2DD0F62AE8FA}"/>
              </a:ext>
            </a:extLst>
          </p:cNvPr>
          <p:cNvPicPr>
            <a:picLocks noChangeAspect="1"/>
          </p:cNvPicPr>
          <p:nvPr/>
        </p:nvPicPr>
        <p:blipFill>
          <a:blip r:embed="rId3"/>
          <a:stretch>
            <a:fillRect/>
          </a:stretch>
        </p:blipFill>
        <p:spPr>
          <a:xfrm rot="12078856">
            <a:off x="2064185" y="2949778"/>
            <a:ext cx="3459480" cy="2744724"/>
          </a:xfrm>
          <a:prstGeom prst="rect">
            <a:avLst/>
          </a:prstGeom>
        </p:spPr>
      </p:pic>
      <p:sp>
        <p:nvSpPr>
          <p:cNvPr id="8" name="CasellaDiTesto 7">
            <a:extLst>
              <a:ext uri="{FF2B5EF4-FFF2-40B4-BE49-F238E27FC236}">
                <a16:creationId xmlns:a16="http://schemas.microsoft.com/office/drawing/2014/main" id="{D8F543D6-183C-45E6-8D07-AE2ABF1EF19F}"/>
              </a:ext>
            </a:extLst>
          </p:cNvPr>
          <p:cNvSpPr txBox="1">
            <a:spLocks noChangeArrowheads="1"/>
          </p:cNvSpPr>
          <p:nvPr/>
        </p:nvSpPr>
        <p:spPr bwMode="auto">
          <a:xfrm>
            <a:off x="335359" y="1673374"/>
            <a:ext cx="11665295"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1200"/>
              </a:spcBef>
            </a:pPr>
            <a:r>
              <a:rPr lang="it-IT" altLang="ja-JP" sz="1700" b="0">
                <a:latin typeface="Century Gothic" panose="020B0502020202020204" pitchFamily="34" charset="0"/>
              </a:rPr>
              <a:t>L’Italia ha da poco superato una nuova ondata di contagi da COVID-19. A Suo giudizio, si può dire che, almeno dal punto di vista sanitario, il Paese sia uscito definitivamente dall’emergenza?</a:t>
            </a:r>
            <a:endParaRPr lang="it-IT" altLang="ja-JP" sz="1600" i="1">
              <a:solidFill>
                <a:srgbClr val="203864"/>
              </a:solidFill>
              <a:latin typeface="Century Gothic" panose="020B0502020202020204" pitchFamily="34" charset="0"/>
            </a:endParaRPr>
          </a:p>
        </p:txBody>
      </p:sp>
      <p:sp>
        <p:nvSpPr>
          <p:cNvPr id="10" name="Titolo 1">
            <a:extLst>
              <a:ext uri="{FF2B5EF4-FFF2-40B4-BE49-F238E27FC236}">
                <a16:creationId xmlns:a16="http://schemas.microsoft.com/office/drawing/2014/main" id="{92D1954B-AFD9-4B84-957B-1789C6D5A6C7}"/>
              </a:ext>
            </a:extLst>
          </p:cNvPr>
          <p:cNvSpPr txBox="1">
            <a:spLocks/>
          </p:cNvSpPr>
          <p:nvPr/>
        </p:nvSpPr>
        <p:spPr>
          <a:xfrm>
            <a:off x="335360" y="248643"/>
            <a:ext cx="11561365"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L’emergenza sanitaria | </a:t>
            </a:r>
            <a:r>
              <a:rPr lang="it-IT" sz="2200" dirty="0">
                <a:latin typeface="Century Gothic" panose="020B0502020202020204" pitchFamily="34" charset="0"/>
                <a:cs typeface="Arial"/>
              </a:rPr>
              <a:t>La campagna vaccinale, pur adeguata, non è sufficiente a lasciarsi alle spalle l’emergenza dal punto di vista sanitario: per il 61% delle imprese il virus continuerà a circolare e la maggior parte non sa definire fino a quando.</a:t>
            </a:r>
            <a:endParaRPr lang="it-IT" sz="2200" strike="sngStrike" dirty="0">
              <a:latin typeface="Century Gothic" panose="020B0502020202020204" pitchFamily="34" charset="0"/>
              <a:cs typeface="Arial"/>
            </a:endParaRPr>
          </a:p>
        </p:txBody>
      </p:sp>
      <p:sp>
        <p:nvSpPr>
          <p:cNvPr id="13" name="CasellaDiTesto 12">
            <a:extLst>
              <a:ext uri="{FF2B5EF4-FFF2-40B4-BE49-F238E27FC236}">
                <a16:creationId xmlns:a16="http://schemas.microsoft.com/office/drawing/2014/main" id="{02691D49-1ED5-459C-B01E-152F458C0F0F}"/>
              </a:ext>
            </a:extLst>
          </p:cNvPr>
          <p:cNvSpPr txBox="1"/>
          <p:nvPr/>
        </p:nvSpPr>
        <p:spPr>
          <a:xfrm>
            <a:off x="335359" y="3789045"/>
            <a:ext cx="2142840" cy="2062103"/>
          </a:xfrm>
          <a:prstGeom prst="rect">
            <a:avLst/>
          </a:prstGeom>
          <a:noFill/>
        </p:spPr>
        <p:txBody>
          <a:bodyPr wrap="square" rtlCol="0">
            <a:spAutoFit/>
          </a:bodyPr>
          <a:lstStyle/>
          <a:p>
            <a:pPr algn="r">
              <a:buNone/>
            </a:pPr>
            <a:r>
              <a:rPr lang="it-IT" sz="3200" b="1">
                <a:solidFill>
                  <a:srgbClr val="203864"/>
                </a:solidFill>
                <a:latin typeface="Century Gothic" panose="020B0502020202020204" pitchFamily="34" charset="0"/>
              </a:rPr>
              <a:t>39</a:t>
            </a:r>
            <a:r>
              <a:rPr lang="it-IT" sz="2000" b="1">
                <a:solidFill>
                  <a:srgbClr val="203864"/>
                </a:solidFill>
                <a:latin typeface="Century Gothic" panose="020B0502020202020204" pitchFamily="34" charset="0"/>
              </a:rPr>
              <a:t>%</a:t>
            </a:r>
          </a:p>
          <a:p>
            <a:pPr algn="r">
              <a:buNone/>
            </a:pPr>
            <a:r>
              <a:rPr lang="it-IT" sz="2400">
                <a:solidFill>
                  <a:srgbClr val="203864"/>
                </a:solidFill>
                <a:latin typeface="Century Gothic" panose="020B0502020202020204" pitchFamily="34" charset="0"/>
              </a:rPr>
              <a:t>L’emergenza sanitaria è del tutto alle spalle </a:t>
            </a:r>
            <a:endParaRPr lang="it-IT" sz="1400" b="1">
              <a:solidFill>
                <a:srgbClr val="203864"/>
              </a:solidFill>
              <a:latin typeface="Century Gothic" panose="020B0502020202020204" pitchFamily="34" charset="0"/>
            </a:endParaRPr>
          </a:p>
        </p:txBody>
      </p:sp>
      <p:sp>
        <p:nvSpPr>
          <p:cNvPr id="15" name="CasellaDiTesto 14">
            <a:extLst>
              <a:ext uri="{FF2B5EF4-FFF2-40B4-BE49-F238E27FC236}">
                <a16:creationId xmlns:a16="http://schemas.microsoft.com/office/drawing/2014/main" id="{93476B60-ACA0-46AD-963E-F6F085106BB8}"/>
              </a:ext>
            </a:extLst>
          </p:cNvPr>
          <p:cNvSpPr txBox="1"/>
          <p:nvPr/>
        </p:nvSpPr>
        <p:spPr>
          <a:xfrm>
            <a:off x="5087418" y="2871257"/>
            <a:ext cx="2142840" cy="2431435"/>
          </a:xfrm>
          <a:prstGeom prst="rect">
            <a:avLst/>
          </a:prstGeom>
          <a:noFill/>
        </p:spPr>
        <p:txBody>
          <a:bodyPr wrap="square" rtlCol="0">
            <a:spAutoFit/>
          </a:bodyPr>
          <a:lstStyle/>
          <a:p>
            <a:pPr>
              <a:buNone/>
            </a:pPr>
            <a:r>
              <a:rPr lang="it-IT" sz="3200" b="1">
                <a:solidFill>
                  <a:srgbClr val="C00000"/>
                </a:solidFill>
                <a:latin typeface="Century Gothic" panose="020B0502020202020204" pitchFamily="34" charset="0"/>
              </a:rPr>
              <a:t>61</a:t>
            </a:r>
            <a:r>
              <a:rPr lang="it-IT" sz="2000" b="1">
                <a:solidFill>
                  <a:srgbClr val="C00000"/>
                </a:solidFill>
                <a:latin typeface="Century Gothic" panose="020B0502020202020204" pitchFamily="34" charset="0"/>
              </a:rPr>
              <a:t>%</a:t>
            </a:r>
          </a:p>
          <a:p>
            <a:pPr>
              <a:buNone/>
            </a:pPr>
            <a:r>
              <a:rPr lang="it-IT" sz="2400">
                <a:solidFill>
                  <a:srgbClr val="C00000"/>
                </a:solidFill>
                <a:latin typeface="Century Gothic" panose="020B0502020202020204" pitchFamily="34" charset="0"/>
              </a:rPr>
              <a:t>L’emergenza sanitaria NON è ancora alle spalle</a:t>
            </a:r>
            <a:endParaRPr lang="it-IT" sz="1400" b="1">
              <a:solidFill>
                <a:srgbClr val="C00000"/>
              </a:solidFill>
              <a:latin typeface="Century Gothic" panose="020B0502020202020204" pitchFamily="34" charset="0"/>
            </a:endParaRPr>
          </a:p>
        </p:txBody>
      </p:sp>
      <p:sp>
        <p:nvSpPr>
          <p:cNvPr id="4" name="Parentesi graffa chiusa 3">
            <a:extLst>
              <a:ext uri="{FF2B5EF4-FFF2-40B4-BE49-F238E27FC236}">
                <a16:creationId xmlns:a16="http://schemas.microsoft.com/office/drawing/2014/main" id="{578E3D9C-A14A-45DF-A11B-EEBD7FEEB93C}"/>
              </a:ext>
            </a:extLst>
          </p:cNvPr>
          <p:cNvSpPr/>
          <p:nvPr/>
        </p:nvSpPr>
        <p:spPr bwMode="auto">
          <a:xfrm>
            <a:off x="7188777" y="2798762"/>
            <a:ext cx="424295" cy="3182938"/>
          </a:xfrm>
          <a:prstGeom prst="rightBrace">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6" name="CasellaDiTesto 25">
            <a:extLst>
              <a:ext uri="{FF2B5EF4-FFF2-40B4-BE49-F238E27FC236}">
                <a16:creationId xmlns:a16="http://schemas.microsoft.com/office/drawing/2014/main" id="{1547823E-741D-4C92-8CBD-B9DFB3D76AE5}"/>
              </a:ext>
            </a:extLst>
          </p:cNvPr>
          <p:cNvSpPr txBox="1"/>
          <p:nvPr/>
        </p:nvSpPr>
        <p:spPr>
          <a:xfrm>
            <a:off x="7804357" y="3573910"/>
            <a:ext cx="653979" cy="338554"/>
          </a:xfrm>
          <a:prstGeom prst="rect">
            <a:avLst/>
          </a:prstGeom>
          <a:solidFill>
            <a:srgbClr val="C00000"/>
          </a:solidFill>
        </p:spPr>
        <p:txBody>
          <a:bodyPr wrap="square" rtlCol="0">
            <a:spAutoFit/>
          </a:bodyPr>
          <a:lstStyle/>
          <a:p>
            <a:pPr algn="ctr"/>
            <a:r>
              <a:rPr lang="it-IT" sz="1600">
                <a:solidFill>
                  <a:schemeClr val="bg1"/>
                </a:solidFill>
                <a:latin typeface="Century Gothic" panose="020B0502020202020204" pitchFamily="34" charset="0"/>
              </a:rPr>
              <a:t>6%</a:t>
            </a:r>
          </a:p>
        </p:txBody>
      </p:sp>
      <p:sp>
        <p:nvSpPr>
          <p:cNvPr id="27" name="Rettangolo 26">
            <a:extLst>
              <a:ext uri="{FF2B5EF4-FFF2-40B4-BE49-F238E27FC236}">
                <a16:creationId xmlns:a16="http://schemas.microsoft.com/office/drawing/2014/main" id="{FF5954A7-9734-44F5-AE20-E7A28EB60E87}"/>
              </a:ext>
            </a:extLst>
          </p:cNvPr>
          <p:cNvSpPr/>
          <p:nvPr/>
        </p:nvSpPr>
        <p:spPr bwMode="auto">
          <a:xfrm>
            <a:off x="8504629" y="3512355"/>
            <a:ext cx="3179065" cy="461665"/>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lang="it-IT" sz="1200" b="0" u="none" strike="noStrike">
                <a:effectLst/>
                <a:latin typeface="Century Gothic" panose="020B0502020202020204" pitchFamily="34" charset="0"/>
              </a:rPr>
              <a:t>Usciremo dall’emergenza sanitaria </a:t>
            </a:r>
            <a:br>
              <a:rPr lang="it-IT" sz="1200" b="0" u="none" strike="noStrike">
                <a:effectLst/>
                <a:latin typeface="Century Gothic" panose="020B0502020202020204" pitchFamily="34" charset="0"/>
              </a:rPr>
            </a:br>
            <a:r>
              <a:rPr lang="it-IT" sz="1200" u="none" strike="noStrike">
                <a:effectLst/>
                <a:latin typeface="Century Gothic" panose="020B0502020202020204" pitchFamily="34" charset="0"/>
              </a:rPr>
              <a:t>non prima del mese di Settembre 2021</a:t>
            </a:r>
            <a:endParaRPr kumimoji="0" lang="it-IT" sz="1200" strike="noStrike" cap="none" normalizeH="0" baseline="0">
              <a:ln>
                <a:noFill/>
              </a:ln>
              <a:solidFill>
                <a:schemeClr val="tx1"/>
              </a:solidFill>
              <a:effectLst/>
              <a:latin typeface="Century Gothic" panose="020B0502020202020204" pitchFamily="34" charset="0"/>
            </a:endParaRPr>
          </a:p>
        </p:txBody>
      </p:sp>
      <p:sp>
        <p:nvSpPr>
          <p:cNvPr id="28" name="CasellaDiTesto 27">
            <a:extLst>
              <a:ext uri="{FF2B5EF4-FFF2-40B4-BE49-F238E27FC236}">
                <a16:creationId xmlns:a16="http://schemas.microsoft.com/office/drawing/2014/main" id="{DE14F98B-CB12-477B-9465-ED1747EA4185}"/>
              </a:ext>
            </a:extLst>
          </p:cNvPr>
          <p:cNvSpPr txBox="1"/>
          <p:nvPr/>
        </p:nvSpPr>
        <p:spPr>
          <a:xfrm>
            <a:off x="7804357" y="4156068"/>
            <a:ext cx="653979" cy="338554"/>
          </a:xfrm>
          <a:prstGeom prst="rect">
            <a:avLst/>
          </a:prstGeom>
          <a:solidFill>
            <a:srgbClr val="C00000"/>
          </a:solidFill>
        </p:spPr>
        <p:txBody>
          <a:bodyPr wrap="square" rtlCol="0">
            <a:spAutoFit/>
          </a:bodyPr>
          <a:lstStyle/>
          <a:p>
            <a:pPr algn="ctr"/>
            <a:r>
              <a:rPr lang="it-IT" sz="1600">
                <a:solidFill>
                  <a:schemeClr val="bg1"/>
                </a:solidFill>
                <a:latin typeface="Century Gothic" panose="020B0502020202020204" pitchFamily="34" charset="0"/>
              </a:rPr>
              <a:t>10%</a:t>
            </a:r>
          </a:p>
        </p:txBody>
      </p:sp>
      <p:sp>
        <p:nvSpPr>
          <p:cNvPr id="29" name="Rettangolo 28">
            <a:extLst>
              <a:ext uri="{FF2B5EF4-FFF2-40B4-BE49-F238E27FC236}">
                <a16:creationId xmlns:a16="http://schemas.microsoft.com/office/drawing/2014/main" id="{077F9720-5030-48FD-9D39-FE20B2FA95D4}"/>
              </a:ext>
            </a:extLst>
          </p:cNvPr>
          <p:cNvSpPr/>
          <p:nvPr/>
        </p:nvSpPr>
        <p:spPr bwMode="auto">
          <a:xfrm>
            <a:off x="8504630" y="4094513"/>
            <a:ext cx="3620696" cy="461665"/>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lang="it-IT" sz="1200" b="0" u="none" strike="noStrike">
                <a:effectLst/>
                <a:latin typeface="Century Gothic" panose="020B0502020202020204" pitchFamily="34" charset="0"/>
              </a:rPr>
              <a:t>Usciremo dall’emergenza sanitaria </a:t>
            </a:r>
            <a:br>
              <a:rPr lang="it-IT" sz="1200" b="0" u="none" strike="noStrike">
                <a:effectLst/>
                <a:latin typeface="Century Gothic" panose="020B0502020202020204" pitchFamily="34" charset="0"/>
              </a:rPr>
            </a:br>
            <a:r>
              <a:rPr lang="it-IT" sz="1200" u="none" strike="noStrike">
                <a:effectLst/>
                <a:latin typeface="Century Gothic" panose="020B0502020202020204" pitchFamily="34" charset="0"/>
              </a:rPr>
              <a:t>non prima dell’inizio del 2022</a:t>
            </a:r>
            <a:endParaRPr kumimoji="0" lang="it-IT" sz="1200" strike="noStrike" cap="none" normalizeH="0" baseline="0">
              <a:ln>
                <a:noFill/>
              </a:ln>
              <a:solidFill>
                <a:schemeClr val="tx1"/>
              </a:solidFill>
              <a:effectLst/>
              <a:latin typeface="Century Gothic" panose="020B0502020202020204" pitchFamily="34" charset="0"/>
            </a:endParaRPr>
          </a:p>
        </p:txBody>
      </p:sp>
      <p:sp>
        <p:nvSpPr>
          <p:cNvPr id="30" name="CasellaDiTesto 29">
            <a:extLst>
              <a:ext uri="{FF2B5EF4-FFF2-40B4-BE49-F238E27FC236}">
                <a16:creationId xmlns:a16="http://schemas.microsoft.com/office/drawing/2014/main" id="{3DC6698D-FDFB-4030-9452-4791E24D9A1B}"/>
              </a:ext>
            </a:extLst>
          </p:cNvPr>
          <p:cNvSpPr txBox="1"/>
          <p:nvPr/>
        </p:nvSpPr>
        <p:spPr>
          <a:xfrm>
            <a:off x="7804357" y="4738226"/>
            <a:ext cx="653979" cy="338554"/>
          </a:xfrm>
          <a:prstGeom prst="rect">
            <a:avLst/>
          </a:prstGeom>
          <a:solidFill>
            <a:srgbClr val="C00000"/>
          </a:solidFill>
        </p:spPr>
        <p:txBody>
          <a:bodyPr wrap="square" rtlCol="0">
            <a:spAutoFit/>
          </a:bodyPr>
          <a:lstStyle/>
          <a:p>
            <a:pPr algn="ctr"/>
            <a:r>
              <a:rPr lang="it-IT" sz="1600">
                <a:solidFill>
                  <a:schemeClr val="bg1"/>
                </a:solidFill>
                <a:latin typeface="Century Gothic" panose="020B0502020202020204" pitchFamily="34" charset="0"/>
              </a:rPr>
              <a:t>17%</a:t>
            </a:r>
          </a:p>
        </p:txBody>
      </p:sp>
      <p:sp>
        <p:nvSpPr>
          <p:cNvPr id="31" name="Rettangolo 30">
            <a:extLst>
              <a:ext uri="{FF2B5EF4-FFF2-40B4-BE49-F238E27FC236}">
                <a16:creationId xmlns:a16="http://schemas.microsoft.com/office/drawing/2014/main" id="{2031485D-4D78-4B6B-ADA4-F8793B612111}"/>
              </a:ext>
            </a:extLst>
          </p:cNvPr>
          <p:cNvSpPr/>
          <p:nvPr/>
        </p:nvSpPr>
        <p:spPr bwMode="auto">
          <a:xfrm>
            <a:off x="8504629" y="4676671"/>
            <a:ext cx="3049196" cy="461665"/>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l" fontAlgn="ctr"/>
            <a:r>
              <a:rPr lang="it-IT" sz="1200" b="0" u="none" strike="noStrike">
                <a:effectLst/>
                <a:latin typeface="Century Gothic" panose="020B0502020202020204" pitchFamily="34" charset="0"/>
              </a:rPr>
              <a:t>Usciremo dall’emergenza sanitaria </a:t>
            </a:r>
            <a:r>
              <a:rPr lang="it-IT" sz="1200" u="none" strike="noStrike">
                <a:effectLst/>
                <a:latin typeface="Century Gothic" panose="020B0502020202020204" pitchFamily="34" charset="0"/>
              </a:rPr>
              <a:t>non prima del mese di Giugno 2022</a:t>
            </a:r>
            <a:endParaRPr lang="it-IT" sz="1200" i="0" u="none" strike="noStrike">
              <a:solidFill>
                <a:srgbClr val="000000"/>
              </a:solidFill>
              <a:effectLst/>
              <a:latin typeface="Century Gothic" panose="020B0502020202020204" pitchFamily="34" charset="0"/>
            </a:endParaRPr>
          </a:p>
        </p:txBody>
      </p:sp>
      <p:sp>
        <p:nvSpPr>
          <p:cNvPr id="32" name="CasellaDiTesto 31">
            <a:extLst>
              <a:ext uri="{FF2B5EF4-FFF2-40B4-BE49-F238E27FC236}">
                <a16:creationId xmlns:a16="http://schemas.microsoft.com/office/drawing/2014/main" id="{C7983B85-9BCE-4716-AF46-237B9A1D0358}"/>
              </a:ext>
            </a:extLst>
          </p:cNvPr>
          <p:cNvSpPr txBox="1"/>
          <p:nvPr/>
        </p:nvSpPr>
        <p:spPr>
          <a:xfrm>
            <a:off x="7804357" y="5320385"/>
            <a:ext cx="653979" cy="338554"/>
          </a:xfrm>
          <a:prstGeom prst="rect">
            <a:avLst/>
          </a:prstGeom>
          <a:solidFill>
            <a:srgbClr val="C00000"/>
          </a:solidFill>
        </p:spPr>
        <p:txBody>
          <a:bodyPr wrap="square" rtlCol="0">
            <a:spAutoFit/>
          </a:bodyPr>
          <a:lstStyle/>
          <a:p>
            <a:pPr algn="ctr"/>
            <a:r>
              <a:rPr lang="it-IT" sz="1600">
                <a:solidFill>
                  <a:schemeClr val="bg1"/>
                </a:solidFill>
                <a:latin typeface="Century Gothic" panose="020B0502020202020204" pitchFamily="34" charset="0"/>
              </a:rPr>
              <a:t>67%</a:t>
            </a:r>
          </a:p>
        </p:txBody>
      </p:sp>
      <p:sp>
        <p:nvSpPr>
          <p:cNvPr id="33" name="Rettangolo 32">
            <a:extLst>
              <a:ext uri="{FF2B5EF4-FFF2-40B4-BE49-F238E27FC236}">
                <a16:creationId xmlns:a16="http://schemas.microsoft.com/office/drawing/2014/main" id="{70F43579-9936-4773-AD6F-4A3A8D6EF51B}"/>
              </a:ext>
            </a:extLst>
          </p:cNvPr>
          <p:cNvSpPr/>
          <p:nvPr/>
        </p:nvSpPr>
        <p:spPr bwMode="auto">
          <a:xfrm>
            <a:off x="8504629" y="5258830"/>
            <a:ext cx="3392096" cy="461665"/>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l" fontAlgn="ctr"/>
            <a:r>
              <a:rPr lang="it-IT" sz="1200" u="none" strike="noStrike">
                <a:effectLst/>
                <a:latin typeface="Century Gothic" panose="020B0502020202020204" pitchFamily="34" charset="0"/>
              </a:rPr>
              <a:t>Non è possibile definire</a:t>
            </a:r>
            <a:r>
              <a:rPr lang="it-IT" sz="1200" b="0" u="none" strike="noStrike">
                <a:effectLst/>
                <a:latin typeface="Century Gothic" panose="020B0502020202020204" pitchFamily="34" charset="0"/>
              </a:rPr>
              <a:t> quando usciremo del tutto dall’emergenza sanitaria</a:t>
            </a:r>
            <a:endParaRPr lang="it-IT" sz="1200" b="0" i="0" u="none" strike="noStrike">
              <a:solidFill>
                <a:srgbClr val="000000"/>
              </a:solidFill>
              <a:effectLst/>
              <a:latin typeface="Century Gothic" panose="020B0502020202020204" pitchFamily="34" charset="0"/>
            </a:endParaRPr>
          </a:p>
        </p:txBody>
      </p:sp>
      <p:sp>
        <p:nvSpPr>
          <p:cNvPr id="34" name="CasellaDiTesto 33">
            <a:extLst>
              <a:ext uri="{FF2B5EF4-FFF2-40B4-BE49-F238E27FC236}">
                <a16:creationId xmlns:a16="http://schemas.microsoft.com/office/drawing/2014/main" id="{A22E8D66-3DAD-45A8-B55D-0511041773F6}"/>
              </a:ext>
            </a:extLst>
          </p:cNvPr>
          <p:cNvSpPr txBox="1">
            <a:spLocks noChangeArrowheads="1"/>
          </p:cNvSpPr>
          <p:nvPr/>
        </p:nvSpPr>
        <p:spPr bwMode="auto">
          <a:xfrm>
            <a:off x="7583790" y="2616349"/>
            <a:ext cx="4122435"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1200"/>
              </a:spcBef>
            </a:pPr>
            <a:r>
              <a:rPr lang="it-IT" altLang="ja-JP" sz="1600" i="1">
                <a:latin typeface="Century Gothic" panose="020B0502020202020204" pitchFamily="34" charset="0"/>
              </a:rPr>
              <a:t>Quando usciremo dall’emergenza </a:t>
            </a:r>
            <a:br>
              <a:rPr lang="it-IT" altLang="ja-JP" sz="1600" i="1">
                <a:latin typeface="Century Gothic" panose="020B0502020202020204" pitchFamily="34" charset="0"/>
              </a:rPr>
            </a:br>
            <a:r>
              <a:rPr lang="it-IT" altLang="ja-JP" sz="1600" i="1" u="sng">
                <a:latin typeface="Century Gothic" panose="020B0502020202020204" pitchFamily="34" charset="0"/>
              </a:rPr>
              <a:t>dal punto di vista sanitari</a:t>
            </a:r>
            <a:r>
              <a:rPr lang="it-IT" altLang="ja-JP" sz="1600" i="1">
                <a:latin typeface="Century Gothic" panose="020B0502020202020204" pitchFamily="34" charset="0"/>
              </a:rPr>
              <a:t>o?</a:t>
            </a:r>
            <a:br>
              <a:rPr lang="it-IT" altLang="ja-JP" sz="1600" i="1">
                <a:latin typeface="Century Gothic" panose="020B0502020202020204" pitchFamily="34" charset="0"/>
              </a:rPr>
            </a:br>
            <a:r>
              <a:rPr lang="it-IT" altLang="ja-JP" sz="1200" b="0" i="1">
                <a:latin typeface="Century Gothic" panose="020B0502020202020204" pitchFamily="34" charset="0"/>
              </a:rPr>
              <a:t>(Analisi presso il 61% delle imprese)</a:t>
            </a:r>
          </a:p>
        </p:txBody>
      </p:sp>
      <p:sp>
        <p:nvSpPr>
          <p:cNvPr id="20" name="Text Box 49">
            <a:extLst>
              <a:ext uri="{FF2B5EF4-FFF2-40B4-BE49-F238E27FC236}">
                <a16:creationId xmlns:a16="http://schemas.microsoft.com/office/drawing/2014/main" id="{76DE6285-95AD-4ECE-8A78-34036D708C79}"/>
              </a:ext>
            </a:extLst>
          </p:cNvPr>
          <p:cNvSpPr txBox="1">
            <a:spLocks noChangeArrowheads="1"/>
          </p:cNvSpPr>
          <p:nvPr/>
        </p:nvSpPr>
        <p:spPr bwMode="auto">
          <a:xfrm>
            <a:off x="335360" y="6365237"/>
            <a:ext cx="11665296" cy="232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a:t>
            </a:r>
            <a:r>
              <a:rPr lang="it-IT" altLang="it-IT" sz="900">
                <a:latin typeface="Century Gothic" panose="020B0502020202020204" pitchFamily="34" charset="0"/>
              </a:rPr>
              <a:t>I dati sono riportati all’universo.</a:t>
            </a:r>
            <a:r>
              <a:rPr lang="it-IT" altLang="it-IT" sz="900" b="0">
                <a:latin typeface="Century Gothic" panose="020B0502020202020204" pitchFamily="34" charset="0"/>
              </a:rPr>
              <a:t> </a:t>
            </a:r>
            <a:endParaRPr lang="it-IT" altLang="it-IT" sz="900">
              <a:latin typeface="Century Gothic" panose="020B0502020202020204" pitchFamily="34" charset="0"/>
            </a:endParaRPr>
          </a:p>
        </p:txBody>
      </p:sp>
    </p:spTree>
    <p:extLst>
      <p:ext uri="{BB962C8B-B14F-4D97-AF65-F5344CB8AC3E}">
        <p14:creationId xmlns:p14="http://schemas.microsoft.com/office/powerpoint/2010/main" val="2382657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olo 1">
            <a:extLst>
              <a:ext uri="{FF2B5EF4-FFF2-40B4-BE49-F238E27FC236}">
                <a16:creationId xmlns:a16="http://schemas.microsoft.com/office/drawing/2014/main" id="{022DB523-2F02-4586-A69F-BE73338A22BD}"/>
              </a:ext>
            </a:extLst>
          </p:cNvPr>
          <p:cNvSpPr txBox="1">
            <a:spLocks/>
          </p:cNvSpPr>
          <p:nvPr/>
        </p:nvSpPr>
        <p:spPr>
          <a:xfrm>
            <a:off x="335360" y="248643"/>
            <a:ext cx="11591145"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Andamento impresa </a:t>
            </a:r>
            <a:r>
              <a:rPr lang="it-IT" sz="2200" dirty="0">
                <a:solidFill>
                  <a:srgbClr val="203864"/>
                </a:solidFill>
                <a:latin typeface="Century Gothic" panose="020B0502020202020204" pitchFamily="34" charset="0"/>
                <a:ea typeface="+mj-ea"/>
                <a:cs typeface="Arial"/>
              </a:rPr>
              <a:t>| </a:t>
            </a:r>
            <a:r>
              <a:rPr lang="it-IT" sz="2200" dirty="0">
                <a:latin typeface="Century Gothic" panose="020B0502020202020204" pitchFamily="34" charset="0"/>
                <a:cs typeface="Arial"/>
              </a:rPr>
              <a:t>Il rimbalzo tecnico del clima di fiducia riguarda anche il </a:t>
            </a:r>
            <a:r>
              <a:rPr lang="it-IT" sz="2200" i="1" dirty="0">
                <a:latin typeface="Century Gothic" panose="020B0502020202020204" pitchFamily="34" charset="0"/>
                <a:cs typeface="Arial"/>
              </a:rPr>
              <a:t>sentiment</a:t>
            </a:r>
            <a:r>
              <a:rPr lang="it-IT" sz="2200" dirty="0">
                <a:latin typeface="Century Gothic" panose="020B0502020202020204" pitchFamily="34" charset="0"/>
                <a:cs typeface="Arial"/>
              </a:rPr>
              <a:t> circa l’andamento della propria attività: la situazione è migliore rispetto a quella di un anno fa, ma l’economia reale ancora stenta a ripartire.</a:t>
            </a:r>
            <a:endParaRPr lang="it-IT" sz="2200" b="0" strike="sngStrike" dirty="0">
              <a:solidFill>
                <a:srgbClr val="FF0000"/>
              </a:solidFill>
              <a:latin typeface="Century Gothic" panose="020B0502020202020204" pitchFamily="34" charset="0"/>
              <a:ea typeface="+mj-ea"/>
              <a:cs typeface="Arial"/>
            </a:endParaRPr>
          </a:p>
        </p:txBody>
      </p:sp>
      <p:sp>
        <p:nvSpPr>
          <p:cNvPr id="36" name="Text Box 49">
            <a:extLst>
              <a:ext uri="{FF2B5EF4-FFF2-40B4-BE49-F238E27FC236}">
                <a16:creationId xmlns:a16="http://schemas.microsoft.com/office/drawing/2014/main" id="{36F33A6F-7236-40B6-A9AA-010A3226DB41}"/>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a:t>
            </a:r>
            <a:r>
              <a:rPr lang="it-IT" altLang="ja-JP" sz="900" b="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a:latin typeface="Century Gothic" panose="020B0502020202020204" pitchFamily="34" charset="0"/>
              </a:rPr>
              <a:t>I dati sono riportati all’universo.	</a:t>
            </a:r>
            <a:endParaRPr lang="it-IT" altLang="it-IT" sz="900">
              <a:latin typeface="Century Gothic" panose="020B0502020202020204" pitchFamily="34" charset="0"/>
            </a:endParaRPr>
          </a:p>
        </p:txBody>
      </p:sp>
      <p:sp>
        <p:nvSpPr>
          <p:cNvPr id="39" name="CasellaDiTesto 9">
            <a:extLst>
              <a:ext uri="{FF2B5EF4-FFF2-40B4-BE49-F238E27FC236}">
                <a16:creationId xmlns:a16="http://schemas.microsoft.com/office/drawing/2014/main" id="{CB8B6FF1-2AD9-4B3B-B5DA-08DBABBF703E}"/>
              </a:ext>
            </a:extLst>
          </p:cNvPr>
          <p:cNvSpPr txBox="1">
            <a:spLocks noChangeArrowheads="1"/>
          </p:cNvSpPr>
          <p:nvPr/>
        </p:nvSpPr>
        <p:spPr bwMode="auto">
          <a:xfrm>
            <a:off x="1215201" y="3068960"/>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sp>
        <p:nvSpPr>
          <p:cNvPr id="49" name="CasellaDiTesto 9">
            <a:extLst>
              <a:ext uri="{FF2B5EF4-FFF2-40B4-BE49-F238E27FC236}">
                <a16:creationId xmlns:a16="http://schemas.microsoft.com/office/drawing/2014/main" id="{D97DC172-60E7-4DDC-917F-DD8AB184C73E}"/>
              </a:ext>
            </a:extLst>
          </p:cNvPr>
          <p:cNvSpPr txBox="1">
            <a:spLocks noChangeArrowheads="1"/>
          </p:cNvSpPr>
          <p:nvPr/>
        </p:nvSpPr>
        <p:spPr bwMode="auto">
          <a:xfrm>
            <a:off x="1378860" y="4413191"/>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graphicFrame>
        <p:nvGraphicFramePr>
          <p:cNvPr id="61" name="Tabella 11">
            <a:extLst>
              <a:ext uri="{FF2B5EF4-FFF2-40B4-BE49-F238E27FC236}">
                <a16:creationId xmlns:a16="http://schemas.microsoft.com/office/drawing/2014/main" id="{48655208-857D-4D24-9ABB-9F3285C3F328}"/>
              </a:ext>
            </a:extLst>
          </p:cNvPr>
          <p:cNvGraphicFramePr>
            <a:graphicFrameLocks noGrp="1"/>
          </p:cNvGraphicFramePr>
          <p:nvPr>
            <p:extLst>
              <p:ext uri="{D42A27DB-BD31-4B8C-83A1-F6EECF244321}">
                <p14:modId xmlns:p14="http://schemas.microsoft.com/office/powerpoint/2010/main" val="223695666"/>
              </p:ext>
            </p:extLst>
          </p:nvPr>
        </p:nvGraphicFramePr>
        <p:xfrm>
          <a:off x="7526635" y="3147844"/>
          <a:ext cx="3321605" cy="285784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357230">
                <a:tc>
                  <a:txBody>
                    <a:bodyPr/>
                    <a:lstStyle/>
                    <a:p>
                      <a:pPr algn="l" fontAlgn="ctr"/>
                      <a:r>
                        <a:rPr lang="it-IT" sz="1200" b="1" i="0" u="none" strike="noStrike">
                          <a:effectLst/>
                          <a:latin typeface="Century Gothic" panose="020B0502020202020204" pitchFamily="34" charset="0"/>
                        </a:rPr>
                        <a:t>MAR ’20</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2%</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18%</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80%</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11</a:t>
                      </a:r>
                    </a:p>
                  </a:txBody>
                  <a:tcPr marL="7620" marR="7620" marT="7620" marB="0" anchor="ctr"/>
                </a:tc>
                <a:extLst>
                  <a:ext uri="{0D108BD9-81ED-4DB2-BD59-A6C34878D82A}">
                    <a16:rowId xmlns:a16="http://schemas.microsoft.com/office/drawing/2014/main" val="2739780088"/>
                  </a:ext>
                </a:extLst>
              </a:tr>
              <a:tr h="357230">
                <a:tc>
                  <a:txBody>
                    <a:bodyPr/>
                    <a:lstStyle/>
                    <a:p>
                      <a:pPr algn="l" fontAlgn="ctr"/>
                      <a:r>
                        <a:rPr lang="it-IT" sz="1200" b="1" i="0" u="none" strike="noStrike">
                          <a:effectLst/>
                          <a:latin typeface="Century Gothic" panose="020B0502020202020204" pitchFamily="34" charset="0"/>
                        </a:rPr>
                        <a:t>GIU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8%</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21%</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71%</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19</a:t>
                      </a:r>
                    </a:p>
                  </a:txBody>
                  <a:tcPr marL="7620" marR="7620" marT="7620" marB="0" anchor="ctr"/>
                </a:tc>
                <a:extLst>
                  <a:ext uri="{0D108BD9-81ED-4DB2-BD59-A6C34878D82A}">
                    <a16:rowId xmlns:a16="http://schemas.microsoft.com/office/drawing/2014/main" val="2546973793"/>
                  </a:ext>
                </a:extLst>
              </a:tr>
              <a:tr h="357230">
                <a:tc>
                  <a:txBody>
                    <a:bodyPr/>
                    <a:lstStyle/>
                    <a:p>
                      <a:pPr algn="l" fontAlgn="ctr"/>
                      <a:r>
                        <a:rPr lang="it-IT" sz="1200" b="1" i="0" u="none" strike="noStrike">
                          <a:effectLst/>
                          <a:latin typeface="Century Gothic" panose="020B0502020202020204" pitchFamily="34" charset="0"/>
                        </a:rPr>
                        <a:t>SET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12%</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28%</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60%</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26</a:t>
                      </a:r>
                    </a:p>
                  </a:txBody>
                  <a:tcPr marL="7620" marR="7620" marT="7620" marB="0" anchor="ctr"/>
                </a:tc>
                <a:extLst>
                  <a:ext uri="{0D108BD9-81ED-4DB2-BD59-A6C34878D82A}">
                    <a16:rowId xmlns:a16="http://schemas.microsoft.com/office/drawing/2014/main" val="3752504863"/>
                  </a:ext>
                </a:extLst>
              </a:tr>
              <a:tr h="357230">
                <a:tc>
                  <a:txBody>
                    <a:bodyPr/>
                    <a:lstStyle/>
                    <a:p>
                      <a:pPr algn="l" fontAlgn="ctr"/>
                      <a:r>
                        <a:rPr lang="it-IT" sz="1200" b="1" i="0" u="none" strike="noStrike">
                          <a:effectLst/>
                          <a:latin typeface="Century Gothic" panose="020B0502020202020204" pitchFamily="34" charset="0"/>
                        </a:rPr>
                        <a:t>DIC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8%</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34%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58%</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25</a:t>
                      </a:r>
                    </a:p>
                  </a:txBody>
                  <a:tcPr marL="7620" marR="7620" marT="7620" marB="0" anchor="ctr"/>
                </a:tc>
                <a:extLst>
                  <a:ext uri="{0D108BD9-81ED-4DB2-BD59-A6C34878D82A}">
                    <a16:rowId xmlns:a16="http://schemas.microsoft.com/office/drawing/2014/main" val="4271376257"/>
                  </a:ext>
                </a:extLst>
              </a:tr>
              <a:tr h="357230">
                <a:tc>
                  <a:txBody>
                    <a:bodyPr/>
                    <a:lstStyle/>
                    <a:p>
                      <a:pPr algn="l" fontAlgn="ctr"/>
                      <a:r>
                        <a:rPr lang="it-IT" sz="1200" b="1" i="0" u="none" strike="noStrike">
                          <a:effectLst/>
                          <a:latin typeface="Century Gothic" panose="020B0502020202020204" pitchFamily="34" charset="0"/>
                        </a:rPr>
                        <a:t>MAR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9%</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50%</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42%</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33</a:t>
                      </a:r>
                    </a:p>
                  </a:txBody>
                  <a:tcPr marL="7620" marR="7620" marT="7620" marB="0" anchor="ctr"/>
                </a:tc>
                <a:extLst>
                  <a:ext uri="{0D108BD9-81ED-4DB2-BD59-A6C34878D82A}">
                    <a16:rowId xmlns:a16="http://schemas.microsoft.com/office/drawing/2014/main" val="3559385142"/>
                  </a:ext>
                </a:extLst>
              </a:tr>
              <a:tr h="357230">
                <a:tc>
                  <a:txBody>
                    <a:bodyPr/>
                    <a:lstStyle/>
                    <a:p>
                      <a:pPr algn="l" fontAlgn="ctr"/>
                      <a:r>
                        <a:rPr lang="it-IT" sz="1200" b="1" i="0" u="none" strike="noStrike">
                          <a:effectLst/>
                          <a:latin typeface="Century Gothic" panose="020B0502020202020204" pitchFamily="34" charset="0"/>
                        </a:rPr>
                        <a:t>GIU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19%</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51%</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30%</a:t>
                      </a:r>
                    </a:p>
                  </a:txBody>
                  <a:tcPr marL="7620" marR="7620" marT="7620" marB="0" anchor="ctr"/>
                </a:tc>
                <a:tc>
                  <a:txBody>
                    <a:bodyPr/>
                    <a:lstStyle/>
                    <a:p>
                      <a:pPr algn="ctr" fontAlgn="ctr"/>
                      <a:r>
                        <a:rPr lang="it-IT" sz="1600" b="1" i="0" u="none" strike="noStrike" dirty="0">
                          <a:solidFill>
                            <a:srgbClr val="203864"/>
                          </a:solidFill>
                          <a:effectLst/>
                          <a:latin typeface="Century Gothic" panose="020B0502020202020204" pitchFamily="34" charset="0"/>
                        </a:rPr>
                        <a:t>45</a:t>
                      </a:r>
                    </a:p>
                  </a:txBody>
                  <a:tcPr marL="7620" marR="7620" marT="7620" marB="0" anchor="ctr"/>
                </a:tc>
                <a:extLst>
                  <a:ext uri="{0D108BD9-81ED-4DB2-BD59-A6C34878D82A}">
                    <a16:rowId xmlns:a16="http://schemas.microsoft.com/office/drawing/2014/main" val="3790754751"/>
                  </a:ext>
                </a:extLst>
              </a:tr>
              <a:tr h="357230">
                <a:tc gridSpan="4">
                  <a:txBody>
                    <a:bodyPr/>
                    <a:lstStyle/>
                    <a:p>
                      <a:pPr algn="l" fontAlgn="ctr"/>
                      <a:r>
                        <a:rPr lang="it-IT" sz="1600" b="1" i="0" u="none" strike="noStrike">
                          <a:solidFill>
                            <a:schemeClr val="tx1"/>
                          </a:solidFill>
                          <a:effectLst/>
                          <a:latin typeface="Century Gothic" panose="020B0502020202020204" pitchFamily="34" charset="0"/>
                        </a:rPr>
                        <a:t>PREV. SETTEMBRE ‘21</a:t>
                      </a:r>
                    </a:p>
                  </a:txBody>
                  <a:tcPr marL="7200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a:txBody>
                    <a:bodyPr/>
                    <a:lstStyle/>
                    <a:p>
                      <a:pPr algn="ctr" fontAlgn="ctr"/>
                      <a:r>
                        <a:rPr lang="it-IT" sz="1600" b="1" i="0" u="none" strike="noStrike" dirty="0">
                          <a:solidFill>
                            <a:srgbClr val="203864"/>
                          </a:solidFill>
                          <a:effectLst/>
                          <a:latin typeface="Century Gothic" panose="020B0502020202020204" pitchFamily="34" charset="0"/>
                        </a:rPr>
                        <a:t>47</a:t>
                      </a:r>
                    </a:p>
                  </a:txBody>
                  <a:tcPr marL="7620" marR="7620" marT="7620" marB="0" anchor="ctr"/>
                </a:tc>
                <a:extLst>
                  <a:ext uri="{0D108BD9-81ED-4DB2-BD59-A6C34878D82A}">
                    <a16:rowId xmlns:a16="http://schemas.microsoft.com/office/drawing/2014/main" val="1704451205"/>
                  </a:ext>
                </a:extLst>
              </a:tr>
            </a:tbl>
          </a:graphicData>
        </a:graphic>
      </p:graphicFrame>
      <p:graphicFrame>
        <p:nvGraphicFramePr>
          <p:cNvPr id="66" name="Tabella 65">
            <a:extLst>
              <a:ext uri="{FF2B5EF4-FFF2-40B4-BE49-F238E27FC236}">
                <a16:creationId xmlns:a16="http://schemas.microsoft.com/office/drawing/2014/main" id="{58D55074-DF65-481E-890D-B1B87A5D83CE}"/>
              </a:ext>
            </a:extLst>
          </p:cNvPr>
          <p:cNvGraphicFramePr>
            <a:graphicFrameLocks noGrp="1"/>
          </p:cNvGraphicFramePr>
          <p:nvPr>
            <p:extLst>
              <p:ext uri="{D42A27DB-BD31-4B8C-83A1-F6EECF244321}">
                <p14:modId xmlns:p14="http://schemas.microsoft.com/office/powerpoint/2010/main" val="2752198124"/>
              </p:ext>
            </p:extLst>
          </p:nvPr>
        </p:nvGraphicFramePr>
        <p:xfrm>
          <a:off x="11147607" y="3147844"/>
          <a:ext cx="648000" cy="28578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357230">
                <a:tc>
                  <a:txBody>
                    <a:bodyPr/>
                    <a:lstStyle/>
                    <a:p>
                      <a:pPr algn="ctr" fontAlgn="ctr"/>
                      <a:r>
                        <a:rPr lang="it-IT" sz="1600" b="1" i="0" u="none" strike="noStrike">
                          <a:solidFill>
                            <a:srgbClr val="F79646"/>
                          </a:solidFill>
                          <a:effectLst/>
                          <a:latin typeface="Century Gothic" panose="020B0502020202020204" pitchFamily="34" charset="0"/>
                        </a:rPr>
                        <a:t>17</a:t>
                      </a:r>
                    </a:p>
                  </a:txBody>
                  <a:tcPr marL="7620" marR="7620" marT="7620" marB="0" anchor="ctr"/>
                </a:tc>
                <a:extLst>
                  <a:ext uri="{0D108BD9-81ED-4DB2-BD59-A6C34878D82A}">
                    <a16:rowId xmlns:a16="http://schemas.microsoft.com/office/drawing/2014/main" val="384464165"/>
                  </a:ext>
                </a:extLst>
              </a:tr>
              <a:tr h="357230">
                <a:tc>
                  <a:txBody>
                    <a:bodyPr/>
                    <a:lstStyle/>
                    <a:p>
                      <a:pPr algn="ctr" fontAlgn="ctr"/>
                      <a:r>
                        <a:rPr lang="it-IT" sz="1600" b="1" i="0" u="none" strike="noStrike">
                          <a:solidFill>
                            <a:srgbClr val="F79646"/>
                          </a:solidFill>
                          <a:effectLst/>
                          <a:latin typeface="Century Gothic" panose="020B0502020202020204" pitchFamily="34" charset="0"/>
                        </a:rPr>
                        <a:t>18</a:t>
                      </a:r>
                    </a:p>
                  </a:txBody>
                  <a:tcPr marL="7620" marR="7620" marT="7620" marB="0" anchor="ctr"/>
                </a:tc>
                <a:extLst>
                  <a:ext uri="{0D108BD9-81ED-4DB2-BD59-A6C34878D82A}">
                    <a16:rowId xmlns:a16="http://schemas.microsoft.com/office/drawing/2014/main" val="51798999"/>
                  </a:ext>
                </a:extLst>
              </a:tr>
              <a:tr h="357230">
                <a:tc>
                  <a:txBody>
                    <a:bodyPr/>
                    <a:lstStyle/>
                    <a:p>
                      <a:pPr algn="ctr" fontAlgn="ctr"/>
                      <a:r>
                        <a:rPr lang="it-IT" sz="1600" b="1" i="0" u="none" strike="noStrike">
                          <a:solidFill>
                            <a:srgbClr val="F79646"/>
                          </a:solidFill>
                          <a:effectLst/>
                          <a:latin typeface="Century Gothic" panose="020B0502020202020204" pitchFamily="34" charset="0"/>
                        </a:rPr>
                        <a:t>25</a:t>
                      </a:r>
                    </a:p>
                  </a:txBody>
                  <a:tcPr marL="7620" marR="7620" marT="7620" marB="0" anchor="ctr"/>
                </a:tc>
                <a:extLst>
                  <a:ext uri="{0D108BD9-81ED-4DB2-BD59-A6C34878D82A}">
                    <a16:rowId xmlns:a16="http://schemas.microsoft.com/office/drawing/2014/main" val="2113083857"/>
                  </a:ext>
                </a:extLst>
              </a:tr>
              <a:tr h="357230">
                <a:tc>
                  <a:txBody>
                    <a:bodyPr/>
                    <a:lstStyle/>
                    <a:p>
                      <a:pPr algn="ctr" fontAlgn="ctr"/>
                      <a:r>
                        <a:rPr lang="it-IT" sz="1600" b="1" i="0" u="none" strike="noStrike">
                          <a:solidFill>
                            <a:srgbClr val="F79646"/>
                          </a:solidFill>
                          <a:effectLst/>
                          <a:latin typeface="Century Gothic" panose="020B0502020202020204" pitchFamily="34" charset="0"/>
                        </a:rPr>
                        <a:t>24</a:t>
                      </a:r>
                    </a:p>
                  </a:txBody>
                  <a:tcPr marL="7620" marR="7620" marT="7620" marB="0" anchor="ctr"/>
                </a:tc>
                <a:extLst>
                  <a:ext uri="{0D108BD9-81ED-4DB2-BD59-A6C34878D82A}">
                    <a16:rowId xmlns:a16="http://schemas.microsoft.com/office/drawing/2014/main" val="1777035430"/>
                  </a:ext>
                </a:extLst>
              </a:tr>
              <a:tr h="357230">
                <a:tc>
                  <a:txBody>
                    <a:bodyPr/>
                    <a:lstStyle/>
                    <a:p>
                      <a:pPr algn="ctr" fontAlgn="ctr"/>
                      <a:r>
                        <a:rPr lang="it-IT" sz="1600" b="1" i="0" u="none" strike="noStrike">
                          <a:solidFill>
                            <a:srgbClr val="F79646"/>
                          </a:solidFill>
                          <a:effectLst/>
                          <a:latin typeface="Century Gothic" panose="020B0502020202020204" pitchFamily="34" charset="0"/>
                        </a:rPr>
                        <a:t>29</a:t>
                      </a:r>
                    </a:p>
                  </a:txBody>
                  <a:tcPr marL="7620" marR="7620" marT="7620" marB="0" anchor="ctr"/>
                </a:tc>
                <a:extLst>
                  <a:ext uri="{0D108BD9-81ED-4DB2-BD59-A6C34878D82A}">
                    <a16:rowId xmlns:a16="http://schemas.microsoft.com/office/drawing/2014/main" val="2964193220"/>
                  </a:ext>
                </a:extLst>
              </a:tr>
              <a:tr h="357230">
                <a:tc>
                  <a:txBody>
                    <a:bodyPr/>
                    <a:lstStyle/>
                    <a:p>
                      <a:pPr algn="ctr" fontAlgn="ctr"/>
                      <a:r>
                        <a:rPr lang="it-IT" sz="1600" b="1" i="0" u="none" strike="noStrike">
                          <a:solidFill>
                            <a:srgbClr val="F79646"/>
                          </a:solidFill>
                          <a:effectLst/>
                          <a:latin typeface="Century Gothic" panose="020B0502020202020204" pitchFamily="34" charset="0"/>
                        </a:rPr>
                        <a:t>41</a:t>
                      </a:r>
                    </a:p>
                  </a:txBody>
                  <a:tcPr marL="7620" marR="7620" marT="7620" marB="0" anchor="ctr"/>
                </a:tc>
                <a:extLst>
                  <a:ext uri="{0D108BD9-81ED-4DB2-BD59-A6C34878D82A}">
                    <a16:rowId xmlns:a16="http://schemas.microsoft.com/office/drawing/2014/main" val="3083891687"/>
                  </a:ext>
                </a:extLst>
              </a:tr>
              <a:tr h="357230">
                <a:tc>
                  <a:txBody>
                    <a:bodyPr/>
                    <a:lstStyle/>
                    <a:p>
                      <a:pPr algn="ctr" fontAlgn="ctr"/>
                      <a:r>
                        <a:rPr lang="it-IT" sz="1600" b="1" i="0" u="none" strike="noStrike">
                          <a:solidFill>
                            <a:srgbClr val="F79646"/>
                          </a:solidFill>
                          <a:effectLst/>
                          <a:latin typeface="Century Gothic" panose="020B0502020202020204" pitchFamily="34" charset="0"/>
                        </a:rPr>
                        <a:t>44</a:t>
                      </a:r>
                    </a:p>
                  </a:txBody>
                  <a:tcPr marL="7620" marR="7620" marT="7620" marB="0" anchor="ctr"/>
                </a:tc>
                <a:extLst>
                  <a:ext uri="{0D108BD9-81ED-4DB2-BD59-A6C34878D82A}">
                    <a16:rowId xmlns:a16="http://schemas.microsoft.com/office/drawing/2014/main" val="1328386160"/>
                  </a:ext>
                </a:extLst>
              </a:tr>
            </a:tbl>
          </a:graphicData>
        </a:graphic>
      </p:graphicFrame>
      <p:sp>
        <p:nvSpPr>
          <p:cNvPr id="27" name="Ovale 26">
            <a:extLst>
              <a:ext uri="{FF2B5EF4-FFF2-40B4-BE49-F238E27FC236}">
                <a16:creationId xmlns:a16="http://schemas.microsoft.com/office/drawing/2014/main" id="{CF453908-3C27-4977-B2BC-98C8317EB3FF}"/>
              </a:ext>
            </a:extLst>
          </p:cNvPr>
          <p:cNvSpPr/>
          <p:nvPr/>
        </p:nvSpPr>
        <p:spPr bwMode="auto">
          <a:xfrm>
            <a:off x="10219506" y="4932024"/>
            <a:ext cx="647998" cy="1111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9" name="Titolo 1">
            <a:extLst>
              <a:ext uri="{FF2B5EF4-FFF2-40B4-BE49-F238E27FC236}">
                <a16:creationId xmlns:a16="http://schemas.microsoft.com/office/drawing/2014/main" id="{6E044C7B-A90C-4951-8380-C02686FA3413}"/>
              </a:ext>
            </a:extLst>
          </p:cNvPr>
          <p:cNvSpPr txBox="1">
            <a:spLocks/>
          </p:cNvSpPr>
          <p:nvPr/>
        </p:nvSpPr>
        <p:spPr>
          <a:xfrm>
            <a:off x="423287" y="1815998"/>
            <a:ext cx="6094785"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ANDAMENTO IMPRESA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cxnSp>
        <p:nvCxnSpPr>
          <p:cNvPr id="33" name="Connettore diritto 32">
            <a:extLst>
              <a:ext uri="{FF2B5EF4-FFF2-40B4-BE49-F238E27FC236}">
                <a16:creationId xmlns:a16="http://schemas.microsoft.com/office/drawing/2014/main" id="{6DDBDFFA-F10A-43BF-A3BD-5C8BA70C52F4}"/>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34" name="Elemento grafico 33" descr="Freccia linea: curva antioraria">
            <a:extLst>
              <a:ext uri="{FF2B5EF4-FFF2-40B4-BE49-F238E27FC236}">
                <a16:creationId xmlns:a16="http://schemas.microsoft.com/office/drawing/2014/main" id="{37406D60-FEF3-4291-BBED-86426F4FFF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264157" flipH="1">
            <a:off x="6227313" y="3078248"/>
            <a:ext cx="899478" cy="914400"/>
          </a:xfrm>
          <a:prstGeom prst="rect">
            <a:avLst/>
          </a:prstGeom>
        </p:spPr>
      </p:pic>
      <p:sp>
        <p:nvSpPr>
          <p:cNvPr id="43" name="CasellaDiTesto 9">
            <a:extLst>
              <a:ext uri="{FF2B5EF4-FFF2-40B4-BE49-F238E27FC236}">
                <a16:creationId xmlns:a16="http://schemas.microsoft.com/office/drawing/2014/main" id="{439F0A59-1BFA-413F-A997-A04B444B0BC7}"/>
              </a:ext>
            </a:extLst>
          </p:cNvPr>
          <p:cNvSpPr txBox="1">
            <a:spLocks noChangeArrowheads="1"/>
          </p:cNvSpPr>
          <p:nvPr/>
        </p:nvSpPr>
        <p:spPr bwMode="auto">
          <a:xfrm>
            <a:off x="7339534" y="1797318"/>
            <a:ext cx="4586972"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a:latin typeface="Century Gothic" panose="020B0502020202020204" pitchFamily="34" charset="0"/>
              </a:rPr>
              <a:t>Come giudica l’andamento economico generale della Sua impresa negli ultimi tre mesi rispetto ai tre mesi precedenti, migliorato, invariato, peggiorato? </a:t>
            </a:r>
            <a:endParaRPr lang="it-IT" altLang="it-IT" sz="1300" b="0">
              <a:solidFill>
                <a:schemeClr val="accent2"/>
              </a:solidFill>
              <a:latin typeface="Century Gothic" panose="020B0502020202020204" pitchFamily="34" charset="0"/>
            </a:endParaRPr>
          </a:p>
        </p:txBody>
      </p:sp>
      <p:cxnSp>
        <p:nvCxnSpPr>
          <p:cNvPr id="53" name="Connettore 2 52">
            <a:extLst>
              <a:ext uri="{FF2B5EF4-FFF2-40B4-BE49-F238E27FC236}">
                <a16:creationId xmlns:a16="http://schemas.microsoft.com/office/drawing/2014/main" id="{1C15ED6C-3009-490C-8C37-08F37B7BB075}"/>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55" name="CasellaDiTesto 54">
            <a:extLst>
              <a:ext uri="{FF2B5EF4-FFF2-40B4-BE49-F238E27FC236}">
                <a16:creationId xmlns:a16="http://schemas.microsoft.com/office/drawing/2014/main" id="{6605DA4D-46C4-49EA-AE87-6D7F3271A2B8}"/>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56" name="Connettore 2 55">
            <a:extLst>
              <a:ext uri="{FF2B5EF4-FFF2-40B4-BE49-F238E27FC236}">
                <a16:creationId xmlns:a16="http://schemas.microsoft.com/office/drawing/2014/main" id="{08916C6D-56A1-4AD0-AC52-50D058414ED6}"/>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57" name="CasellaDiTesto 56">
            <a:extLst>
              <a:ext uri="{FF2B5EF4-FFF2-40B4-BE49-F238E27FC236}">
                <a16:creationId xmlns:a16="http://schemas.microsoft.com/office/drawing/2014/main" id="{478BF94C-2963-4214-8EE8-E8D827525ABF}"/>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cxnSp>
        <p:nvCxnSpPr>
          <p:cNvPr id="23" name="Connettore diritto 22">
            <a:extLst>
              <a:ext uri="{FF2B5EF4-FFF2-40B4-BE49-F238E27FC236}">
                <a16:creationId xmlns:a16="http://schemas.microsoft.com/office/drawing/2014/main" id="{1CD3D5E0-EE8C-4DB4-B327-300EDBCE4238}"/>
              </a:ext>
            </a:extLst>
          </p:cNvPr>
          <p:cNvCxnSpPr/>
          <p:nvPr/>
        </p:nvCxnSpPr>
        <p:spPr bwMode="auto">
          <a:xfrm>
            <a:off x="5131495"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24" name="Rettangolo 23">
            <a:extLst>
              <a:ext uri="{FF2B5EF4-FFF2-40B4-BE49-F238E27FC236}">
                <a16:creationId xmlns:a16="http://schemas.microsoft.com/office/drawing/2014/main" id="{7EBA968F-130A-4925-8137-6158B9CD2CCD}"/>
              </a:ext>
            </a:extLst>
          </p:cNvPr>
          <p:cNvSpPr/>
          <p:nvPr/>
        </p:nvSpPr>
        <p:spPr>
          <a:xfrm>
            <a:off x="4084854" y="247847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pic>
        <p:nvPicPr>
          <p:cNvPr id="2" name="Immagine 1">
            <a:extLst>
              <a:ext uri="{FF2B5EF4-FFF2-40B4-BE49-F238E27FC236}">
                <a16:creationId xmlns:a16="http://schemas.microsoft.com/office/drawing/2014/main" id="{6546212E-E785-4BF0-92DD-A480DE9C574C}"/>
              </a:ext>
            </a:extLst>
          </p:cNvPr>
          <p:cNvPicPr>
            <a:picLocks noChangeAspect="1"/>
          </p:cNvPicPr>
          <p:nvPr/>
        </p:nvPicPr>
        <p:blipFill>
          <a:blip r:embed="rId4"/>
          <a:stretch>
            <a:fillRect/>
          </a:stretch>
        </p:blipFill>
        <p:spPr>
          <a:xfrm>
            <a:off x="424800" y="2278800"/>
            <a:ext cx="6037635" cy="3092400"/>
          </a:xfrm>
          <a:prstGeom prst="rect">
            <a:avLst/>
          </a:prstGeom>
        </p:spPr>
      </p:pic>
    </p:spTree>
    <p:extLst>
      <p:ext uri="{BB962C8B-B14F-4D97-AF65-F5344CB8AC3E}">
        <p14:creationId xmlns:p14="http://schemas.microsoft.com/office/powerpoint/2010/main" val="4073975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ECEA8EAB-314E-4F0E-AD8A-443D0E2036C2}"/>
              </a:ext>
            </a:extLst>
          </p:cNvPr>
          <p:cNvPicPr>
            <a:picLocks noChangeAspect="1"/>
          </p:cNvPicPr>
          <p:nvPr/>
        </p:nvPicPr>
        <p:blipFill>
          <a:blip r:embed="rId2"/>
          <a:stretch>
            <a:fillRect/>
          </a:stretch>
        </p:blipFill>
        <p:spPr>
          <a:xfrm>
            <a:off x="9084014" y="3977754"/>
            <a:ext cx="2866644" cy="2478024"/>
          </a:xfrm>
          <a:prstGeom prst="rect">
            <a:avLst/>
          </a:prstGeom>
        </p:spPr>
      </p:pic>
      <p:pic>
        <p:nvPicPr>
          <p:cNvPr id="13" name="Immagine 12">
            <a:extLst>
              <a:ext uri="{FF2B5EF4-FFF2-40B4-BE49-F238E27FC236}">
                <a16:creationId xmlns:a16="http://schemas.microsoft.com/office/drawing/2014/main" id="{59B9AD08-D80B-4582-802A-258C1B505034}"/>
              </a:ext>
            </a:extLst>
          </p:cNvPr>
          <p:cNvPicPr>
            <a:picLocks noChangeAspect="1"/>
          </p:cNvPicPr>
          <p:nvPr/>
        </p:nvPicPr>
        <p:blipFill>
          <a:blip r:embed="rId3"/>
          <a:stretch>
            <a:fillRect/>
          </a:stretch>
        </p:blipFill>
        <p:spPr>
          <a:xfrm>
            <a:off x="6194800" y="3978636"/>
            <a:ext cx="2866644" cy="2478024"/>
          </a:xfrm>
          <a:prstGeom prst="rect">
            <a:avLst/>
          </a:prstGeom>
        </p:spPr>
      </p:pic>
      <p:pic>
        <p:nvPicPr>
          <p:cNvPr id="11" name="Immagine 10">
            <a:extLst>
              <a:ext uri="{FF2B5EF4-FFF2-40B4-BE49-F238E27FC236}">
                <a16:creationId xmlns:a16="http://schemas.microsoft.com/office/drawing/2014/main" id="{22794B7B-3F92-43DA-8D61-7F67540F2000}"/>
              </a:ext>
            </a:extLst>
          </p:cNvPr>
          <p:cNvPicPr>
            <a:picLocks noChangeAspect="1"/>
          </p:cNvPicPr>
          <p:nvPr/>
        </p:nvPicPr>
        <p:blipFill>
          <a:blip r:embed="rId4"/>
          <a:stretch>
            <a:fillRect/>
          </a:stretch>
        </p:blipFill>
        <p:spPr>
          <a:xfrm>
            <a:off x="3302008" y="3976073"/>
            <a:ext cx="2866644" cy="2478024"/>
          </a:xfrm>
          <a:prstGeom prst="rect">
            <a:avLst/>
          </a:prstGeom>
        </p:spPr>
      </p:pic>
      <p:pic>
        <p:nvPicPr>
          <p:cNvPr id="10" name="Immagine 9">
            <a:extLst>
              <a:ext uri="{FF2B5EF4-FFF2-40B4-BE49-F238E27FC236}">
                <a16:creationId xmlns:a16="http://schemas.microsoft.com/office/drawing/2014/main" id="{DF2D2803-8244-4755-ABD7-DF48BC3DA93C}"/>
              </a:ext>
            </a:extLst>
          </p:cNvPr>
          <p:cNvPicPr>
            <a:picLocks noChangeAspect="1"/>
          </p:cNvPicPr>
          <p:nvPr/>
        </p:nvPicPr>
        <p:blipFill>
          <a:blip r:embed="rId5"/>
          <a:stretch>
            <a:fillRect/>
          </a:stretch>
        </p:blipFill>
        <p:spPr>
          <a:xfrm>
            <a:off x="414899" y="3971300"/>
            <a:ext cx="2866644" cy="2478024"/>
          </a:xfrm>
          <a:prstGeom prst="rect">
            <a:avLst/>
          </a:prstGeom>
        </p:spPr>
      </p:pic>
      <p:pic>
        <p:nvPicPr>
          <p:cNvPr id="9" name="Immagine 8">
            <a:extLst>
              <a:ext uri="{FF2B5EF4-FFF2-40B4-BE49-F238E27FC236}">
                <a16:creationId xmlns:a16="http://schemas.microsoft.com/office/drawing/2014/main" id="{02C21EBE-7408-4A94-98BC-41F931E50109}"/>
              </a:ext>
            </a:extLst>
          </p:cNvPr>
          <p:cNvPicPr>
            <a:picLocks noChangeAspect="1"/>
          </p:cNvPicPr>
          <p:nvPr/>
        </p:nvPicPr>
        <p:blipFill>
          <a:blip r:embed="rId6"/>
          <a:stretch>
            <a:fillRect/>
          </a:stretch>
        </p:blipFill>
        <p:spPr>
          <a:xfrm>
            <a:off x="9080564" y="1305876"/>
            <a:ext cx="2866644" cy="2478024"/>
          </a:xfrm>
          <a:prstGeom prst="rect">
            <a:avLst/>
          </a:prstGeom>
        </p:spPr>
      </p:pic>
      <p:pic>
        <p:nvPicPr>
          <p:cNvPr id="8" name="Immagine 7">
            <a:extLst>
              <a:ext uri="{FF2B5EF4-FFF2-40B4-BE49-F238E27FC236}">
                <a16:creationId xmlns:a16="http://schemas.microsoft.com/office/drawing/2014/main" id="{68B6BDCF-AF8C-48F6-8C76-80DC8FE4BB24}"/>
              </a:ext>
            </a:extLst>
          </p:cNvPr>
          <p:cNvPicPr>
            <a:picLocks noChangeAspect="1"/>
          </p:cNvPicPr>
          <p:nvPr/>
        </p:nvPicPr>
        <p:blipFill>
          <a:blip r:embed="rId7"/>
          <a:stretch>
            <a:fillRect/>
          </a:stretch>
        </p:blipFill>
        <p:spPr>
          <a:xfrm>
            <a:off x="6198053" y="1306556"/>
            <a:ext cx="2866644" cy="2478024"/>
          </a:xfrm>
          <a:prstGeom prst="rect">
            <a:avLst/>
          </a:prstGeom>
        </p:spPr>
      </p:pic>
      <p:pic>
        <p:nvPicPr>
          <p:cNvPr id="5" name="Immagine 4">
            <a:extLst>
              <a:ext uri="{FF2B5EF4-FFF2-40B4-BE49-F238E27FC236}">
                <a16:creationId xmlns:a16="http://schemas.microsoft.com/office/drawing/2014/main" id="{A1EBF27D-69F3-44B6-B3FC-250226D14C02}"/>
              </a:ext>
            </a:extLst>
          </p:cNvPr>
          <p:cNvPicPr>
            <a:picLocks noChangeAspect="1"/>
          </p:cNvPicPr>
          <p:nvPr/>
        </p:nvPicPr>
        <p:blipFill>
          <a:blip r:embed="rId8"/>
          <a:stretch>
            <a:fillRect/>
          </a:stretch>
        </p:blipFill>
        <p:spPr>
          <a:xfrm>
            <a:off x="3305924" y="1307115"/>
            <a:ext cx="2866644" cy="2478024"/>
          </a:xfrm>
          <a:prstGeom prst="rect">
            <a:avLst/>
          </a:prstGeom>
        </p:spPr>
      </p:pic>
      <p:sp>
        <p:nvSpPr>
          <p:cNvPr id="126" name="Rettangolo 125">
            <a:extLst>
              <a:ext uri="{FF2B5EF4-FFF2-40B4-BE49-F238E27FC236}">
                <a16:creationId xmlns:a16="http://schemas.microsoft.com/office/drawing/2014/main" id="{8A4F71D5-2755-4B42-9D4B-92CB366A4AEA}"/>
              </a:ext>
            </a:extLst>
          </p:cNvPr>
          <p:cNvSpPr/>
          <p:nvPr/>
        </p:nvSpPr>
        <p:spPr bwMode="auto">
          <a:xfrm>
            <a:off x="3296692"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8" name="Rettangolo 127">
            <a:extLst>
              <a:ext uri="{FF2B5EF4-FFF2-40B4-BE49-F238E27FC236}">
                <a16:creationId xmlns:a16="http://schemas.microsoft.com/office/drawing/2014/main" id="{2F6A5C64-F0BF-40F0-AE13-9F2A1A2A82D6}"/>
              </a:ext>
            </a:extLst>
          </p:cNvPr>
          <p:cNvSpPr/>
          <p:nvPr/>
        </p:nvSpPr>
        <p:spPr bwMode="auto">
          <a:xfrm>
            <a:off x="6186016"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9" name="Rettangolo 128">
            <a:extLst>
              <a:ext uri="{FF2B5EF4-FFF2-40B4-BE49-F238E27FC236}">
                <a16:creationId xmlns:a16="http://schemas.microsoft.com/office/drawing/2014/main" id="{BBC250C3-6A26-4D60-B23F-2CA2C241BF22}"/>
              </a:ext>
            </a:extLst>
          </p:cNvPr>
          <p:cNvSpPr/>
          <p:nvPr/>
        </p:nvSpPr>
        <p:spPr bwMode="auto">
          <a:xfrm>
            <a:off x="9075340"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1" name="Rettangolo 130">
            <a:extLst>
              <a:ext uri="{FF2B5EF4-FFF2-40B4-BE49-F238E27FC236}">
                <a16:creationId xmlns:a16="http://schemas.microsoft.com/office/drawing/2014/main" id="{BD4EE782-EE34-4A43-916B-30026DEA6313}"/>
              </a:ext>
            </a:extLst>
          </p:cNvPr>
          <p:cNvSpPr/>
          <p:nvPr/>
        </p:nvSpPr>
        <p:spPr bwMode="auto">
          <a:xfrm>
            <a:off x="407368"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2" name="Rettangolo 131">
            <a:extLst>
              <a:ext uri="{FF2B5EF4-FFF2-40B4-BE49-F238E27FC236}">
                <a16:creationId xmlns:a16="http://schemas.microsoft.com/office/drawing/2014/main" id="{9A63879F-17A7-4F6B-B154-90DFC5976753}"/>
              </a:ext>
            </a:extLst>
          </p:cNvPr>
          <p:cNvSpPr/>
          <p:nvPr/>
        </p:nvSpPr>
        <p:spPr bwMode="auto">
          <a:xfrm>
            <a:off x="3296692"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3" name="Rettangolo 132">
            <a:extLst>
              <a:ext uri="{FF2B5EF4-FFF2-40B4-BE49-F238E27FC236}">
                <a16:creationId xmlns:a16="http://schemas.microsoft.com/office/drawing/2014/main" id="{27FA8462-87BF-4DC1-B5EC-D203DF27530F}"/>
              </a:ext>
            </a:extLst>
          </p:cNvPr>
          <p:cNvSpPr/>
          <p:nvPr/>
        </p:nvSpPr>
        <p:spPr bwMode="auto">
          <a:xfrm>
            <a:off x="6186016"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5" name="Rettangolo 134">
            <a:extLst>
              <a:ext uri="{FF2B5EF4-FFF2-40B4-BE49-F238E27FC236}">
                <a16:creationId xmlns:a16="http://schemas.microsoft.com/office/drawing/2014/main" id="{1D613B06-E77C-4EAC-8555-D359979721C7}"/>
              </a:ext>
            </a:extLst>
          </p:cNvPr>
          <p:cNvSpPr/>
          <p:nvPr/>
        </p:nvSpPr>
        <p:spPr bwMode="auto">
          <a:xfrm>
            <a:off x="9075340"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8" name="Titolo 1">
            <a:extLst>
              <a:ext uri="{FF2B5EF4-FFF2-40B4-BE49-F238E27FC236}">
                <a16:creationId xmlns:a16="http://schemas.microsoft.com/office/drawing/2014/main" id="{865A103C-A289-48F4-9343-F38F8A0D8707}"/>
              </a:ext>
            </a:extLst>
          </p:cNvPr>
          <p:cNvSpPr txBox="1">
            <a:spLocks/>
          </p:cNvSpPr>
          <p:nvPr/>
        </p:nvSpPr>
        <p:spPr>
          <a:xfrm>
            <a:off x="3237058"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FOOD</a:t>
            </a:r>
          </a:p>
        </p:txBody>
      </p:sp>
      <p:sp>
        <p:nvSpPr>
          <p:cNvPr id="139" name="Titolo 1">
            <a:extLst>
              <a:ext uri="{FF2B5EF4-FFF2-40B4-BE49-F238E27FC236}">
                <a16:creationId xmlns:a16="http://schemas.microsoft.com/office/drawing/2014/main" id="{69289B10-9BDC-4265-B0BA-EC75E372C8E0}"/>
              </a:ext>
            </a:extLst>
          </p:cNvPr>
          <p:cNvSpPr txBox="1">
            <a:spLocks/>
          </p:cNvSpPr>
          <p:nvPr/>
        </p:nvSpPr>
        <p:spPr>
          <a:xfrm>
            <a:off x="6127497"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NO FOOD</a:t>
            </a:r>
          </a:p>
        </p:txBody>
      </p:sp>
      <p:sp>
        <p:nvSpPr>
          <p:cNvPr id="140" name="Titolo 1">
            <a:extLst>
              <a:ext uri="{FF2B5EF4-FFF2-40B4-BE49-F238E27FC236}">
                <a16:creationId xmlns:a16="http://schemas.microsoft.com/office/drawing/2014/main" id="{977DE9CB-4ABE-4415-BEAB-B104CC1A98E5}"/>
              </a:ext>
            </a:extLst>
          </p:cNvPr>
          <p:cNvSpPr txBox="1">
            <a:spLocks/>
          </p:cNvSpPr>
          <p:nvPr/>
        </p:nvSpPr>
        <p:spPr>
          <a:xfrm>
            <a:off x="9015161"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Ristorazione</a:t>
            </a:r>
          </a:p>
        </p:txBody>
      </p:sp>
      <p:sp>
        <p:nvSpPr>
          <p:cNvPr id="142" name="Titolo 1">
            <a:extLst>
              <a:ext uri="{FF2B5EF4-FFF2-40B4-BE49-F238E27FC236}">
                <a16:creationId xmlns:a16="http://schemas.microsoft.com/office/drawing/2014/main" id="{A1CD647F-9E29-4C83-84CD-2AC3F249799E}"/>
              </a:ext>
            </a:extLst>
          </p:cNvPr>
          <p:cNvSpPr txBox="1">
            <a:spLocks/>
          </p:cNvSpPr>
          <p:nvPr/>
        </p:nvSpPr>
        <p:spPr>
          <a:xfrm>
            <a:off x="342906"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Ricezione turistica</a:t>
            </a:r>
          </a:p>
        </p:txBody>
      </p:sp>
      <p:sp>
        <p:nvSpPr>
          <p:cNvPr id="143" name="Titolo 1">
            <a:extLst>
              <a:ext uri="{FF2B5EF4-FFF2-40B4-BE49-F238E27FC236}">
                <a16:creationId xmlns:a16="http://schemas.microsoft.com/office/drawing/2014/main" id="{97B065B3-F9E8-41B9-B512-76DDD0E84D50}"/>
              </a:ext>
            </a:extLst>
          </p:cNvPr>
          <p:cNvSpPr txBox="1">
            <a:spLocks/>
          </p:cNvSpPr>
          <p:nvPr/>
        </p:nvSpPr>
        <p:spPr>
          <a:xfrm>
            <a:off x="3237058"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Trasporti e logistica</a:t>
            </a:r>
          </a:p>
        </p:txBody>
      </p:sp>
      <p:sp>
        <p:nvSpPr>
          <p:cNvPr id="144" name="Titolo 1">
            <a:extLst>
              <a:ext uri="{FF2B5EF4-FFF2-40B4-BE49-F238E27FC236}">
                <a16:creationId xmlns:a16="http://schemas.microsoft.com/office/drawing/2014/main" id="{00F5258F-89FF-4CC2-A5D5-B8409C4C76D7}"/>
              </a:ext>
            </a:extLst>
          </p:cNvPr>
          <p:cNvSpPr txBox="1">
            <a:spLocks/>
          </p:cNvSpPr>
          <p:nvPr/>
        </p:nvSpPr>
        <p:spPr>
          <a:xfrm>
            <a:off x="6127497"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imprese</a:t>
            </a:r>
          </a:p>
        </p:txBody>
      </p:sp>
      <p:sp>
        <p:nvSpPr>
          <p:cNvPr id="146" name="Titolo 1">
            <a:extLst>
              <a:ext uri="{FF2B5EF4-FFF2-40B4-BE49-F238E27FC236}">
                <a16:creationId xmlns:a16="http://schemas.microsoft.com/office/drawing/2014/main" id="{27411EEF-994D-4446-977F-C617CF527854}"/>
              </a:ext>
            </a:extLst>
          </p:cNvPr>
          <p:cNvSpPr txBox="1">
            <a:spLocks/>
          </p:cNvSpPr>
          <p:nvPr/>
        </p:nvSpPr>
        <p:spPr>
          <a:xfrm>
            <a:off x="9015161"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persona</a:t>
            </a:r>
          </a:p>
        </p:txBody>
      </p:sp>
      <p:sp>
        <p:nvSpPr>
          <p:cNvPr id="150" name="Rettangolo 149">
            <a:extLst>
              <a:ext uri="{FF2B5EF4-FFF2-40B4-BE49-F238E27FC236}">
                <a16:creationId xmlns:a16="http://schemas.microsoft.com/office/drawing/2014/main" id="{2BEC5ED2-52B8-4025-AF40-479539C47630}"/>
              </a:ext>
            </a:extLst>
          </p:cNvPr>
          <p:cNvSpPr/>
          <p:nvPr/>
        </p:nvSpPr>
        <p:spPr>
          <a:xfrm>
            <a:off x="3604440" y="1701756"/>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51" name="Rettangolo 150">
            <a:extLst>
              <a:ext uri="{FF2B5EF4-FFF2-40B4-BE49-F238E27FC236}">
                <a16:creationId xmlns:a16="http://schemas.microsoft.com/office/drawing/2014/main" id="{07F6A364-1654-4EB3-9FC5-4917C05D1013}"/>
              </a:ext>
            </a:extLst>
          </p:cNvPr>
          <p:cNvSpPr/>
          <p:nvPr/>
        </p:nvSpPr>
        <p:spPr>
          <a:xfrm>
            <a:off x="4340339" y="2853621"/>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24</a:t>
            </a:r>
          </a:p>
        </p:txBody>
      </p:sp>
      <p:sp>
        <p:nvSpPr>
          <p:cNvPr id="152" name="CasellaDiTesto 9">
            <a:extLst>
              <a:ext uri="{FF2B5EF4-FFF2-40B4-BE49-F238E27FC236}">
                <a16:creationId xmlns:a16="http://schemas.microsoft.com/office/drawing/2014/main" id="{D97A1F7C-F575-4E01-9F72-1D3A27DD5777}"/>
              </a:ext>
            </a:extLst>
          </p:cNvPr>
          <p:cNvSpPr txBox="1">
            <a:spLocks noChangeArrowheads="1"/>
          </p:cNvSpPr>
          <p:nvPr/>
        </p:nvSpPr>
        <p:spPr bwMode="auto">
          <a:xfrm>
            <a:off x="3449431" y="2775728"/>
            <a:ext cx="8687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FOOD</a:t>
            </a:r>
          </a:p>
        </p:txBody>
      </p:sp>
      <p:sp>
        <p:nvSpPr>
          <p:cNvPr id="168" name="Rettangolo 167">
            <a:extLst>
              <a:ext uri="{FF2B5EF4-FFF2-40B4-BE49-F238E27FC236}">
                <a16:creationId xmlns:a16="http://schemas.microsoft.com/office/drawing/2014/main" id="{67967B7E-9EC6-4477-B4CF-857CF52348BD}"/>
              </a:ext>
            </a:extLst>
          </p:cNvPr>
          <p:cNvSpPr/>
          <p:nvPr/>
        </p:nvSpPr>
        <p:spPr>
          <a:xfrm>
            <a:off x="5674481" y="1976461"/>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60</a:t>
            </a:r>
          </a:p>
        </p:txBody>
      </p:sp>
      <p:cxnSp>
        <p:nvCxnSpPr>
          <p:cNvPr id="169" name="Connettore diritto 168">
            <a:extLst>
              <a:ext uri="{FF2B5EF4-FFF2-40B4-BE49-F238E27FC236}">
                <a16:creationId xmlns:a16="http://schemas.microsoft.com/office/drawing/2014/main" id="{A8AF526C-F7AC-48CF-8D20-5889F9A662EB}"/>
              </a:ext>
            </a:extLst>
          </p:cNvPr>
          <p:cNvCxnSpPr>
            <a:cxnSpLocks/>
          </p:cNvCxnSpPr>
          <p:nvPr/>
        </p:nvCxnSpPr>
        <p:spPr bwMode="auto">
          <a:xfrm>
            <a:off x="4654024"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70" name="Titolo 1">
            <a:extLst>
              <a:ext uri="{FF2B5EF4-FFF2-40B4-BE49-F238E27FC236}">
                <a16:creationId xmlns:a16="http://schemas.microsoft.com/office/drawing/2014/main" id="{8998DACE-5215-4F5B-8799-91B46D69AD8D}"/>
              </a:ext>
            </a:extLst>
          </p:cNvPr>
          <p:cNvSpPr txBox="1">
            <a:spLocks/>
          </p:cNvSpPr>
          <p:nvPr/>
        </p:nvSpPr>
        <p:spPr>
          <a:xfrm>
            <a:off x="335360" y="248643"/>
            <a:ext cx="11856640" cy="747994"/>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Andamento impresa | </a:t>
            </a:r>
            <a:r>
              <a:rPr lang="it-IT" sz="2200" dirty="0">
                <a:latin typeface="Century Gothic" panose="020B0502020202020204" pitchFamily="34" charset="0"/>
                <a:cs typeface="Arial"/>
              </a:rPr>
              <a:t>Il commercio no food resta tuttavia sotto la media e frena la fiducia presso gli operatori turistici, anche a causa della nuova crescita dei contagi. </a:t>
            </a:r>
            <a:endParaRPr lang="it-IT" sz="2200" strike="sngStrike" dirty="0">
              <a:latin typeface="Century Gothic" panose="020B0502020202020204" pitchFamily="34" charset="0"/>
              <a:cs typeface="Arial"/>
            </a:endParaRPr>
          </a:p>
        </p:txBody>
      </p:sp>
      <p:sp>
        <p:nvSpPr>
          <p:cNvPr id="171" name="CasellaDiTesto 9">
            <a:extLst>
              <a:ext uri="{FF2B5EF4-FFF2-40B4-BE49-F238E27FC236}">
                <a16:creationId xmlns:a16="http://schemas.microsoft.com/office/drawing/2014/main" id="{9152B8E7-0BFF-4174-A10E-ABFAC64623F7}"/>
              </a:ext>
            </a:extLst>
          </p:cNvPr>
          <p:cNvSpPr txBox="1">
            <a:spLocks noChangeArrowheads="1"/>
          </p:cNvSpPr>
          <p:nvPr/>
        </p:nvSpPr>
        <p:spPr bwMode="auto">
          <a:xfrm>
            <a:off x="6364261" y="2045818"/>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2" name="CasellaDiTesto 9">
            <a:extLst>
              <a:ext uri="{FF2B5EF4-FFF2-40B4-BE49-F238E27FC236}">
                <a16:creationId xmlns:a16="http://schemas.microsoft.com/office/drawing/2014/main" id="{828B85D3-9370-4406-9538-9BCC248FB0E9}"/>
              </a:ext>
            </a:extLst>
          </p:cNvPr>
          <p:cNvSpPr txBox="1">
            <a:spLocks noChangeArrowheads="1"/>
          </p:cNvSpPr>
          <p:nvPr/>
        </p:nvSpPr>
        <p:spPr bwMode="auto">
          <a:xfrm>
            <a:off x="6325095" y="2688072"/>
            <a:ext cx="7353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NO FOOD</a:t>
            </a:r>
          </a:p>
        </p:txBody>
      </p:sp>
      <p:sp>
        <p:nvSpPr>
          <p:cNvPr id="173" name="CasellaDiTesto 9">
            <a:extLst>
              <a:ext uri="{FF2B5EF4-FFF2-40B4-BE49-F238E27FC236}">
                <a16:creationId xmlns:a16="http://schemas.microsoft.com/office/drawing/2014/main" id="{25B55F22-DE02-493A-B37B-68E38A78F51A}"/>
              </a:ext>
            </a:extLst>
          </p:cNvPr>
          <p:cNvSpPr txBox="1">
            <a:spLocks noChangeArrowheads="1"/>
          </p:cNvSpPr>
          <p:nvPr/>
        </p:nvSpPr>
        <p:spPr bwMode="auto">
          <a:xfrm>
            <a:off x="9159406" y="2491477"/>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4" name="CasellaDiTesto 9">
            <a:extLst>
              <a:ext uri="{FF2B5EF4-FFF2-40B4-BE49-F238E27FC236}">
                <a16:creationId xmlns:a16="http://schemas.microsoft.com/office/drawing/2014/main" id="{E0B3E0E1-2315-404B-AE8C-2EF0E8A35D3D}"/>
              </a:ext>
            </a:extLst>
          </p:cNvPr>
          <p:cNvSpPr txBox="1">
            <a:spLocks noChangeArrowheads="1"/>
          </p:cNvSpPr>
          <p:nvPr/>
        </p:nvSpPr>
        <p:spPr bwMode="auto">
          <a:xfrm>
            <a:off x="9150534" y="1941054"/>
            <a:ext cx="11262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Ristorazione</a:t>
            </a:r>
          </a:p>
        </p:txBody>
      </p:sp>
      <p:sp>
        <p:nvSpPr>
          <p:cNvPr id="175" name="CasellaDiTesto 9">
            <a:extLst>
              <a:ext uri="{FF2B5EF4-FFF2-40B4-BE49-F238E27FC236}">
                <a16:creationId xmlns:a16="http://schemas.microsoft.com/office/drawing/2014/main" id="{05C36CD0-4773-48A3-9F57-68530B07AF26}"/>
              </a:ext>
            </a:extLst>
          </p:cNvPr>
          <p:cNvSpPr txBox="1">
            <a:spLocks noChangeArrowheads="1"/>
          </p:cNvSpPr>
          <p:nvPr/>
        </p:nvSpPr>
        <p:spPr bwMode="auto">
          <a:xfrm>
            <a:off x="566459" y="5179041"/>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6" name="CasellaDiTesto 9">
            <a:extLst>
              <a:ext uri="{FF2B5EF4-FFF2-40B4-BE49-F238E27FC236}">
                <a16:creationId xmlns:a16="http://schemas.microsoft.com/office/drawing/2014/main" id="{B1999171-2EE2-45F8-B6B8-FAFD0876AF94}"/>
              </a:ext>
            </a:extLst>
          </p:cNvPr>
          <p:cNvSpPr txBox="1">
            <a:spLocks noChangeArrowheads="1"/>
          </p:cNvSpPr>
          <p:nvPr/>
        </p:nvSpPr>
        <p:spPr bwMode="auto">
          <a:xfrm>
            <a:off x="446733" y="4579763"/>
            <a:ext cx="13922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Ricezione turistica</a:t>
            </a:r>
          </a:p>
        </p:txBody>
      </p:sp>
      <p:sp>
        <p:nvSpPr>
          <p:cNvPr id="177" name="CasellaDiTesto 9">
            <a:extLst>
              <a:ext uri="{FF2B5EF4-FFF2-40B4-BE49-F238E27FC236}">
                <a16:creationId xmlns:a16="http://schemas.microsoft.com/office/drawing/2014/main" id="{AF2A6833-5FDF-464B-A046-0D752A859A95}"/>
              </a:ext>
            </a:extLst>
          </p:cNvPr>
          <p:cNvSpPr txBox="1">
            <a:spLocks noChangeArrowheads="1"/>
          </p:cNvSpPr>
          <p:nvPr/>
        </p:nvSpPr>
        <p:spPr bwMode="auto">
          <a:xfrm>
            <a:off x="3340527" y="5141500"/>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8" name="CasellaDiTesto 9">
            <a:extLst>
              <a:ext uri="{FF2B5EF4-FFF2-40B4-BE49-F238E27FC236}">
                <a16:creationId xmlns:a16="http://schemas.microsoft.com/office/drawing/2014/main" id="{2B9B0903-4901-4FA7-852D-A7A8B9ADDD80}"/>
              </a:ext>
            </a:extLst>
          </p:cNvPr>
          <p:cNvSpPr txBox="1">
            <a:spLocks noChangeArrowheads="1"/>
          </p:cNvSpPr>
          <p:nvPr/>
        </p:nvSpPr>
        <p:spPr bwMode="auto">
          <a:xfrm>
            <a:off x="3353536" y="4760068"/>
            <a:ext cx="13922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Trasporti</a:t>
            </a:r>
          </a:p>
        </p:txBody>
      </p:sp>
      <p:sp>
        <p:nvSpPr>
          <p:cNvPr id="179" name="CasellaDiTesto 9">
            <a:extLst>
              <a:ext uri="{FF2B5EF4-FFF2-40B4-BE49-F238E27FC236}">
                <a16:creationId xmlns:a16="http://schemas.microsoft.com/office/drawing/2014/main" id="{B8A7C3B6-4C8A-4B0A-B523-4ED96A7FB4A5}"/>
              </a:ext>
            </a:extLst>
          </p:cNvPr>
          <p:cNvSpPr txBox="1">
            <a:spLocks noChangeArrowheads="1"/>
          </p:cNvSpPr>
          <p:nvPr/>
        </p:nvSpPr>
        <p:spPr bwMode="auto">
          <a:xfrm>
            <a:off x="6305909" y="5143858"/>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0" name="CasellaDiTesto 9">
            <a:extLst>
              <a:ext uri="{FF2B5EF4-FFF2-40B4-BE49-F238E27FC236}">
                <a16:creationId xmlns:a16="http://schemas.microsoft.com/office/drawing/2014/main" id="{EDBB8F68-97DC-45D8-8EDD-D49AA7651933}"/>
              </a:ext>
            </a:extLst>
          </p:cNvPr>
          <p:cNvSpPr txBox="1">
            <a:spLocks noChangeArrowheads="1"/>
          </p:cNvSpPr>
          <p:nvPr/>
        </p:nvSpPr>
        <p:spPr bwMode="auto">
          <a:xfrm>
            <a:off x="6298506" y="4702963"/>
            <a:ext cx="104469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Imprese</a:t>
            </a:r>
          </a:p>
        </p:txBody>
      </p:sp>
      <p:sp>
        <p:nvSpPr>
          <p:cNvPr id="181" name="CasellaDiTesto 9">
            <a:extLst>
              <a:ext uri="{FF2B5EF4-FFF2-40B4-BE49-F238E27FC236}">
                <a16:creationId xmlns:a16="http://schemas.microsoft.com/office/drawing/2014/main" id="{854DD3D5-3164-4BA5-9ADF-ED0B51EBED22}"/>
              </a:ext>
            </a:extLst>
          </p:cNvPr>
          <p:cNvSpPr txBox="1">
            <a:spLocks noChangeArrowheads="1"/>
          </p:cNvSpPr>
          <p:nvPr/>
        </p:nvSpPr>
        <p:spPr bwMode="auto">
          <a:xfrm>
            <a:off x="9137690" y="4773094"/>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2" name="CasellaDiTesto 9">
            <a:extLst>
              <a:ext uri="{FF2B5EF4-FFF2-40B4-BE49-F238E27FC236}">
                <a16:creationId xmlns:a16="http://schemas.microsoft.com/office/drawing/2014/main" id="{E2EA2E80-515D-4B6D-BE40-DF1F6C1AFB67}"/>
              </a:ext>
            </a:extLst>
          </p:cNvPr>
          <p:cNvSpPr txBox="1">
            <a:spLocks noChangeArrowheads="1"/>
          </p:cNvSpPr>
          <p:nvPr/>
        </p:nvSpPr>
        <p:spPr bwMode="auto">
          <a:xfrm>
            <a:off x="9118095" y="5188502"/>
            <a:ext cx="1003694" cy="228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Persona</a:t>
            </a:r>
          </a:p>
        </p:txBody>
      </p:sp>
      <p:cxnSp>
        <p:nvCxnSpPr>
          <p:cNvPr id="183" name="Connettore diritto 182">
            <a:extLst>
              <a:ext uri="{FF2B5EF4-FFF2-40B4-BE49-F238E27FC236}">
                <a16:creationId xmlns:a16="http://schemas.microsoft.com/office/drawing/2014/main" id="{4267107C-ED89-4456-AD65-79769B393F54}"/>
              </a:ext>
            </a:extLst>
          </p:cNvPr>
          <p:cNvCxnSpPr/>
          <p:nvPr/>
        </p:nvCxnSpPr>
        <p:spPr bwMode="auto">
          <a:xfrm>
            <a:off x="1778083" y="4360625"/>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cxnSp>
        <p:nvCxnSpPr>
          <p:cNvPr id="184" name="Connettore diritto 183">
            <a:extLst>
              <a:ext uri="{FF2B5EF4-FFF2-40B4-BE49-F238E27FC236}">
                <a16:creationId xmlns:a16="http://schemas.microsoft.com/office/drawing/2014/main" id="{01E7FDC6-EA64-4DAD-A120-66D974566E00}"/>
              </a:ext>
            </a:extLst>
          </p:cNvPr>
          <p:cNvCxnSpPr>
            <a:cxnSpLocks/>
          </p:cNvCxnSpPr>
          <p:nvPr/>
        </p:nvCxnSpPr>
        <p:spPr bwMode="auto">
          <a:xfrm>
            <a:off x="7576053"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85" name="Rettangolo 184">
            <a:extLst>
              <a:ext uri="{FF2B5EF4-FFF2-40B4-BE49-F238E27FC236}">
                <a16:creationId xmlns:a16="http://schemas.microsoft.com/office/drawing/2014/main" id="{9B339A1A-804B-4E1C-B3C8-ACEE11F218CB}"/>
              </a:ext>
            </a:extLst>
          </p:cNvPr>
          <p:cNvSpPr/>
          <p:nvPr/>
        </p:nvSpPr>
        <p:spPr>
          <a:xfrm>
            <a:off x="6553964" y="1708430"/>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86" name="Connettore diritto 185">
            <a:extLst>
              <a:ext uri="{FF2B5EF4-FFF2-40B4-BE49-F238E27FC236}">
                <a16:creationId xmlns:a16="http://schemas.microsoft.com/office/drawing/2014/main" id="{676A31B3-CE84-4804-AAF4-8593D7A56B95}"/>
              </a:ext>
            </a:extLst>
          </p:cNvPr>
          <p:cNvCxnSpPr>
            <a:cxnSpLocks/>
          </p:cNvCxnSpPr>
          <p:nvPr/>
        </p:nvCxnSpPr>
        <p:spPr bwMode="auto">
          <a:xfrm>
            <a:off x="10445895" y="1751216"/>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87" name="Rettangolo 186">
            <a:extLst>
              <a:ext uri="{FF2B5EF4-FFF2-40B4-BE49-F238E27FC236}">
                <a16:creationId xmlns:a16="http://schemas.microsoft.com/office/drawing/2014/main" id="{D4BFDA6C-61EB-4B2C-8A23-FDB953D0738A}"/>
              </a:ext>
            </a:extLst>
          </p:cNvPr>
          <p:cNvSpPr/>
          <p:nvPr/>
        </p:nvSpPr>
        <p:spPr>
          <a:xfrm>
            <a:off x="9429849" y="1701756"/>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88" name="Rettangolo 187">
            <a:extLst>
              <a:ext uri="{FF2B5EF4-FFF2-40B4-BE49-F238E27FC236}">
                <a16:creationId xmlns:a16="http://schemas.microsoft.com/office/drawing/2014/main" id="{A0248F83-18BA-4A40-A875-4D91766F4F77}"/>
              </a:ext>
            </a:extLst>
          </p:cNvPr>
          <p:cNvSpPr/>
          <p:nvPr/>
        </p:nvSpPr>
        <p:spPr>
          <a:xfrm>
            <a:off x="769265" y="4336644"/>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89" name="Connettore diritto 188">
            <a:extLst>
              <a:ext uri="{FF2B5EF4-FFF2-40B4-BE49-F238E27FC236}">
                <a16:creationId xmlns:a16="http://schemas.microsoft.com/office/drawing/2014/main" id="{C058023F-FA64-4AD8-937B-F154C6D37F29}"/>
              </a:ext>
            </a:extLst>
          </p:cNvPr>
          <p:cNvCxnSpPr>
            <a:cxnSpLocks/>
          </p:cNvCxnSpPr>
          <p:nvPr/>
        </p:nvCxnSpPr>
        <p:spPr bwMode="auto">
          <a:xfrm>
            <a:off x="4695833" y="435165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90" name="Rettangolo 189">
            <a:extLst>
              <a:ext uri="{FF2B5EF4-FFF2-40B4-BE49-F238E27FC236}">
                <a16:creationId xmlns:a16="http://schemas.microsoft.com/office/drawing/2014/main" id="{1EBB4422-2BAE-431B-9D78-6669BB42BBF3}"/>
              </a:ext>
            </a:extLst>
          </p:cNvPr>
          <p:cNvSpPr/>
          <p:nvPr/>
        </p:nvSpPr>
        <p:spPr>
          <a:xfrm>
            <a:off x="3664012" y="432767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91" name="Connettore diritto 190">
            <a:extLst>
              <a:ext uri="{FF2B5EF4-FFF2-40B4-BE49-F238E27FC236}">
                <a16:creationId xmlns:a16="http://schemas.microsoft.com/office/drawing/2014/main" id="{40B5C6A3-9F68-4121-9FA2-6CCFDACF4C5C}"/>
              </a:ext>
            </a:extLst>
          </p:cNvPr>
          <p:cNvCxnSpPr>
            <a:cxnSpLocks/>
          </p:cNvCxnSpPr>
          <p:nvPr/>
        </p:nvCxnSpPr>
        <p:spPr bwMode="auto">
          <a:xfrm>
            <a:off x="7565783" y="434384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92" name="Rettangolo 191">
            <a:extLst>
              <a:ext uri="{FF2B5EF4-FFF2-40B4-BE49-F238E27FC236}">
                <a16:creationId xmlns:a16="http://schemas.microsoft.com/office/drawing/2014/main" id="{8505BDBD-0E96-4C0C-85C5-F7564DE29AD3}"/>
              </a:ext>
            </a:extLst>
          </p:cNvPr>
          <p:cNvSpPr/>
          <p:nvPr/>
        </p:nvSpPr>
        <p:spPr>
          <a:xfrm>
            <a:off x="6522793" y="431986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93" name="Rettangolo 192">
            <a:extLst>
              <a:ext uri="{FF2B5EF4-FFF2-40B4-BE49-F238E27FC236}">
                <a16:creationId xmlns:a16="http://schemas.microsoft.com/office/drawing/2014/main" id="{86661BBF-0CFB-4FE3-AF2F-7BC271F4C4EE}"/>
              </a:ext>
            </a:extLst>
          </p:cNvPr>
          <p:cNvSpPr/>
          <p:nvPr/>
        </p:nvSpPr>
        <p:spPr>
          <a:xfrm>
            <a:off x="7271127" y="281847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31</a:t>
            </a:r>
          </a:p>
        </p:txBody>
      </p:sp>
      <p:sp>
        <p:nvSpPr>
          <p:cNvPr id="194" name="Rettangolo 193">
            <a:extLst>
              <a:ext uri="{FF2B5EF4-FFF2-40B4-BE49-F238E27FC236}">
                <a16:creationId xmlns:a16="http://schemas.microsoft.com/office/drawing/2014/main" id="{99FBFFB2-F269-41A8-A4D7-F90B22ADB134}"/>
              </a:ext>
            </a:extLst>
          </p:cNvPr>
          <p:cNvSpPr/>
          <p:nvPr/>
        </p:nvSpPr>
        <p:spPr>
          <a:xfrm>
            <a:off x="8577587" y="275024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30</a:t>
            </a:r>
          </a:p>
        </p:txBody>
      </p:sp>
      <p:sp>
        <p:nvSpPr>
          <p:cNvPr id="195" name="Rettangolo 194">
            <a:extLst>
              <a:ext uri="{FF2B5EF4-FFF2-40B4-BE49-F238E27FC236}">
                <a16:creationId xmlns:a16="http://schemas.microsoft.com/office/drawing/2014/main" id="{643A7481-F2DF-4517-9C58-82E06FBA44EC}"/>
              </a:ext>
            </a:extLst>
          </p:cNvPr>
          <p:cNvSpPr/>
          <p:nvPr/>
        </p:nvSpPr>
        <p:spPr>
          <a:xfrm>
            <a:off x="11468876" y="266078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33</a:t>
            </a:r>
          </a:p>
        </p:txBody>
      </p:sp>
      <p:sp>
        <p:nvSpPr>
          <p:cNvPr id="196" name="Rettangolo 195">
            <a:extLst>
              <a:ext uri="{FF2B5EF4-FFF2-40B4-BE49-F238E27FC236}">
                <a16:creationId xmlns:a16="http://schemas.microsoft.com/office/drawing/2014/main" id="{23B7255E-1C62-4A6A-90A4-DDB0EC4B03F9}"/>
              </a:ext>
            </a:extLst>
          </p:cNvPr>
          <p:cNvSpPr/>
          <p:nvPr/>
        </p:nvSpPr>
        <p:spPr>
          <a:xfrm>
            <a:off x="10153341" y="2051048"/>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56</a:t>
            </a:r>
          </a:p>
        </p:txBody>
      </p:sp>
      <p:sp>
        <p:nvSpPr>
          <p:cNvPr id="197" name="Rettangolo 196">
            <a:extLst>
              <a:ext uri="{FF2B5EF4-FFF2-40B4-BE49-F238E27FC236}">
                <a16:creationId xmlns:a16="http://schemas.microsoft.com/office/drawing/2014/main" id="{10AE0EB2-F14E-47C5-948C-D234769325D5}"/>
              </a:ext>
            </a:extLst>
          </p:cNvPr>
          <p:cNvSpPr/>
          <p:nvPr/>
        </p:nvSpPr>
        <p:spPr>
          <a:xfrm>
            <a:off x="1485150" y="4621076"/>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60</a:t>
            </a:r>
          </a:p>
        </p:txBody>
      </p:sp>
      <p:sp>
        <p:nvSpPr>
          <p:cNvPr id="198" name="Rettangolo 197">
            <a:extLst>
              <a:ext uri="{FF2B5EF4-FFF2-40B4-BE49-F238E27FC236}">
                <a16:creationId xmlns:a16="http://schemas.microsoft.com/office/drawing/2014/main" id="{78B1F62B-62FD-4D7C-B5E2-034A8081DBE5}"/>
              </a:ext>
            </a:extLst>
          </p:cNvPr>
          <p:cNvSpPr/>
          <p:nvPr/>
        </p:nvSpPr>
        <p:spPr>
          <a:xfrm>
            <a:off x="2810173" y="5386047"/>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27</a:t>
            </a:r>
          </a:p>
        </p:txBody>
      </p:sp>
      <p:sp>
        <p:nvSpPr>
          <p:cNvPr id="199" name="Rettangolo 198">
            <a:extLst>
              <a:ext uri="{FF2B5EF4-FFF2-40B4-BE49-F238E27FC236}">
                <a16:creationId xmlns:a16="http://schemas.microsoft.com/office/drawing/2014/main" id="{3553AD58-EA67-44C3-AB59-EB009B5C4035}"/>
              </a:ext>
            </a:extLst>
          </p:cNvPr>
          <p:cNvSpPr/>
          <p:nvPr/>
        </p:nvSpPr>
        <p:spPr>
          <a:xfrm>
            <a:off x="4367866" y="4972686"/>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43</a:t>
            </a:r>
          </a:p>
        </p:txBody>
      </p:sp>
      <p:sp>
        <p:nvSpPr>
          <p:cNvPr id="200" name="Rettangolo 199">
            <a:extLst>
              <a:ext uri="{FF2B5EF4-FFF2-40B4-BE49-F238E27FC236}">
                <a16:creationId xmlns:a16="http://schemas.microsoft.com/office/drawing/2014/main" id="{3FADC6F7-CE65-4F30-9BBB-486934372780}"/>
              </a:ext>
            </a:extLst>
          </p:cNvPr>
          <p:cNvSpPr/>
          <p:nvPr/>
        </p:nvSpPr>
        <p:spPr>
          <a:xfrm>
            <a:off x="5447068" y="5309058"/>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39</a:t>
            </a:r>
          </a:p>
        </p:txBody>
      </p:sp>
      <p:sp>
        <p:nvSpPr>
          <p:cNvPr id="201" name="Rettangolo 200">
            <a:extLst>
              <a:ext uri="{FF2B5EF4-FFF2-40B4-BE49-F238E27FC236}">
                <a16:creationId xmlns:a16="http://schemas.microsoft.com/office/drawing/2014/main" id="{3EE9D0B7-04BE-4DAD-9A16-C77C890E36C2}"/>
              </a:ext>
            </a:extLst>
          </p:cNvPr>
          <p:cNvSpPr/>
          <p:nvPr/>
        </p:nvSpPr>
        <p:spPr>
          <a:xfrm>
            <a:off x="5679988" y="5214244"/>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40</a:t>
            </a:r>
          </a:p>
        </p:txBody>
      </p:sp>
      <p:sp>
        <p:nvSpPr>
          <p:cNvPr id="202" name="Rettangolo 201">
            <a:extLst>
              <a:ext uri="{FF2B5EF4-FFF2-40B4-BE49-F238E27FC236}">
                <a16:creationId xmlns:a16="http://schemas.microsoft.com/office/drawing/2014/main" id="{E1B0769A-CADF-406C-BF1F-FAC6736B64C5}"/>
              </a:ext>
            </a:extLst>
          </p:cNvPr>
          <p:cNvSpPr/>
          <p:nvPr/>
        </p:nvSpPr>
        <p:spPr>
          <a:xfrm>
            <a:off x="8562143" y="4657838"/>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59</a:t>
            </a:r>
          </a:p>
        </p:txBody>
      </p:sp>
      <p:sp>
        <p:nvSpPr>
          <p:cNvPr id="203" name="Rettangolo 202">
            <a:extLst>
              <a:ext uri="{FF2B5EF4-FFF2-40B4-BE49-F238E27FC236}">
                <a16:creationId xmlns:a16="http://schemas.microsoft.com/office/drawing/2014/main" id="{2DC7D02C-6C66-43DF-B91F-CD1EFE7624AE}"/>
              </a:ext>
            </a:extLst>
          </p:cNvPr>
          <p:cNvSpPr/>
          <p:nvPr/>
        </p:nvSpPr>
        <p:spPr>
          <a:xfrm>
            <a:off x="7244249" y="472810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56</a:t>
            </a:r>
          </a:p>
        </p:txBody>
      </p:sp>
      <p:sp>
        <p:nvSpPr>
          <p:cNvPr id="204" name="Rettangolo 203">
            <a:extLst>
              <a:ext uri="{FF2B5EF4-FFF2-40B4-BE49-F238E27FC236}">
                <a16:creationId xmlns:a16="http://schemas.microsoft.com/office/drawing/2014/main" id="{BAEE5E5E-E42A-4DD0-9FDE-640EF6191BC3}"/>
              </a:ext>
            </a:extLst>
          </p:cNvPr>
          <p:cNvSpPr/>
          <p:nvPr/>
        </p:nvSpPr>
        <p:spPr>
          <a:xfrm>
            <a:off x="10133751" y="4957776"/>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44</a:t>
            </a:r>
          </a:p>
        </p:txBody>
      </p:sp>
      <p:sp>
        <p:nvSpPr>
          <p:cNvPr id="205" name="Rettangolo 204">
            <a:extLst>
              <a:ext uri="{FF2B5EF4-FFF2-40B4-BE49-F238E27FC236}">
                <a16:creationId xmlns:a16="http://schemas.microsoft.com/office/drawing/2014/main" id="{E7CAA8A6-D6D1-41C5-8CA2-5AA28488F08E}"/>
              </a:ext>
            </a:extLst>
          </p:cNvPr>
          <p:cNvSpPr/>
          <p:nvPr/>
        </p:nvSpPr>
        <p:spPr>
          <a:xfrm>
            <a:off x="11425204" y="4867188"/>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48</a:t>
            </a:r>
          </a:p>
        </p:txBody>
      </p:sp>
      <p:sp>
        <p:nvSpPr>
          <p:cNvPr id="206" name="CasellaDiTesto 9">
            <a:extLst>
              <a:ext uri="{FF2B5EF4-FFF2-40B4-BE49-F238E27FC236}">
                <a16:creationId xmlns:a16="http://schemas.microsoft.com/office/drawing/2014/main" id="{FE258ED7-6236-4711-A350-4BAC9D67C4AB}"/>
              </a:ext>
            </a:extLst>
          </p:cNvPr>
          <p:cNvSpPr txBox="1">
            <a:spLocks noChangeArrowheads="1"/>
          </p:cNvSpPr>
          <p:nvPr/>
        </p:nvSpPr>
        <p:spPr bwMode="auto">
          <a:xfrm>
            <a:off x="3450607" y="2124192"/>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207" name="Rettangolo 206">
            <a:extLst>
              <a:ext uri="{FF2B5EF4-FFF2-40B4-BE49-F238E27FC236}">
                <a16:creationId xmlns:a16="http://schemas.microsoft.com/office/drawing/2014/main" id="{6FD25254-3791-40FD-A415-E067EA4C7A1D}"/>
              </a:ext>
            </a:extLst>
          </p:cNvPr>
          <p:cNvSpPr/>
          <p:nvPr/>
        </p:nvSpPr>
        <p:spPr>
          <a:xfrm>
            <a:off x="5377891" y="1982811"/>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59</a:t>
            </a:r>
          </a:p>
        </p:txBody>
      </p:sp>
      <p:sp>
        <p:nvSpPr>
          <p:cNvPr id="208" name="Rettangolo 207">
            <a:extLst>
              <a:ext uri="{FF2B5EF4-FFF2-40B4-BE49-F238E27FC236}">
                <a16:creationId xmlns:a16="http://schemas.microsoft.com/office/drawing/2014/main" id="{AC8324DA-0FB1-4C77-A810-E4B83A018752}"/>
              </a:ext>
            </a:extLst>
          </p:cNvPr>
          <p:cNvSpPr/>
          <p:nvPr/>
        </p:nvSpPr>
        <p:spPr>
          <a:xfrm>
            <a:off x="8328743" y="2825024"/>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29</a:t>
            </a:r>
          </a:p>
        </p:txBody>
      </p:sp>
      <p:sp>
        <p:nvSpPr>
          <p:cNvPr id="209" name="Rettangolo 208">
            <a:extLst>
              <a:ext uri="{FF2B5EF4-FFF2-40B4-BE49-F238E27FC236}">
                <a16:creationId xmlns:a16="http://schemas.microsoft.com/office/drawing/2014/main" id="{0D2468E3-075E-4745-9EA0-4C48278453F2}"/>
              </a:ext>
            </a:extLst>
          </p:cNvPr>
          <p:cNvSpPr/>
          <p:nvPr/>
        </p:nvSpPr>
        <p:spPr>
          <a:xfrm>
            <a:off x="11275651" y="2753109"/>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30</a:t>
            </a:r>
          </a:p>
        </p:txBody>
      </p:sp>
      <p:sp>
        <p:nvSpPr>
          <p:cNvPr id="210" name="Rettangolo 209">
            <a:extLst>
              <a:ext uri="{FF2B5EF4-FFF2-40B4-BE49-F238E27FC236}">
                <a16:creationId xmlns:a16="http://schemas.microsoft.com/office/drawing/2014/main" id="{4E3150AB-0630-4755-8BAB-910722DDA5D9}"/>
              </a:ext>
            </a:extLst>
          </p:cNvPr>
          <p:cNvSpPr/>
          <p:nvPr/>
        </p:nvSpPr>
        <p:spPr>
          <a:xfrm>
            <a:off x="2650145" y="5108393"/>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39</a:t>
            </a:r>
          </a:p>
        </p:txBody>
      </p:sp>
      <p:sp>
        <p:nvSpPr>
          <p:cNvPr id="211" name="Rettangolo 210">
            <a:extLst>
              <a:ext uri="{FF2B5EF4-FFF2-40B4-BE49-F238E27FC236}">
                <a16:creationId xmlns:a16="http://schemas.microsoft.com/office/drawing/2014/main" id="{51DDFEAE-1251-406D-B8FA-5ACB868BA5CA}"/>
              </a:ext>
            </a:extLst>
          </p:cNvPr>
          <p:cNvSpPr/>
          <p:nvPr/>
        </p:nvSpPr>
        <p:spPr>
          <a:xfrm>
            <a:off x="8265351" y="4679307"/>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58</a:t>
            </a:r>
          </a:p>
        </p:txBody>
      </p:sp>
      <p:sp>
        <p:nvSpPr>
          <p:cNvPr id="212" name="Rettangolo 211">
            <a:extLst>
              <a:ext uri="{FF2B5EF4-FFF2-40B4-BE49-F238E27FC236}">
                <a16:creationId xmlns:a16="http://schemas.microsoft.com/office/drawing/2014/main" id="{549BC378-F5F4-4B57-A829-7B0FE9D23C26}"/>
              </a:ext>
            </a:extLst>
          </p:cNvPr>
          <p:cNvSpPr/>
          <p:nvPr/>
        </p:nvSpPr>
        <p:spPr>
          <a:xfrm>
            <a:off x="11217450" y="4895811"/>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47</a:t>
            </a:r>
          </a:p>
        </p:txBody>
      </p:sp>
      <p:cxnSp>
        <p:nvCxnSpPr>
          <p:cNvPr id="220" name="Connettore diritto 219">
            <a:extLst>
              <a:ext uri="{FF2B5EF4-FFF2-40B4-BE49-F238E27FC236}">
                <a16:creationId xmlns:a16="http://schemas.microsoft.com/office/drawing/2014/main" id="{E626EBC5-C2DD-44A5-8D65-BDACE01D5DAE}"/>
              </a:ext>
            </a:extLst>
          </p:cNvPr>
          <p:cNvCxnSpPr>
            <a:cxnSpLocks/>
          </p:cNvCxnSpPr>
          <p:nvPr/>
        </p:nvCxnSpPr>
        <p:spPr bwMode="auto">
          <a:xfrm>
            <a:off x="10445892" y="4385573"/>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221" name="Rettangolo 220">
            <a:extLst>
              <a:ext uri="{FF2B5EF4-FFF2-40B4-BE49-F238E27FC236}">
                <a16:creationId xmlns:a16="http://schemas.microsoft.com/office/drawing/2014/main" id="{F2B92779-34FA-4F6E-896E-40E9FFC7BD3C}"/>
              </a:ext>
            </a:extLst>
          </p:cNvPr>
          <p:cNvSpPr/>
          <p:nvPr/>
        </p:nvSpPr>
        <p:spPr>
          <a:xfrm>
            <a:off x="9429846" y="433611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pic>
        <p:nvPicPr>
          <p:cNvPr id="87" name="Elemento grafico 86" descr="Professore">
            <a:extLst>
              <a:ext uri="{FF2B5EF4-FFF2-40B4-BE49-F238E27FC236}">
                <a16:creationId xmlns:a16="http://schemas.microsoft.com/office/drawing/2014/main" id="{30942B65-48E0-4344-915E-9F85EC4695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2933" y="1105694"/>
            <a:ext cx="516155" cy="516155"/>
          </a:xfrm>
          <a:prstGeom prst="rect">
            <a:avLst/>
          </a:prstGeom>
        </p:spPr>
      </p:pic>
      <p:sp>
        <p:nvSpPr>
          <p:cNvPr id="88" name="Text Box 18">
            <a:extLst>
              <a:ext uri="{FF2B5EF4-FFF2-40B4-BE49-F238E27FC236}">
                <a16:creationId xmlns:a16="http://schemas.microsoft.com/office/drawing/2014/main" id="{40A8E7DE-4B0C-4D23-90E3-0D4801223175}"/>
              </a:ext>
            </a:extLst>
          </p:cNvPr>
          <p:cNvSpPr txBox="1">
            <a:spLocks noChangeArrowheads="1"/>
          </p:cNvSpPr>
          <p:nvPr/>
        </p:nvSpPr>
        <p:spPr bwMode="auto">
          <a:xfrm>
            <a:off x="432933" y="1651413"/>
            <a:ext cx="2520001" cy="494624"/>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relativi a FVG</a:t>
            </a:r>
            <a:endParaRPr lang="it-IT" altLang="it-IT" sz="1300" b="1" i="1">
              <a:solidFill>
                <a:schemeClr val="tx1"/>
              </a:solidFill>
            </a:endParaRPr>
          </a:p>
        </p:txBody>
      </p:sp>
      <p:sp>
        <p:nvSpPr>
          <p:cNvPr id="89" name="Rettangolo 88">
            <a:extLst>
              <a:ext uri="{FF2B5EF4-FFF2-40B4-BE49-F238E27FC236}">
                <a16:creationId xmlns:a16="http://schemas.microsoft.com/office/drawing/2014/main" id="{E79DD7E6-AB57-4F41-8C63-8016A9B918D0}"/>
              </a:ext>
            </a:extLst>
          </p:cNvPr>
          <p:cNvSpPr/>
          <p:nvPr/>
        </p:nvSpPr>
        <p:spPr bwMode="auto">
          <a:xfrm>
            <a:off x="566459" y="2360400"/>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0" name="CasellaDiTesto 9">
            <a:extLst>
              <a:ext uri="{FF2B5EF4-FFF2-40B4-BE49-F238E27FC236}">
                <a16:creationId xmlns:a16="http://schemas.microsoft.com/office/drawing/2014/main" id="{FDA1EF91-A07C-48CE-9AAF-7CF520D94F0C}"/>
              </a:ext>
            </a:extLst>
          </p:cNvPr>
          <p:cNvSpPr txBox="1">
            <a:spLocks noChangeArrowheads="1"/>
          </p:cNvSpPr>
          <p:nvPr/>
        </p:nvSpPr>
        <p:spPr bwMode="auto">
          <a:xfrm>
            <a:off x="785014" y="2283399"/>
            <a:ext cx="161053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Settore di attività economica</a:t>
            </a:r>
          </a:p>
        </p:txBody>
      </p:sp>
      <p:sp>
        <p:nvSpPr>
          <p:cNvPr id="92" name="Rettangolo 91">
            <a:extLst>
              <a:ext uri="{FF2B5EF4-FFF2-40B4-BE49-F238E27FC236}">
                <a16:creationId xmlns:a16="http://schemas.microsoft.com/office/drawing/2014/main" id="{56C3CC14-074B-4F71-83DF-FF59662BB804}"/>
              </a:ext>
            </a:extLst>
          </p:cNvPr>
          <p:cNvSpPr/>
          <p:nvPr/>
        </p:nvSpPr>
        <p:spPr bwMode="auto">
          <a:xfrm>
            <a:off x="566459" y="3004378"/>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5" name="CasellaDiTesto 9">
            <a:extLst>
              <a:ext uri="{FF2B5EF4-FFF2-40B4-BE49-F238E27FC236}">
                <a16:creationId xmlns:a16="http://schemas.microsoft.com/office/drawing/2014/main" id="{E3CFD58A-5A81-4B1D-A091-206443EB9FDA}"/>
              </a:ext>
            </a:extLst>
          </p:cNvPr>
          <p:cNvSpPr txBox="1">
            <a:spLocks noChangeArrowheads="1"/>
          </p:cNvSpPr>
          <p:nvPr/>
        </p:nvSpPr>
        <p:spPr bwMode="auto">
          <a:xfrm>
            <a:off x="785014" y="2955837"/>
            <a:ext cx="161053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Totale Terziario</a:t>
            </a:r>
          </a:p>
        </p:txBody>
      </p:sp>
    </p:spTree>
    <p:extLst>
      <p:ext uri="{BB962C8B-B14F-4D97-AF65-F5344CB8AC3E}">
        <p14:creationId xmlns:p14="http://schemas.microsoft.com/office/powerpoint/2010/main" val="2135873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7691DA3-91B3-40C4-B810-BD3D68274C28}"/>
              </a:ext>
            </a:extLst>
          </p:cNvPr>
          <p:cNvPicPr>
            <a:picLocks noChangeAspect="1"/>
          </p:cNvPicPr>
          <p:nvPr/>
        </p:nvPicPr>
        <p:blipFill>
          <a:blip r:embed="rId2"/>
          <a:stretch>
            <a:fillRect/>
          </a:stretch>
        </p:blipFill>
        <p:spPr>
          <a:xfrm>
            <a:off x="6237453" y="742712"/>
            <a:ext cx="5149596" cy="2791968"/>
          </a:xfrm>
          <a:prstGeom prst="rect">
            <a:avLst/>
          </a:prstGeom>
        </p:spPr>
      </p:pic>
      <p:pic>
        <p:nvPicPr>
          <p:cNvPr id="4" name="Immagine 3">
            <a:extLst>
              <a:ext uri="{FF2B5EF4-FFF2-40B4-BE49-F238E27FC236}">
                <a16:creationId xmlns:a16="http://schemas.microsoft.com/office/drawing/2014/main" id="{B3BA9B6E-0129-4070-AC39-553025CF592D}"/>
              </a:ext>
            </a:extLst>
          </p:cNvPr>
          <p:cNvPicPr>
            <a:picLocks noChangeAspect="1"/>
          </p:cNvPicPr>
          <p:nvPr/>
        </p:nvPicPr>
        <p:blipFill>
          <a:blip r:embed="rId3"/>
          <a:stretch>
            <a:fillRect/>
          </a:stretch>
        </p:blipFill>
        <p:spPr>
          <a:xfrm>
            <a:off x="6388325" y="3367218"/>
            <a:ext cx="5149596" cy="2791968"/>
          </a:xfrm>
          <a:prstGeom prst="rect">
            <a:avLst/>
          </a:prstGeom>
        </p:spPr>
      </p:pic>
      <p:pic>
        <p:nvPicPr>
          <p:cNvPr id="3" name="Immagine 2">
            <a:extLst>
              <a:ext uri="{FF2B5EF4-FFF2-40B4-BE49-F238E27FC236}">
                <a16:creationId xmlns:a16="http://schemas.microsoft.com/office/drawing/2014/main" id="{14DF8495-694B-4514-A63C-23DEEE13D3D1}"/>
              </a:ext>
            </a:extLst>
          </p:cNvPr>
          <p:cNvPicPr>
            <a:picLocks noChangeAspect="1"/>
          </p:cNvPicPr>
          <p:nvPr/>
        </p:nvPicPr>
        <p:blipFill>
          <a:blip r:embed="rId4"/>
          <a:stretch>
            <a:fillRect/>
          </a:stretch>
        </p:blipFill>
        <p:spPr>
          <a:xfrm>
            <a:off x="672441" y="3371948"/>
            <a:ext cx="5149596" cy="2791968"/>
          </a:xfrm>
          <a:prstGeom prst="rect">
            <a:avLst/>
          </a:prstGeom>
        </p:spPr>
      </p:pic>
      <p:pic>
        <p:nvPicPr>
          <p:cNvPr id="2" name="Immagine 1">
            <a:extLst>
              <a:ext uri="{FF2B5EF4-FFF2-40B4-BE49-F238E27FC236}">
                <a16:creationId xmlns:a16="http://schemas.microsoft.com/office/drawing/2014/main" id="{93CF3CA8-39D2-4083-92D4-73FABC7C1028}"/>
              </a:ext>
            </a:extLst>
          </p:cNvPr>
          <p:cNvPicPr>
            <a:picLocks noChangeAspect="1"/>
          </p:cNvPicPr>
          <p:nvPr/>
        </p:nvPicPr>
        <p:blipFill>
          <a:blip r:embed="rId5"/>
          <a:stretch>
            <a:fillRect/>
          </a:stretch>
        </p:blipFill>
        <p:spPr>
          <a:xfrm>
            <a:off x="675809" y="671187"/>
            <a:ext cx="5149596" cy="2791968"/>
          </a:xfrm>
          <a:prstGeom prst="rect">
            <a:avLst/>
          </a:prstGeom>
        </p:spPr>
      </p:pic>
      <p:sp>
        <p:nvSpPr>
          <p:cNvPr id="37" name="Rettangolo 36">
            <a:extLst>
              <a:ext uri="{FF2B5EF4-FFF2-40B4-BE49-F238E27FC236}">
                <a16:creationId xmlns:a16="http://schemas.microsoft.com/office/drawing/2014/main" id="{5BF087BC-EDD1-45EB-845B-2D6BD9F6AD6D}"/>
              </a:ext>
            </a:extLst>
          </p:cNvPr>
          <p:cNvSpPr/>
          <p:nvPr/>
        </p:nvSpPr>
        <p:spPr bwMode="auto">
          <a:xfrm>
            <a:off x="669506" y="1081151"/>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41" name="CasellaDiTesto 40">
            <a:extLst>
              <a:ext uri="{FF2B5EF4-FFF2-40B4-BE49-F238E27FC236}">
                <a16:creationId xmlns:a16="http://schemas.microsoft.com/office/drawing/2014/main" id="{8EE0C1B4-F3DC-4C22-A6F4-B758E9F32279}"/>
              </a:ext>
            </a:extLst>
          </p:cNvPr>
          <p:cNvSpPr txBox="1"/>
          <p:nvPr/>
        </p:nvSpPr>
        <p:spPr>
          <a:xfrm>
            <a:off x="460156" y="896699"/>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Gorizia</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pic>
        <p:nvPicPr>
          <p:cNvPr id="45" name="Elemento grafico 44" descr="Professore">
            <a:extLst>
              <a:ext uri="{FF2B5EF4-FFF2-40B4-BE49-F238E27FC236}">
                <a16:creationId xmlns:a16="http://schemas.microsoft.com/office/drawing/2014/main" id="{E44F6F1F-A766-43B0-B2D9-B15B92A361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56529" y="6237312"/>
            <a:ext cx="387795" cy="387795"/>
          </a:xfrm>
          <a:prstGeom prst="rect">
            <a:avLst/>
          </a:prstGeom>
        </p:spPr>
      </p:pic>
      <p:sp>
        <p:nvSpPr>
          <p:cNvPr id="46" name="Text Box 18">
            <a:extLst>
              <a:ext uri="{FF2B5EF4-FFF2-40B4-BE49-F238E27FC236}">
                <a16:creationId xmlns:a16="http://schemas.microsoft.com/office/drawing/2014/main" id="{B422B959-4962-4BEF-A71F-4B9B9C1253F4}"/>
              </a:ext>
            </a:extLst>
          </p:cNvPr>
          <p:cNvSpPr txBox="1">
            <a:spLocks noChangeArrowheads="1"/>
          </p:cNvSpPr>
          <p:nvPr/>
        </p:nvSpPr>
        <p:spPr bwMode="auto">
          <a:xfrm>
            <a:off x="1631504" y="6312800"/>
            <a:ext cx="5819020" cy="294569"/>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per ciascuna provincia:</a:t>
            </a:r>
            <a:endParaRPr lang="it-IT" altLang="it-IT" sz="1300" b="1" i="1">
              <a:solidFill>
                <a:schemeClr val="tx1"/>
              </a:solidFill>
            </a:endParaRPr>
          </a:p>
        </p:txBody>
      </p:sp>
      <p:sp>
        <p:nvSpPr>
          <p:cNvPr id="47" name="Rettangolo 46">
            <a:extLst>
              <a:ext uri="{FF2B5EF4-FFF2-40B4-BE49-F238E27FC236}">
                <a16:creationId xmlns:a16="http://schemas.microsoft.com/office/drawing/2014/main" id="{F248DBB0-32F2-4CB2-BD18-94BE0D4DF300}"/>
              </a:ext>
            </a:extLst>
          </p:cNvPr>
          <p:cNvSpPr/>
          <p:nvPr/>
        </p:nvSpPr>
        <p:spPr bwMode="auto">
          <a:xfrm>
            <a:off x="7199406" y="6362431"/>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a:ln>
                <a:noFill/>
              </a:ln>
              <a:solidFill>
                <a:schemeClr val="tx1"/>
              </a:solidFill>
              <a:effectLst/>
              <a:latin typeface="Arial" charset="0"/>
            </a:endParaRPr>
          </a:p>
        </p:txBody>
      </p:sp>
      <p:sp>
        <p:nvSpPr>
          <p:cNvPr id="48" name="CasellaDiTesto 9">
            <a:extLst>
              <a:ext uri="{FF2B5EF4-FFF2-40B4-BE49-F238E27FC236}">
                <a16:creationId xmlns:a16="http://schemas.microsoft.com/office/drawing/2014/main" id="{C056E2FB-CEFB-472B-992A-21AEF3A30DB3}"/>
              </a:ext>
            </a:extLst>
          </p:cNvPr>
          <p:cNvSpPr txBox="1">
            <a:spLocks noChangeArrowheads="1"/>
          </p:cNvSpPr>
          <p:nvPr/>
        </p:nvSpPr>
        <p:spPr bwMode="auto">
          <a:xfrm>
            <a:off x="7389085" y="6313890"/>
            <a:ext cx="1918681"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Terziario Provincia</a:t>
            </a:r>
          </a:p>
        </p:txBody>
      </p:sp>
      <p:sp>
        <p:nvSpPr>
          <p:cNvPr id="49" name="Rettangolo 48">
            <a:extLst>
              <a:ext uri="{FF2B5EF4-FFF2-40B4-BE49-F238E27FC236}">
                <a16:creationId xmlns:a16="http://schemas.microsoft.com/office/drawing/2014/main" id="{B59552F0-D9C3-4D65-BA14-AD1AD4F3A7C4}"/>
              </a:ext>
            </a:extLst>
          </p:cNvPr>
          <p:cNvSpPr/>
          <p:nvPr/>
        </p:nvSpPr>
        <p:spPr bwMode="auto">
          <a:xfrm>
            <a:off x="9264352" y="6362431"/>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a:ln>
                <a:noFill/>
              </a:ln>
              <a:solidFill>
                <a:schemeClr val="tx1"/>
              </a:solidFill>
              <a:effectLst/>
              <a:latin typeface="Arial" charset="0"/>
            </a:endParaRPr>
          </a:p>
        </p:txBody>
      </p:sp>
      <p:sp>
        <p:nvSpPr>
          <p:cNvPr id="50" name="CasellaDiTesto 9">
            <a:extLst>
              <a:ext uri="{FF2B5EF4-FFF2-40B4-BE49-F238E27FC236}">
                <a16:creationId xmlns:a16="http://schemas.microsoft.com/office/drawing/2014/main" id="{BFAEA87A-8404-4673-A760-BBEFCFC8EC07}"/>
              </a:ext>
            </a:extLst>
          </p:cNvPr>
          <p:cNvSpPr txBox="1">
            <a:spLocks noChangeArrowheads="1"/>
          </p:cNvSpPr>
          <p:nvPr/>
        </p:nvSpPr>
        <p:spPr bwMode="auto">
          <a:xfrm>
            <a:off x="9454032" y="6313890"/>
            <a:ext cx="161053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Terziario FVG</a:t>
            </a:r>
          </a:p>
        </p:txBody>
      </p:sp>
      <p:sp>
        <p:nvSpPr>
          <p:cNvPr id="54" name="Rettangolo 53">
            <a:extLst>
              <a:ext uri="{FF2B5EF4-FFF2-40B4-BE49-F238E27FC236}">
                <a16:creationId xmlns:a16="http://schemas.microsoft.com/office/drawing/2014/main" id="{CAF53486-6DB4-4245-BC0F-7A7FB289F807}"/>
              </a:ext>
            </a:extLst>
          </p:cNvPr>
          <p:cNvSpPr/>
          <p:nvPr/>
        </p:nvSpPr>
        <p:spPr>
          <a:xfrm>
            <a:off x="4815806" y="2195248"/>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35</a:t>
            </a:r>
          </a:p>
        </p:txBody>
      </p:sp>
      <p:sp>
        <p:nvSpPr>
          <p:cNvPr id="55" name="CasellaDiTesto 9">
            <a:extLst>
              <a:ext uri="{FF2B5EF4-FFF2-40B4-BE49-F238E27FC236}">
                <a16:creationId xmlns:a16="http://schemas.microsoft.com/office/drawing/2014/main" id="{75761C2F-33AA-4F32-AE24-FA66D96D1299}"/>
              </a:ext>
            </a:extLst>
          </p:cNvPr>
          <p:cNvSpPr txBox="1">
            <a:spLocks noChangeArrowheads="1"/>
          </p:cNvSpPr>
          <p:nvPr/>
        </p:nvSpPr>
        <p:spPr bwMode="auto">
          <a:xfrm>
            <a:off x="913890" y="1550268"/>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56" name="CasellaDiTesto 9">
            <a:extLst>
              <a:ext uri="{FF2B5EF4-FFF2-40B4-BE49-F238E27FC236}">
                <a16:creationId xmlns:a16="http://schemas.microsoft.com/office/drawing/2014/main" id="{D5C36102-E4F4-4B32-974B-D74E9EDAC3CC}"/>
              </a:ext>
            </a:extLst>
          </p:cNvPr>
          <p:cNvSpPr txBox="1">
            <a:spLocks noChangeArrowheads="1"/>
          </p:cNvSpPr>
          <p:nvPr/>
        </p:nvSpPr>
        <p:spPr bwMode="auto">
          <a:xfrm>
            <a:off x="913890" y="2248104"/>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GO</a:t>
            </a:r>
          </a:p>
        </p:txBody>
      </p:sp>
      <p:sp>
        <p:nvSpPr>
          <p:cNvPr id="58" name="Rettangolo 57">
            <a:extLst>
              <a:ext uri="{FF2B5EF4-FFF2-40B4-BE49-F238E27FC236}">
                <a16:creationId xmlns:a16="http://schemas.microsoft.com/office/drawing/2014/main" id="{9C7424EA-1A8A-4E5A-9A3A-29FB4507511F}"/>
              </a:ext>
            </a:extLst>
          </p:cNvPr>
          <p:cNvSpPr/>
          <p:nvPr/>
        </p:nvSpPr>
        <p:spPr>
          <a:xfrm>
            <a:off x="5158057" y="2028748"/>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37</a:t>
            </a:r>
          </a:p>
        </p:txBody>
      </p:sp>
      <p:sp>
        <p:nvSpPr>
          <p:cNvPr id="57" name="Rettangolo 56">
            <a:extLst>
              <a:ext uri="{FF2B5EF4-FFF2-40B4-BE49-F238E27FC236}">
                <a16:creationId xmlns:a16="http://schemas.microsoft.com/office/drawing/2014/main" id="{27B8751E-4157-490C-ADD4-5DB096B66ABE}"/>
              </a:ext>
            </a:extLst>
          </p:cNvPr>
          <p:cNvSpPr/>
          <p:nvPr/>
        </p:nvSpPr>
        <p:spPr>
          <a:xfrm>
            <a:off x="2835836" y="2245979"/>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32</a:t>
            </a:r>
          </a:p>
        </p:txBody>
      </p:sp>
      <p:sp>
        <p:nvSpPr>
          <p:cNvPr id="61" name="Rettangolo 60">
            <a:extLst>
              <a:ext uri="{FF2B5EF4-FFF2-40B4-BE49-F238E27FC236}">
                <a16:creationId xmlns:a16="http://schemas.microsoft.com/office/drawing/2014/main" id="{CC040FB3-6544-4969-B40F-2BF078AA501C}"/>
              </a:ext>
            </a:extLst>
          </p:cNvPr>
          <p:cNvSpPr/>
          <p:nvPr/>
        </p:nvSpPr>
        <p:spPr bwMode="auto">
          <a:xfrm>
            <a:off x="6379764" y="1080060"/>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62" name="CasellaDiTesto 61">
            <a:extLst>
              <a:ext uri="{FF2B5EF4-FFF2-40B4-BE49-F238E27FC236}">
                <a16:creationId xmlns:a16="http://schemas.microsoft.com/office/drawing/2014/main" id="{77B74A4A-6B6A-40DE-A5DE-9D34A6E4D7C5}"/>
              </a:ext>
            </a:extLst>
          </p:cNvPr>
          <p:cNvSpPr txBox="1"/>
          <p:nvPr/>
        </p:nvSpPr>
        <p:spPr>
          <a:xfrm>
            <a:off x="6168008" y="895608"/>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Udine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sp>
        <p:nvSpPr>
          <p:cNvPr id="66" name="Rettangolo 65">
            <a:extLst>
              <a:ext uri="{FF2B5EF4-FFF2-40B4-BE49-F238E27FC236}">
                <a16:creationId xmlns:a16="http://schemas.microsoft.com/office/drawing/2014/main" id="{7313C4C5-F373-4BCC-8363-5938F9EC4B8F}"/>
              </a:ext>
            </a:extLst>
          </p:cNvPr>
          <p:cNvSpPr/>
          <p:nvPr/>
        </p:nvSpPr>
        <p:spPr>
          <a:xfrm>
            <a:off x="10337397" y="1722632"/>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48</a:t>
            </a:r>
          </a:p>
        </p:txBody>
      </p:sp>
      <p:sp>
        <p:nvSpPr>
          <p:cNvPr id="69" name="CasellaDiTesto 9">
            <a:extLst>
              <a:ext uri="{FF2B5EF4-FFF2-40B4-BE49-F238E27FC236}">
                <a16:creationId xmlns:a16="http://schemas.microsoft.com/office/drawing/2014/main" id="{3F9457E5-4244-4613-BD3C-A0E8E159AB53}"/>
              </a:ext>
            </a:extLst>
          </p:cNvPr>
          <p:cNvSpPr txBox="1">
            <a:spLocks noChangeArrowheads="1"/>
          </p:cNvSpPr>
          <p:nvPr/>
        </p:nvSpPr>
        <p:spPr bwMode="auto">
          <a:xfrm>
            <a:off x="6726653" y="2153779"/>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73" name="CasellaDiTesto 9">
            <a:extLst>
              <a:ext uri="{FF2B5EF4-FFF2-40B4-BE49-F238E27FC236}">
                <a16:creationId xmlns:a16="http://schemas.microsoft.com/office/drawing/2014/main" id="{0F0E05D7-C6B2-4AF0-938D-D284D21CA9D7}"/>
              </a:ext>
            </a:extLst>
          </p:cNvPr>
          <p:cNvSpPr txBox="1">
            <a:spLocks noChangeArrowheads="1"/>
          </p:cNvSpPr>
          <p:nvPr/>
        </p:nvSpPr>
        <p:spPr bwMode="auto">
          <a:xfrm>
            <a:off x="6629763" y="1590544"/>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UD</a:t>
            </a:r>
          </a:p>
        </p:txBody>
      </p:sp>
      <p:sp>
        <p:nvSpPr>
          <p:cNvPr id="75" name="Rettangolo 74">
            <a:extLst>
              <a:ext uri="{FF2B5EF4-FFF2-40B4-BE49-F238E27FC236}">
                <a16:creationId xmlns:a16="http://schemas.microsoft.com/office/drawing/2014/main" id="{8F2BD93A-A51B-466F-BC07-8309B3F54A02}"/>
              </a:ext>
            </a:extLst>
          </p:cNvPr>
          <p:cNvSpPr/>
          <p:nvPr/>
        </p:nvSpPr>
        <p:spPr>
          <a:xfrm>
            <a:off x="10660602" y="1719327"/>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49</a:t>
            </a:r>
          </a:p>
        </p:txBody>
      </p:sp>
      <p:sp>
        <p:nvSpPr>
          <p:cNvPr id="77" name="Rettangolo 76">
            <a:extLst>
              <a:ext uri="{FF2B5EF4-FFF2-40B4-BE49-F238E27FC236}">
                <a16:creationId xmlns:a16="http://schemas.microsoft.com/office/drawing/2014/main" id="{3F0BD421-7F81-4FE1-AD50-A3D5CB22D409}"/>
              </a:ext>
            </a:extLst>
          </p:cNvPr>
          <p:cNvSpPr/>
          <p:nvPr/>
        </p:nvSpPr>
        <p:spPr>
          <a:xfrm>
            <a:off x="8397028" y="1871778"/>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44</a:t>
            </a:r>
          </a:p>
        </p:txBody>
      </p:sp>
      <p:sp>
        <p:nvSpPr>
          <p:cNvPr id="119" name="Rettangolo 118">
            <a:extLst>
              <a:ext uri="{FF2B5EF4-FFF2-40B4-BE49-F238E27FC236}">
                <a16:creationId xmlns:a16="http://schemas.microsoft.com/office/drawing/2014/main" id="{82992276-2226-41BC-85A0-83886D11C425}"/>
              </a:ext>
            </a:extLst>
          </p:cNvPr>
          <p:cNvSpPr/>
          <p:nvPr/>
        </p:nvSpPr>
        <p:spPr bwMode="auto">
          <a:xfrm>
            <a:off x="669506" y="3779645"/>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0" name="CasellaDiTesto 119">
            <a:extLst>
              <a:ext uri="{FF2B5EF4-FFF2-40B4-BE49-F238E27FC236}">
                <a16:creationId xmlns:a16="http://schemas.microsoft.com/office/drawing/2014/main" id="{46C1A794-DBEB-40CE-800B-D3A725818C09}"/>
              </a:ext>
            </a:extLst>
          </p:cNvPr>
          <p:cNvSpPr txBox="1"/>
          <p:nvPr/>
        </p:nvSpPr>
        <p:spPr>
          <a:xfrm>
            <a:off x="457750" y="3595193"/>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Pordenone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sp>
        <p:nvSpPr>
          <p:cNvPr id="123" name="Rettangolo 122">
            <a:extLst>
              <a:ext uri="{FF2B5EF4-FFF2-40B4-BE49-F238E27FC236}">
                <a16:creationId xmlns:a16="http://schemas.microsoft.com/office/drawing/2014/main" id="{D37B759C-42D8-41B7-9CC7-5D0AC77E15EA}"/>
              </a:ext>
            </a:extLst>
          </p:cNvPr>
          <p:cNvSpPr/>
          <p:nvPr/>
        </p:nvSpPr>
        <p:spPr>
          <a:xfrm>
            <a:off x="4716127" y="4366652"/>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49</a:t>
            </a:r>
          </a:p>
        </p:txBody>
      </p:sp>
      <p:sp>
        <p:nvSpPr>
          <p:cNvPr id="124" name="CasellaDiTesto 9">
            <a:extLst>
              <a:ext uri="{FF2B5EF4-FFF2-40B4-BE49-F238E27FC236}">
                <a16:creationId xmlns:a16="http://schemas.microsoft.com/office/drawing/2014/main" id="{733CF2FB-0EBF-4B4D-ABD4-A24AAC162F41}"/>
              </a:ext>
            </a:extLst>
          </p:cNvPr>
          <p:cNvSpPr txBox="1">
            <a:spLocks noChangeArrowheads="1"/>
          </p:cNvSpPr>
          <p:nvPr/>
        </p:nvSpPr>
        <p:spPr bwMode="auto">
          <a:xfrm>
            <a:off x="897077" y="4775084"/>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125" name="CasellaDiTesto 9">
            <a:extLst>
              <a:ext uri="{FF2B5EF4-FFF2-40B4-BE49-F238E27FC236}">
                <a16:creationId xmlns:a16="http://schemas.microsoft.com/office/drawing/2014/main" id="{B584A073-BAB1-4370-AD31-980C85584D44}"/>
              </a:ext>
            </a:extLst>
          </p:cNvPr>
          <p:cNvSpPr txBox="1">
            <a:spLocks noChangeArrowheads="1"/>
          </p:cNvSpPr>
          <p:nvPr/>
        </p:nvSpPr>
        <p:spPr bwMode="auto">
          <a:xfrm>
            <a:off x="964302" y="4247657"/>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PN</a:t>
            </a:r>
          </a:p>
        </p:txBody>
      </p:sp>
      <p:sp>
        <p:nvSpPr>
          <p:cNvPr id="126" name="Rettangolo 125">
            <a:extLst>
              <a:ext uri="{FF2B5EF4-FFF2-40B4-BE49-F238E27FC236}">
                <a16:creationId xmlns:a16="http://schemas.microsoft.com/office/drawing/2014/main" id="{FB735E37-5FD1-4697-9E03-E0C0F2A0DCC9}"/>
              </a:ext>
            </a:extLst>
          </p:cNvPr>
          <p:cNvSpPr/>
          <p:nvPr/>
        </p:nvSpPr>
        <p:spPr>
          <a:xfrm>
            <a:off x="5095221" y="4363411"/>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50</a:t>
            </a:r>
          </a:p>
        </p:txBody>
      </p:sp>
      <p:sp>
        <p:nvSpPr>
          <p:cNvPr id="128" name="Rettangolo 127">
            <a:extLst>
              <a:ext uri="{FF2B5EF4-FFF2-40B4-BE49-F238E27FC236}">
                <a16:creationId xmlns:a16="http://schemas.microsoft.com/office/drawing/2014/main" id="{335BA7EF-A252-406D-AB2B-97B243448D78}"/>
              </a:ext>
            </a:extLst>
          </p:cNvPr>
          <p:cNvSpPr/>
          <p:nvPr/>
        </p:nvSpPr>
        <p:spPr>
          <a:xfrm>
            <a:off x="2833937" y="4514688"/>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42</a:t>
            </a:r>
          </a:p>
        </p:txBody>
      </p:sp>
      <p:sp>
        <p:nvSpPr>
          <p:cNvPr id="131" name="Rettangolo 130">
            <a:extLst>
              <a:ext uri="{FF2B5EF4-FFF2-40B4-BE49-F238E27FC236}">
                <a16:creationId xmlns:a16="http://schemas.microsoft.com/office/drawing/2014/main" id="{869B22CC-9488-4060-9FA4-DF5A54B0EE8D}"/>
              </a:ext>
            </a:extLst>
          </p:cNvPr>
          <p:cNvSpPr/>
          <p:nvPr/>
        </p:nvSpPr>
        <p:spPr bwMode="auto">
          <a:xfrm>
            <a:off x="6377358" y="3778554"/>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2" name="CasellaDiTesto 131">
            <a:extLst>
              <a:ext uri="{FF2B5EF4-FFF2-40B4-BE49-F238E27FC236}">
                <a16:creationId xmlns:a16="http://schemas.microsoft.com/office/drawing/2014/main" id="{3E4913B6-02A6-4B03-AE86-A9B3320C8B26}"/>
              </a:ext>
            </a:extLst>
          </p:cNvPr>
          <p:cNvSpPr txBox="1"/>
          <p:nvPr/>
        </p:nvSpPr>
        <p:spPr>
          <a:xfrm>
            <a:off x="6165602" y="3594102"/>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Trieste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sp>
        <p:nvSpPr>
          <p:cNvPr id="135" name="Rettangolo 134">
            <a:extLst>
              <a:ext uri="{FF2B5EF4-FFF2-40B4-BE49-F238E27FC236}">
                <a16:creationId xmlns:a16="http://schemas.microsoft.com/office/drawing/2014/main" id="{406B1B7E-C921-4889-B1EE-2EA6A1F26E82}"/>
              </a:ext>
            </a:extLst>
          </p:cNvPr>
          <p:cNvSpPr/>
          <p:nvPr/>
        </p:nvSpPr>
        <p:spPr>
          <a:xfrm>
            <a:off x="10536501" y="4699471"/>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44</a:t>
            </a:r>
          </a:p>
        </p:txBody>
      </p:sp>
      <p:sp>
        <p:nvSpPr>
          <p:cNvPr id="136" name="CasellaDiTesto 9">
            <a:extLst>
              <a:ext uri="{FF2B5EF4-FFF2-40B4-BE49-F238E27FC236}">
                <a16:creationId xmlns:a16="http://schemas.microsoft.com/office/drawing/2014/main" id="{4017C5B1-46B8-467A-90CB-4FFE6B2CDB75}"/>
              </a:ext>
            </a:extLst>
          </p:cNvPr>
          <p:cNvSpPr txBox="1">
            <a:spLocks noChangeArrowheads="1"/>
          </p:cNvSpPr>
          <p:nvPr/>
        </p:nvSpPr>
        <p:spPr bwMode="auto">
          <a:xfrm>
            <a:off x="6557393" y="4718863"/>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137" name="CasellaDiTesto 9">
            <a:extLst>
              <a:ext uri="{FF2B5EF4-FFF2-40B4-BE49-F238E27FC236}">
                <a16:creationId xmlns:a16="http://schemas.microsoft.com/office/drawing/2014/main" id="{F357DBDC-F5B2-4B51-8DFC-F7411724A570}"/>
              </a:ext>
            </a:extLst>
          </p:cNvPr>
          <p:cNvSpPr txBox="1">
            <a:spLocks noChangeArrowheads="1"/>
          </p:cNvSpPr>
          <p:nvPr/>
        </p:nvSpPr>
        <p:spPr bwMode="auto">
          <a:xfrm>
            <a:off x="6597074" y="4207304"/>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TS</a:t>
            </a:r>
          </a:p>
        </p:txBody>
      </p:sp>
      <p:sp>
        <p:nvSpPr>
          <p:cNvPr id="138" name="Rettangolo 137">
            <a:extLst>
              <a:ext uri="{FF2B5EF4-FFF2-40B4-BE49-F238E27FC236}">
                <a16:creationId xmlns:a16="http://schemas.microsoft.com/office/drawing/2014/main" id="{F5DA356E-3283-4F79-BB14-48EBB472CAE4}"/>
              </a:ext>
            </a:extLst>
          </p:cNvPr>
          <p:cNvSpPr/>
          <p:nvPr/>
        </p:nvSpPr>
        <p:spPr>
          <a:xfrm>
            <a:off x="10930462" y="4505301"/>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47</a:t>
            </a:r>
          </a:p>
        </p:txBody>
      </p:sp>
      <p:sp>
        <p:nvSpPr>
          <p:cNvPr id="140" name="Rettangolo 139">
            <a:extLst>
              <a:ext uri="{FF2B5EF4-FFF2-40B4-BE49-F238E27FC236}">
                <a16:creationId xmlns:a16="http://schemas.microsoft.com/office/drawing/2014/main" id="{BA1B76AB-EA40-43FA-9194-B37B372773F4}"/>
              </a:ext>
            </a:extLst>
          </p:cNvPr>
          <p:cNvSpPr/>
          <p:nvPr/>
        </p:nvSpPr>
        <p:spPr>
          <a:xfrm>
            <a:off x="8583651" y="4303496"/>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51</a:t>
            </a:r>
          </a:p>
        </p:txBody>
      </p:sp>
      <p:sp>
        <p:nvSpPr>
          <p:cNvPr id="60" name="Titolo 1">
            <a:extLst>
              <a:ext uri="{FF2B5EF4-FFF2-40B4-BE49-F238E27FC236}">
                <a16:creationId xmlns:a16="http://schemas.microsoft.com/office/drawing/2014/main" id="{CD20E352-7153-482A-B98A-B573748F8E8E}"/>
              </a:ext>
            </a:extLst>
          </p:cNvPr>
          <p:cNvSpPr txBox="1">
            <a:spLocks/>
          </p:cNvSpPr>
          <p:nvPr/>
        </p:nvSpPr>
        <p:spPr>
          <a:xfrm>
            <a:off x="335360" y="248643"/>
            <a:ext cx="11809312"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Andamento impresa | </a:t>
            </a:r>
            <a:r>
              <a:rPr lang="it-IT" sz="2200">
                <a:latin typeface="Century Gothic" panose="020B0502020202020204" pitchFamily="34" charset="0"/>
                <a:cs typeface="Arial"/>
              </a:rPr>
              <a:t>Pordenone e Udine confermano dati superiori alla media.</a:t>
            </a:r>
            <a:endParaRPr lang="it-IT" sz="2200" strike="sngStrike">
              <a:solidFill>
                <a:srgbClr val="FF0000"/>
              </a:solidFill>
              <a:latin typeface="Century Gothic" panose="020B0502020202020204" pitchFamily="34" charset="0"/>
              <a:cs typeface="Arial"/>
            </a:endParaRPr>
          </a:p>
        </p:txBody>
      </p:sp>
      <p:cxnSp>
        <p:nvCxnSpPr>
          <p:cNvPr id="81" name="Connettore diritto 80">
            <a:extLst>
              <a:ext uri="{FF2B5EF4-FFF2-40B4-BE49-F238E27FC236}">
                <a16:creationId xmlns:a16="http://schemas.microsoft.com/office/drawing/2014/main" id="{04EF8CB9-6B1F-4204-AAFC-B470639E57CB}"/>
              </a:ext>
            </a:extLst>
          </p:cNvPr>
          <p:cNvCxnSpPr>
            <a:cxnSpLocks/>
          </p:cNvCxnSpPr>
          <p:nvPr/>
        </p:nvCxnSpPr>
        <p:spPr bwMode="auto">
          <a:xfrm>
            <a:off x="3172185" y="1332125"/>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82" name="Rettangolo 81">
            <a:extLst>
              <a:ext uri="{FF2B5EF4-FFF2-40B4-BE49-F238E27FC236}">
                <a16:creationId xmlns:a16="http://schemas.microsoft.com/office/drawing/2014/main" id="{CB4AB1B0-71D3-4AC8-9177-C6FD07528F50}"/>
              </a:ext>
            </a:extLst>
          </p:cNvPr>
          <p:cNvSpPr/>
          <p:nvPr/>
        </p:nvSpPr>
        <p:spPr>
          <a:xfrm>
            <a:off x="2109062" y="1372103"/>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cxnSp>
        <p:nvCxnSpPr>
          <p:cNvPr id="83" name="Connettore diritto 82">
            <a:extLst>
              <a:ext uri="{FF2B5EF4-FFF2-40B4-BE49-F238E27FC236}">
                <a16:creationId xmlns:a16="http://schemas.microsoft.com/office/drawing/2014/main" id="{D938E7ED-F306-41F3-B3B1-5B838BC168AF}"/>
              </a:ext>
            </a:extLst>
          </p:cNvPr>
          <p:cNvCxnSpPr>
            <a:cxnSpLocks/>
          </p:cNvCxnSpPr>
          <p:nvPr/>
        </p:nvCxnSpPr>
        <p:spPr bwMode="auto">
          <a:xfrm>
            <a:off x="8726278" y="1336477"/>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84" name="Rettangolo 83">
            <a:extLst>
              <a:ext uri="{FF2B5EF4-FFF2-40B4-BE49-F238E27FC236}">
                <a16:creationId xmlns:a16="http://schemas.microsoft.com/office/drawing/2014/main" id="{E92491D2-F381-42B9-8CB9-ECE2F8A6432F}"/>
              </a:ext>
            </a:extLst>
          </p:cNvPr>
          <p:cNvSpPr/>
          <p:nvPr/>
        </p:nvSpPr>
        <p:spPr>
          <a:xfrm>
            <a:off x="7663111" y="1371012"/>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cxnSp>
        <p:nvCxnSpPr>
          <p:cNvPr id="85" name="Connettore diritto 84">
            <a:extLst>
              <a:ext uri="{FF2B5EF4-FFF2-40B4-BE49-F238E27FC236}">
                <a16:creationId xmlns:a16="http://schemas.microsoft.com/office/drawing/2014/main" id="{96286E3B-20F9-45A4-965B-64D62F04E19C}"/>
              </a:ext>
            </a:extLst>
          </p:cNvPr>
          <p:cNvCxnSpPr>
            <a:cxnSpLocks/>
          </p:cNvCxnSpPr>
          <p:nvPr/>
        </p:nvCxnSpPr>
        <p:spPr bwMode="auto">
          <a:xfrm>
            <a:off x="3172185" y="4029528"/>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86" name="Rettangolo 85">
            <a:extLst>
              <a:ext uri="{FF2B5EF4-FFF2-40B4-BE49-F238E27FC236}">
                <a16:creationId xmlns:a16="http://schemas.microsoft.com/office/drawing/2014/main" id="{7D8FE001-DA55-4178-BC52-917AC756CB04}"/>
              </a:ext>
            </a:extLst>
          </p:cNvPr>
          <p:cNvSpPr/>
          <p:nvPr/>
        </p:nvSpPr>
        <p:spPr>
          <a:xfrm>
            <a:off x="2098432" y="4070597"/>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cxnSp>
        <p:nvCxnSpPr>
          <p:cNvPr id="87" name="Connettore diritto 86">
            <a:extLst>
              <a:ext uri="{FF2B5EF4-FFF2-40B4-BE49-F238E27FC236}">
                <a16:creationId xmlns:a16="http://schemas.microsoft.com/office/drawing/2014/main" id="{3FEBE425-8595-4198-9768-3B56421C6BCC}"/>
              </a:ext>
            </a:extLst>
          </p:cNvPr>
          <p:cNvCxnSpPr>
            <a:cxnSpLocks/>
          </p:cNvCxnSpPr>
          <p:nvPr/>
        </p:nvCxnSpPr>
        <p:spPr bwMode="auto">
          <a:xfrm>
            <a:off x="8891080" y="4029528"/>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88" name="Rettangolo 87">
            <a:extLst>
              <a:ext uri="{FF2B5EF4-FFF2-40B4-BE49-F238E27FC236}">
                <a16:creationId xmlns:a16="http://schemas.microsoft.com/office/drawing/2014/main" id="{24D41411-FCAC-47CC-87F9-1ED08E505925}"/>
              </a:ext>
            </a:extLst>
          </p:cNvPr>
          <p:cNvSpPr/>
          <p:nvPr/>
        </p:nvSpPr>
        <p:spPr>
          <a:xfrm>
            <a:off x="7859815" y="4069506"/>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009137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tangolo 2">
            <a:extLst>
              <a:ext uri="{FF2B5EF4-FFF2-40B4-BE49-F238E27FC236}">
                <a16:creationId xmlns:a16="http://schemas.microsoft.com/office/drawing/2014/main" id="{7D296E54-27F4-4137-98E0-F30FEDB4E7D2}"/>
              </a:ext>
            </a:extLst>
          </p:cNvPr>
          <p:cNvSpPr>
            <a:spLocks noChangeArrowheads="1"/>
          </p:cNvSpPr>
          <p:nvPr/>
        </p:nvSpPr>
        <p:spPr bwMode="auto">
          <a:xfrm>
            <a:off x="835919" y="897882"/>
            <a:ext cx="24160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buNone/>
            </a:pPr>
            <a:r>
              <a:rPr lang="it-IT" altLang="it-IT" sz="4400" b="1" u="sng">
                <a:solidFill>
                  <a:srgbClr val="203864"/>
                </a:solidFill>
                <a:latin typeface="Century Gothic" panose="020B0502020202020204" pitchFamily="34" charset="0"/>
              </a:rPr>
              <a:t>Agenda</a:t>
            </a:r>
          </a:p>
        </p:txBody>
      </p:sp>
      <p:sp>
        <p:nvSpPr>
          <p:cNvPr id="12" name="Sottotitolo 3">
            <a:extLst>
              <a:ext uri="{FF2B5EF4-FFF2-40B4-BE49-F238E27FC236}">
                <a16:creationId xmlns:a16="http://schemas.microsoft.com/office/drawing/2014/main" id="{321EE091-1A6D-4781-814B-855565615988}"/>
              </a:ext>
            </a:extLst>
          </p:cNvPr>
          <p:cNvSpPr txBox="1">
            <a:spLocks/>
          </p:cNvSpPr>
          <p:nvPr/>
        </p:nvSpPr>
        <p:spPr bwMode="auto">
          <a:xfrm>
            <a:off x="4936896" y="1877258"/>
            <a:ext cx="673949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Considerazioni generali di sintesi</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Tessuto imprenditoriale</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Clima di fiducia</a:t>
            </a:r>
          </a:p>
          <a:p>
            <a:pPr marL="0" indent="0" eaLnBrk="1" hangingPunct="1">
              <a:spcBef>
                <a:spcPts val="1800"/>
              </a:spcBef>
            </a:pPr>
            <a:r>
              <a:rPr lang="it-IT" altLang="it-IT" sz="2400">
                <a:solidFill>
                  <a:srgbClr val="203864"/>
                </a:solidFill>
                <a:latin typeface="Century Gothic" panose="020B0502020202020204" pitchFamily="34" charset="0"/>
                <a:cs typeface="Arial" panose="020B0604020202020204" pitchFamily="34" charset="0"/>
              </a:rPr>
              <a:t>Congiuntura economica</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Liquidità e credito</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Focus occupazione</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Metodo</a:t>
            </a:r>
            <a:endParaRPr lang="it-IT" altLang="it-IT" sz="2100" b="0" i="1">
              <a:solidFill>
                <a:schemeClr val="tx2">
                  <a:lumMod val="65000"/>
                  <a:lumOff val="35000"/>
                </a:schemeClr>
              </a:solidFill>
              <a:latin typeface="Century Gothic" panose="020B0502020202020204" pitchFamily="34" charset="0"/>
              <a:cs typeface="Arial" panose="020B0604020202020204" pitchFamily="34" charset="0"/>
            </a:endParaRPr>
          </a:p>
        </p:txBody>
      </p:sp>
      <p:pic>
        <p:nvPicPr>
          <p:cNvPr id="13" name="Elemento grafico 12" descr="Grafico a barre">
            <a:extLst>
              <a:ext uri="{FF2B5EF4-FFF2-40B4-BE49-F238E27FC236}">
                <a16:creationId xmlns:a16="http://schemas.microsoft.com/office/drawing/2014/main" id="{D4B24B3E-08ED-4B0A-9A0C-5D5BA4F41D60}"/>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8213" y="3650952"/>
            <a:ext cx="516156" cy="516156"/>
          </a:xfrm>
          <a:prstGeom prst="rect">
            <a:avLst/>
          </a:prstGeom>
        </p:spPr>
      </p:pic>
      <p:pic>
        <p:nvPicPr>
          <p:cNvPr id="14" name="Elemento grafico 13" descr="Monete">
            <a:extLst>
              <a:ext uri="{FF2B5EF4-FFF2-40B4-BE49-F238E27FC236}">
                <a16:creationId xmlns:a16="http://schemas.microsoft.com/office/drawing/2014/main" id="{2F7D06EC-5C31-4C88-8567-5415663AC991}"/>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68213" y="4261899"/>
            <a:ext cx="516156" cy="516156"/>
          </a:xfrm>
          <a:prstGeom prst="rect">
            <a:avLst/>
          </a:prstGeom>
        </p:spPr>
      </p:pic>
      <p:pic>
        <p:nvPicPr>
          <p:cNvPr id="15" name="Elemento grafico 14" descr="Stretta di mano">
            <a:extLst>
              <a:ext uri="{FF2B5EF4-FFF2-40B4-BE49-F238E27FC236}">
                <a16:creationId xmlns:a16="http://schemas.microsoft.com/office/drawing/2014/main" id="{93D1B3AE-79FA-46D6-8585-6089F0759A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42406" y="3040538"/>
            <a:ext cx="567771" cy="567771"/>
          </a:xfrm>
          <a:prstGeom prst="rect">
            <a:avLst/>
          </a:prstGeom>
        </p:spPr>
      </p:pic>
      <p:pic>
        <p:nvPicPr>
          <p:cNvPr id="16" name="Elemento grafico 15" descr="Rete">
            <a:extLst>
              <a:ext uri="{FF2B5EF4-FFF2-40B4-BE49-F238E27FC236}">
                <a16:creationId xmlns:a16="http://schemas.microsoft.com/office/drawing/2014/main" id="{3D73C532-3C8B-4F0A-BC81-B026C7FC439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68213" y="2451502"/>
            <a:ext cx="516156" cy="516156"/>
          </a:xfrm>
          <a:prstGeom prst="rect">
            <a:avLst/>
          </a:prstGeom>
        </p:spPr>
      </p:pic>
      <p:pic>
        <p:nvPicPr>
          <p:cNvPr id="17" name="Elemento grafico 16" descr="Professore">
            <a:extLst>
              <a:ext uri="{FF2B5EF4-FFF2-40B4-BE49-F238E27FC236}">
                <a16:creationId xmlns:a16="http://schemas.microsoft.com/office/drawing/2014/main" id="{5845FDB6-F275-4979-994A-A926B4EE488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68214" y="1828606"/>
            <a:ext cx="516155" cy="516155"/>
          </a:xfrm>
          <a:prstGeom prst="rect">
            <a:avLst/>
          </a:prstGeom>
        </p:spPr>
      </p:pic>
      <p:pic>
        <p:nvPicPr>
          <p:cNvPr id="18" name="Elemento grafico 17" descr="Libri">
            <a:extLst>
              <a:ext uri="{FF2B5EF4-FFF2-40B4-BE49-F238E27FC236}">
                <a16:creationId xmlns:a16="http://schemas.microsoft.com/office/drawing/2014/main" id="{182ED6B0-52E5-4B9D-9C86-32C58429D14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368213" y="5456997"/>
            <a:ext cx="516156" cy="516156"/>
          </a:xfrm>
          <a:prstGeom prst="rect">
            <a:avLst/>
          </a:prstGeom>
        </p:spPr>
      </p:pic>
      <p:pic>
        <p:nvPicPr>
          <p:cNvPr id="19" name="Elemento grafico 18" descr="Domande con riempimento a tinta unita">
            <a:extLst>
              <a:ext uri="{FF2B5EF4-FFF2-40B4-BE49-F238E27FC236}">
                <a16:creationId xmlns:a16="http://schemas.microsoft.com/office/drawing/2014/main" id="{D6D39A01-48D7-448A-953A-80BAF3501F2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342406" y="4803252"/>
            <a:ext cx="567771" cy="567771"/>
          </a:xfrm>
          <a:prstGeom prst="rect">
            <a:avLst/>
          </a:prstGeom>
        </p:spPr>
      </p:pic>
    </p:spTree>
    <p:extLst>
      <p:ext uri="{BB962C8B-B14F-4D97-AF65-F5344CB8AC3E}">
        <p14:creationId xmlns:p14="http://schemas.microsoft.com/office/powerpoint/2010/main" val="2422320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magine 24">
            <a:extLst>
              <a:ext uri="{FF2B5EF4-FFF2-40B4-BE49-F238E27FC236}">
                <a16:creationId xmlns:a16="http://schemas.microsoft.com/office/drawing/2014/main" id="{6C381A8A-30F9-4BFE-8F42-04D91C0AD208}"/>
              </a:ext>
            </a:extLst>
          </p:cNvPr>
          <p:cNvPicPr>
            <a:picLocks noChangeAspect="1"/>
          </p:cNvPicPr>
          <p:nvPr/>
        </p:nvPicPr>
        <p:blipFill>
          <a:blip r:embed="rId2"/>
          <a:stretch>
            <a:fillRect/>
          </a:stretch>
        </p:blipFill>
        <p:spPr>
          <a:xfrm>
            <a:off x="424800" y="2278800"/>
            <a:ext cx="6045729" cy="3092400"/>
          </a:xfrm>
          <a:prstGeom prst="rect">
            <a:avLst/>
          </a:prstGeom>
        </p:spPr>
      </p:pic>
      <p:pic>
        <p:nvPicPr>
          <p:cNvPr id="42" name="Elemento grafico 41" descr="Freccia linea: curva antioraria">
            <a:extLst>
              <a:ext uri="{FF2B5EF4-FFF2-40B4-BE49-F238E27FC236}">
                <a16:creationId xmlns:a16="http://schemas.microsoft.com/office/drawing/2014/main" id="{022A0E90-532A-4A32-978C-686ADF3037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30" name="Titolo 1">
            <a:extLst>
              <a:ext uri="{FF2B5EF4-FFF2-40B4-BE49-F238E27FC236}">
                <a16:creationId xmlns:a16="http://schemas.microsoft.com/office/drawing/2014/main" id="{022DB523-2F02-4586-A69F-BE73338A22BD}"/>
              </a:ext>
            </a:extLst>
          </p:cNvPr>
          <p:cNvSpPr txBox="1">
            <a:spLocks/>
          </p:cNvSpPr>
          <p:nvPr/>
        </p:nvSpPr>
        <p:spPr>
          <a:xfrm>
            <a:off x="335359" y="248643"/>
            <a:ext cx="11856639"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Andamento dei ricavi </a:t>
            </a:r>
            <a:r>
              <a:rPr lang="it-IT" sz="2200" dirty="0">
                <a:solidFill>
                  <a:srgbClr val="203864"/>
                </a:solidFill>
                <a:latin typeface="Century Gothic" panose="020B0502020202020204" pitchFamily="34" charset="0"/>
                <a:ea typeface="+mj-ea"/>
                <a:cs typeface="Arial"/>
              </a:rPr>
              <a:t>| </a:t>
            </a:r>
            <a:r>
              <a:rPr lang="it-IT" sz="2200" dirty="0">
                <a:latin typeface="Century Gothic" panose="020B0502020202020204" pitchFamily="34" charset="0"/>
                <a:cs typeface="Arial"/>
              </a:rPr>
              <a:t>Le imprese del terziario del FVG guardano ai prossimi mesi con maggiore fiducia rispetto al periodo più duro della crisi. L’indicatore congiunturale dei ricavi è superiore alla media nazionale ma è ancora debole.</a:t>
            </a:r>
            <a:endParaRPr lang="it-IT" sz="2200" b="0" strike="sngStrike" dirty="0">
              <a:solidFill>
                <a:srgbClr val="FF0000"/>
              </a:solidFill>
              <a:latin typeface="Century Gothic" panose="020B0502020202020204" pitchFamily="34" charset="0"/>
              <a:ea typeface="+mj-ea"/>
              <a:cs typeface="Arial"/>
            </a:endParaRPr>
          </a:p>
        </p:txBody>
      </p:sp>
      <p:sp>
        <p:nvSpPr>
          <p:cNvPr id="36" name="Text Box 49">
            <a:extLst>
              <a:ext uri="{FF2B5EF4-FFF2-40B4-BE49-F238E27FC236}">
                <a16:creationId xmlns:a16="http://schemas.microsoft.com/office/drawing/2014/main" id="{90054B85-8D87-4624-8856-9BF1EAF54356}"/>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a:t>
            </a:r>
            <a:r>
              <a:rPr lang="it-IT" altLang="ja-JP" sz="900" b="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a:latin typeface="Century Gothic" panose="020B0502020202020204" pitchFamily="34" charset="0"/>
              </a:rPr>
              <a:t>I dati sono riportati all’universo.	</a:t>
            </a:r>
            <a:endParaRPr lang="it-IT" altLang="it-IT" sz="900">
              <a:latin typeface="Century Gothic" panose="020B0502020202020204" pitchFamily="34" charset="0"/>
            </a:endParaRPr>
          </a:p>
        </p:txBody>
      </p:sp>
      <p:sp>
        <p:nvSpPr>
          <p:cNvPr id="40" name="CasellaDiTesto 9">
            <a:extLst>
              <a:ext uri="{FF2B5EF4-FFF2-40B4-BE49-F238E27FC236}">
                <a16:creationId xmlns:a16="http://schemas.microsoft.com/office/drawing/2014/main" id="{D32F7FBF-582A-4FC3-9218-D477F28D3DA7}"/>
              </a:ext>
            </a:extLst>
          </p:cNvPr>
          <p:cNvSpPr txBox="1">
            <a:spLocks noChangeArrowheads="1"/>
          </p:cNvSpPr>
          <p:nvPr/>
        </p:nvSpPr>
        <p:spPr bwMode="auto">
          <a:xfrm>
            <a:off x="1259119" y="3634480"/>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sp>
        <p:nvSpPr>
          <p:cNvPr id="52" name="CasellaDiTesto 9">
            <a:extLst>
              <a:ext uri="{FF2B5EF4-FFF2-40B4-BE49-F238E27FC236}">
                <a16:creationId xmlns:a16="http://schemas.microsoft.com/office/drawing/2014/main" id="{7C8E70E5-405E-457B-AB71-25E91D045C03}"/>
              </a:ext>
            </a:extLst>
          </p:cNvPr>
          <p:cNvSpPr txBox="1">
            <a:spLocks noChangeArrowheads="1"/>
          </p:cNvSpPr>
          <p:nvPr/>
        </p:nvSpPr>
        <p:spPr bwMode="auto">
          <a:xfrm>
            <a:off x="1529544" y="4536500"/>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graphicFrame>
        <p:nvGraphicFramePr>
          <p:cNvPr id="59" name="Tabella 11">
            <a:extLst>
              <a:ext uri="{FF2B5EF4-FFF2-40B4-BE49-F238E27FC236}">
                <a16:creationId xmlns:a16="http://schemas.microsoft.com/office/drawing/2014/main" id="{7C07CA19-5C60-47E6-9821-AFEA45A7A298}"/>
              </a:ext>
            </a:extLst>
          </p:cNvPr>
          <p:cNvGraphicFramePr>
            <a:graphicFrameLocks noGrp="1"/>
          </p:cNvGraphicFramePr>
          <p:nvPr>
            <p:extLst>
              <p:ext uri="{D42A27DB-BD31-4B8C-83A1-F6EECF244321}">
                <p14:modId xmlns:p14="http://schemas.microsoft.com/office/powerpoint/2010/main" val="432619908"/>
              </p:ext>
            </p:extLst>
          </p:nvPr>
        </p:nvGraphicFramePr>
        <p:xfrm>
          <a:off x="7526635" y="3147844"/>
          <a:ext cx="3321605" cy="285784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357230">
                <a:tc>
                  <a:txBody>
                    <a:bodyPr/>
                    <a:lstStyle/>
                    <a:p>
                      <a:pPr algn="l" fontAlgn="ctr"/>
                      <a:r>
                        <a:rPr lang="it-IT" sz="1200" b="1" i="0" u="none" strike="noStrike">
                          <a:effectLst/>
                          <a:latin typeface="Century Gothic" panose="020B0502020202020204" pitchFamily="34" charset="0"/>
                        </a:rPr>
                        <a:t>MAR ’20</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18%</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78%</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13</a:t>
                      </a:r>
                    </a:p>
                  </a:txBody>
                  <a:tcPr marL="7620" marR="7620" marT="7620" marB="0" anchor="ctr"/>
                </a:tc>
                <a:extLst>
                  <a:ext uri="{0D108BD9-81ED-4DB2-BD59-A6C34878D82A}">
                    <a16:rowId xmlns:a16="http://schemas.microsoft.com/office/drawing/2014/main" val="2739780088"/>
                  </a:ext>
                </a:extLst>
              </a:tr>
              <a:tr h="357230">
                <a:tc>
                  <a:txBody>
                    <a:bodyPr/>
                    <a:lstStyle/>
                    <a:p>
                      <a:pPr algn="l" fontAlgn="ctr"/>
                      <a:r>
                        <a:rPr lang="it-IT" sz="1200" b="1" i="0" u="none" strike="noStrike">
                          <a:effectLst/>
                          <a:latin typeface="Century Gothic" panose="020B0502020202020204" pitchFamily="34" charset="0"/>
                        </a:rPr>
                        <a:t>GIU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11%</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19%</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70%</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21</a:t>
                      </a:r>
                    </a:p>
                  </a:txBody>
                  <a:tcPr marL="7620" marR="7620" marT="7620" marB="0" anchor="ctr"/>
                </a:tc>
                <a:extLst>
                  <a:ext uri="{0D108BD9-81ED-4DB2-BD59-A6C34878D82A}">
                    <a16:rowId xmlns:a16="http://schemas.microsoft.com/office/drawing/2014/main" val="2546973793"/>
                  </a:ext>
                </a:extLst>
              </a:tr>
              <a:tr h="357230">
                <a:tc>
                  <a:txBody>
                    <a:bodyPr/>
                    <a:lstStyle/>
                    <a:p>
                      <a:pPr algn="l" fontAlgn="ctr"/>
                      <a:r>
                        <a:rPr lang="it-IT" sz="1200" b="1" i="0" u="none" strike="noStrike">
                          <a:effectLst/>
                          <a:latin typeface="Century Gothic" panose="020B0502020202020204" pitchFamily="34" charset="0"/>
                        </a:rPr>
                        <a:t>SET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16%</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27%</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57%</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29</a:t>
                      </a:r>
                    </a:p>
                  </a:txBody>
                  <a:tcPr marL="7620" marR="7620" marT="7620" marB="0" anchor="ctr"/>
                </a:tc>
                <a:extLst>
                  <a:ext uri="{0D108BD9-81ED-4DB2-BD59-A6C34878D82A}">
                    <a16:rowId xmlns:a16="http://schemas.microsoft.com/office/drawing/2014/main" val="3752504863"/>
                  </a:ext>
                </a:extLst>
              </a:tr>
              <a:tr h="357230">
                <a:tc>
                  <a:txBody>
                    <a:bodyPr/>
                    <a:lstStyle/>
                    <a:p>
                      <a:pPr algn="l" fontAlgn="ctr"/>
                      <a:r>
                        <a:rPr lang="it-IT" sz="1200" b="1" i="0" u="none" strike="noStrike">
                          <a:effectLst/>
                          <a:latin typeface="Century Gothic" panose="020B0502020202020204" pitchFamily="34" charset="0"/>
                        </a:rPr>
                        <a:t>DIC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24%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62%</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26</a:t>
                      </a:r>
                    </a:p>
                  </a:txBody>
                  <a:tcPr marL="7620" marR="7620" marT="7620" marB="0" anchor="ctr"/>
                </a:tc>
                <a:extLst>
                  <a:ext uri="{0D108BD9-81ED-4DB2-BD59-A6C34878D82A}">
                    <a16:rowId xmlns:a16="http://schemas.microsoft.com/office/drawing/2014/main" val="4271376257"/>
                  </a:ext>
                </a:extLst>
              </a:tr>
              <a:tr h="357230">
                <a:tc>
                  <a:txBody>
                    <a:bodyPr/>
                    <a:lstStyle/>
                    <a:p>
                      <a:pPr algn="l" fontAlgn="ctr"/>
                      <a:r>
                        <a:rPr lang="it-IT" sz="1200" b="1" i="0" u="none" strike="noStrike">
                          <a:effectLst/>
                          <a:latin typeface="Century Gothic" panose="020B0502020202020204" pitchFamily="34" charset="0"/>
                        </a:rPr>
                        <a:t>MAR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20%</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30%</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50%</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35</a:t>
                      </a:r>
                    </a:p>
                  </a:txBody>
                  <a:tcPr marL="7620" marR="7620" marT="7620" marB="0" anchor="ctr"/>
                </a:tc>
                <a:extLst>
                  <a:ext uri="{0D108BD9-81ED-4DB2-BD59-A6C34878D82A}">
                    <a16:rowId xmlns:a16="http://schemas.microsoft.com/office/drawing/2014/main" val="3559385142"/>
                  </a:ext>
                </a:extLst>
              </a:tr>
              <a:tr h="357230">
                <a:tc>
                  <a:txBody>
                    <a:bodyPr/>
                    <a:lstStyle/>
                    <a:p>
                      <a:pPr algn="l" fontAlgn="ctr"/>
                      <a:r>
                        <a:rPr lang="it-IT" sz="1200" b="1" i="0" u="none" strike="noStrike">
                          <a:effectLst/>
                          <a:latin typeface="Century Gothic" panose="020B0502020202020204" pitchFamily="34" charset="0"/>
                        </a:rPr>
                        <a:t>GIU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21%</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44%</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35%</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43</a:t>
                      </a:r>
                    </a:p>
                  </a:txBody>
                  <a:tcPr marL="7620" marR="7620" marT="7620" marB="0" anchor="ctr"/>
                </a:tc>
                <a:extLst>
                  <a:ext uri="{0D108BD9-81ED-4DB2-BD59-A6C34878D82A}">
                    <a16:rowId xmlns:a16="http://schemas.microsoft.com/office/drawing/2014/main" val="3790754751"/>
                  </a:ext>
                </a:extLst>
              </a:tr>
              <a:tr h="357230">
                <a:tc gridSpan="4">
                  <a:txBody>
                    <a:bodyPr/>
                    <a:lstStyle/>
                    <a:p>
                      <a:pPr algn="l" fontAlgn="ctr"/>
                      <a:r>
                        <a:rPr lang="it-IT" sz="1600" b="1" i="0" u="none" strike="noStrike">
                          <a:solidFill>
                            <a:schemeClr val="tx1"/>
                          </a:solidFill>
                          <a:effectLst/>
                          <a:latin typeface="Century Gothic" panose="020B0502020202020204" pitchFamily="34" charset="0"/>
                        </a:rPr>
                        <a:t>PREV. SETTEMBRE ‘21</a:t>
                      </a:r>
                    </a:p>
                  </a:txBody>
                  <a:tcPr marL="7200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a:txBody>
                    <a:bodyPr/>
                    <a:lstStyle/>
                    <a:p>
                      <a:pPr algn="ctr" fontAlgn="ctr"/>
                      <a:r>
                        <a:rPr lang="it-IT" sz="1600" b="1" i="0" u="none" strike="noStrike" dirty="0">
                          <a:solidFill>
                            <a:srgbClr val="203864"/>
                          </a:solidFill>
                          <a:effectLst/>
                          <a:latin typeface="Century Gothic" panose="020B0502020202020204" pitchFamily="34" charset="0"/>
                        </a:rPr>
                        <a:t>44</a:t>
                      </a:r>
                    </a:p>
                  </a:txBody>
                  <a:tcPr marL="7620" marR="7620" marT="7620" marB="0" anchor="ctr"/>
                </a:tc>
                <a:extLst>
                  <a:ext uri="{0D108BD9-81ED-4DB2-BD59-A6C34878D82A}">
                    <a16:rowId xmlns:a16="http://schemas.microsoft.com/office/drawing/2014/main" val="1704451205"/>
                  </a:ext>
                </a:extLst>
              </a:tr>
            </a:tbl>
          </a:graphicData>
        </a:graphic>
      </p:graphicFrame>
      <p:cxnSp>
        <p:nvCxnSpPr>
          <p:cNvPr id="62" name="Connettore 2 61">
            <a:extLst>
              <a:ext uri="{FF2B5EF4-FFF2-40B4-BE49-F238E27FC236}">
                <a16:creationId xmlns:a16="http://schemas.microsoft.com/office/drawing/2014/main" id="{A0F9082D-8EA4-45C9-AFB8-09587F282F1B}"/>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3" name="CasellaDiTesto 62">
            <a:extLst>
              <a:ext uri="{FF2B5EF4-FFF2-40B4-BE49-F238E27FC236}">
                <a16:creationId xmlns:a16="http://schemas.microsoft.com/office/drawing/2014/main" id="{28544AF5-65C5-4362-9B21-81DAC3D305A8}"/>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64" name="Connettore 2 63">
            <a:extLst>
              <a:ext uri="{FF2B5EF4-FFF2-40B4-BE49-F238E27FC236}">
                <a16:creationId xmlns:a16="http://schemas.microsoft.com/office/drawing/2014/main" id="{3EB10599-1899-4FDD-B241-43C5A8AD8158}"/>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5" name="CasellaDiTesto 64">
            <a:extLst>
              <a:ext uri="{FF2B5EF4-FFF2-40B4-BE49-F238E27FC236}">
                <a16:creationId xmlns:a16="http://schemas.microsoft.com/office/drawing/2014/main" id="{8C9CBCBE-EF9F-49DB-9DE1-5D2413AF8A47}"/>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graphicFrame>
        <p:nvGraphicFramePr>
          <p:cNvPr id="66" name="Tabella 65">
            <a:extLst>
              <a:ext uri="{FF2B5EF4-FFF2-40B4-BE49-F238E27FC236}">
                <a16:creationId xmlns:a16="http://schemas.microsoft.com/office/drawing/2014/main" id="{F334C330-D019-40FA-B821-F02D15B7B5B9}"/>
              </a:ext>
            </a:extLst>
          </p:cNvPr>
          <p:cNvGraphicFramePr>
            <a:graphicFrameLocks noGrp="1"/>
          </p:cNvGraphicFramePr>
          <p:nvPr>
            <p:extLst>
              <p:ext uri="{D42A27DB-BD31-4B8C-83A1-F6EECF244321}">
                <p14:modId xmlns:p14="http://schemas.microsoft.com/office/powerpoint/2010/main" val="197032286"/>
              </p:ext>
            </p:extLst>
          </p:nvPr>
        </p:nvGraphicFramePr>
        <p:xfrm>
          <a:off x="11147607" y="3147844"/>
          <a:ext cx="648000" cy="28578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357230">
                <a:tc>
                  <a:txBody>
                    <a:bodyPr/>
                    <a:lstStyle/>
                    <a:p>
                      <a:pPr algn="ctr" fontAlgn="ctr"/>
                      <a:r>
                        <a:rPr lang="it-IT" sz="1600" b="1" i="0" u="none" strike="noStrike">
                          <a:solidFill>
                            <a:srgbClr val="F79646"/>
                          </a:solidFill>
                          <a:effectLst/>
                          <a:latin typeface="Century Gothic" panose="020B0502020202020204" pitchFamily="34" charset="0"/>
                        </a:rPr>
                        <a:t>13</a:t>
                      </a:r>
                    </a:p>
                  </a:txBody>
                  <a:tcPr marL="7620" marR="7620" marT="7620" marB="0" anchor="ctr"/>
                </a:tc>
                <a:extLst>
                  <a:ext uri="{0D108BD9-81ED-4DB2-BD59-A6C34878D82A}">
                    <a16:rowId xmlns:a16="http://schemas.microsoft.com/office/drawing/2014/main" val="384464165"/>
                  </a:ext>
                </a:extLst>
              </a:tr>
              <a:tr h="357230">
                <a:tc>
                  <a:txBody>
                    <a:bodyPr/>
                    <a:lstStyle/>
                    <a:p>
                      <a:pPr algn="ctr" fontAlgn="ctr"/>
                      <a:r>
                        <a:rPr lang="it-IT" sz="1600" b="1" i="0" u="none" strike="noStrike">
                          <a:solidFill>
                            <a:srgbClr val="F79646"/>
                          </a:solidFill>
                          <a:effectLst/>
                          <a:latin typeface="Century Gothic" panose="020B0502020202020204" pitchFamily="34" charset="0"/>
                        </a:rPr>
                        <a:t>17</a:t>
                      </a:r>
                    </a:p>
                  </a:txBody>
                  <a:tcPr marL="7620" marR="7620" marT="7620" marB="0" anchor="ctr"/>
                </a:tc>
                <a:extLst>
                  <a:ext uri="{0D108BD9-81ED-4DB2-BD59-A6C34878D82A}">
                    <a16:rowId xmlns:a16="http://schemas.microsoft.com/office/drawing/2014/main" val="51798999"/>
                  </a:ext>
                </a:extLst>
              </a:tr>
              <a:tr h="357230">
                <a:tc>
                  <a:txBody>
                    <a:bodyPr/>
                    <a:lstStyle/>
                    <a:p>
                      <a:pPr algn="ctr" fontAlgn="ctr"/>
                      <a:r>
                        <a:rPr lang="it-IT" sz="1600" b="1" i="0" u="none" strike="noStrike">
                          <a:solidFill>
                            <a:srgbClr val="F79646"/>
                          </a:solidFill>
                          <a:effectLst/>
                          <a:latin typeface="Century Gothic" panose="020B0502020202020204" pitchFamily="34" charset="0"/>
                        </a:rPr>
                        <a:t>27</a:t>
                      </a:r>
                    </a:p>
                  </a:txBody>
                  <a:tcPr marL="7620" marR="7620" marT="7620" marB="0" anchor="ctr"/>
                </a:tc>
                <a:extLst>
                  <a:ext uri="{0D108BD9-81ED-4DB2-BD59-A6C34878D82A}">
                    <a16:rowId xmlns:a16="http://schemas.microsoft.com/office/drawing/2014/main" val="2113083857"/>
                  </a:ext>
                </a:extLst>
              </a:tr>
              <a:tr h="357230">
                <a:tc>
                  <a:txBody>
                    <a:bodyPr/>
                    <a:lstStyle/>
                    <a:p>
                      <a:pPr algn="ctr" fontAlgn="ctr"/>
                      <a:r>
                        <a:rPr lang="it-IT" sz="1600" b="1" i="0" u="none" strike="noStrike">
                          <a:solidFill>
                            <a:srgbClr val="F79646"/>
                          </a:solidFill>
                          <a:effectLst/>
                          <a:latin typeface="Century Gothic" panose="020B0502020202020204" pitchFamily="34" charset="0"/>
                        </a:rPr>
                        <a:t>23</a:t>
                      </a:r>
                    </a:p>
                  </a:txBody>
                  <a:tcPr marL="7620" marR="7620" marT="7620" marB="0" anchor="ctr"/>
                </a:tc>
                <a:extLst>
                  <a:ext uri="{0D108BD9-81ED-4DB2-BD59-A6C34878D82A}">
                    <a16:rowId xmlns:a16="http://schemas.microsoft.com/office/drawing/2014/main" val="1777035430"/>
                  </a:ext>
                </a:extLst>
              </a:tr>
              <a:tr h="357230">
                <a:tc>
                  <a:txBody>
                    <a:bodyPr/>
                    <a:lstStyle/>
                    <a:p>
                      <a:pPr algn="ctr" fontAlgn="ctr"/>
                      <a:r>
                        <a:rPr lang="it-IT" sz="1600" b="1" i="0" u="none" strike="noStrike">
                          <a:solidFill>
                            <a:srgbClr val="F79646"/>
                          </a:solidFill>
                          <a:effectLst/>
                          <a:latin typeface="Century Gothic" panose="020B0502020202020204" pitchFamily="34" charset="0"/>
                        </a:rPr>
                        <a:t>30</a:t>
                      </a:r>
                    </a:p>
                  </a:txBody>
                  <a:tcPr marL="7620" marR="7620" marT="7620" marB="0" anchor="ctr"/>
                </a:tc>
                <a:extLst>
                  <a:ext uri="{0D108BD9-81ED-4DB2-BD59-A6C34878D82A}">
                    <a16:rowId xmlns:a16="http://schemas.microsoft.com/office/drawing/2014/main" val="2964193220"/>
                  </a:ext>
                </a:extLst>
              </a:tr>
              <a:tr h="357230">
                <a:tc>
                  <a:txBody>
                    <a:bodyPr/>
                    <a:lstStyle/>
                    <a:p>
                      <a:pPr algn="ctr" fontAlgn="ctr"/>
                      <a:r>
                        <a:rPr lang="it-IT" sz="1600" b="1" i="0" u="none" strike="noStrike">
                          <a:solidFill>
                            <a:srgbClr val="F79646"/>
                          </a:solidFill>
                          <a:effectLst/>
                          <a:latin typeface="Century Gothic" panose="020B0502020202020204" pitchFamily="34" charset="0"/>
                        </a:rPr>
                        <a:t>40</a:t>
                      </a:r>
                    </a:p>
                  </a:txBody>
                  <a:tcPr marL="7620" marR="7620" marT="7620" marB="0" anchor="ctr"/>
                </a:tc>
                <a:extLst>
                  <a:ext uri="{0D108BD9-81ED-4DB2-BD59-A6C34878D82A}">
                    <a16:rowId xmlns:a16="http://schemas.microsoft.com/office/drawing/2014/main" val="3083891687"/>
                  </a:ext>
                </a:extLst>
              </a:tr>
              <a:tr h="357230">
                <a:tc>
                  <a:txBody>
                    <a:bodyPr/>
                    <a:lstStyle/>
                    <a:p>
                      <a:pPr algn="ctr" fontAlgn="ctr"/>
                      <a:r>
                        <a:rPr lang="it-IT" sz="1600" b="1" i="0" u="none" strike="noStrike">
                          <a:solidFill>
                            <a:srgbClr val="F79646"/>
                          </a:solidFill>
                          <a:effectLst/>
                          <a:latin typeface="Century Gothic" panose="020B0502020202020204" pitchFamily="34" charset="0"/>
                        </a:rPr>
                        <a:t>41</a:t>
                      </a:r>
                    </a:p>
                  </a:txBody>
                  <a:tcPr marL="7620" marR="7620" marT="7620" marB="0" anchor="ctr"/>
                </a:tc>
                <a:extLst>
                  <a:ext uri="{0D108BD9-81ED-4DB2-BD59-A6C34878D82A}">
                    <a16:rowId xmlns:a16="http://schemas.microsoft.com/office/drawing/2014/main" val="1328386160"/>
                  </a:ext>
                </a:extLst>
              </a:tr>
            </a:tbl>
          </a:graphicData>
        </a:graphic>
      </p:graphicFrame>
      <p:sp>
        <p:nvSpPr>
          <p:cNvPr id="27" name="Ovale 26">
            <a:extLst>
              <a:ext uri="{FF2B5EF4-FFF2-40B4-BE49-F238E27FC236}">
                <a16:creationId xmlns:a16="http://schemas.microsoft.com/office/drawing/2014/main" id="{D1C5E81A-D65A-4ABA-9695-EFD0E7B2F028}"/>
              </a:ext>
            </a:extLst>
          </p:cNvPr>
          <p:cNvSpPr/>
          <p:nvPr/>
        </p:nvSpPr>
        <p:spPr bwMode="auto">
          <a:xfrm>
            <a:off x="10219506" y="4932024"/>
            <a:ext cx="647998" cy="1111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4" name="Titolo 1">
            <a:extLst>
              <a:ext uri="{FF2B5EF4-FFF2-40B4-BE49-F238E27FC236}">
                <a16:creationId xmlns:a16="http://schemas.microsoft.com/office/drawing/2014/main" id="{DEB0C60A-FC12-4809-AC71-A797EB1AE0DA}"/>
              </a:ext>
            </a:extLst>
          </p:cNvPr>
          <p:cNvSpPr txBox="1">
            <a:spLocks/>
          </p:cNvSpPr>
          <p:nvPr/>
        </p:nvSpPr>
        <p:spPr>
          <a:xfrm>
            <a:off x="423287" y="1815998"/>
            <a:ext cx="5962833"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RICAVI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cxnSp>
        <p:nvCxnSpPr>
          <p:cNvPr id="39" name="Connettore diritto 38">
            <a:extLst>
              <a:ext uri="{FF2B5EF4-FFF2-40B4-BE49-F238E27FC236}">
                <a16:creationId xmlns:a16="http://schemas.microsoft.com/office/drawing/2014/main" id="{67E893BE-1CB3-4731-B8C1-5B8954FBB570}"/>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sp>
        <p:nvSpPr>
          <p:cNvPr id="43" name="CasellaDiTesto 9">
            <a:extLst>
              <a:ext uri="{FF2B5EF4-FFF2-40B4-BE49-F238E27FC236}">
                <a16:creationId xmlns:a16="http://schemas.microsoft.com/office/drawing/2014/main" id="{C49AF79F-9E1D-4379-A9B1-2A0E52630101}"/>
              </a:ext>
            </a:extLst>
          </p:cNvPr>
          <p:cNvSpPr txBox="1">
            <a:spLocks noChangeArrowheads="1"/>
          </p:cNvSpPr>
          <p:nvPr/>
        </p:nvSpPr>
        <p:spPr bwMode="auto">
          <a:xfrm>
            <a:off x="7339534" y="1797318"/>
            <a:ext cx="4586972"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a:latin typeface="Century Gothic" panose="020B0502020202020204" pitchFamily="34" charset="0"/>
              </a:rPr>
              <a:t>Tenuto conto dei fattori stagionali, negli ultimi tre mesi, i ricavi della Sua impresa, rispetto ai tre mesi precedenti, sono aumentati, rimasti invariati, diminuiti? </a:t>
            </a:r>
            <a:endParaRPr lang="it-IT" altLang="it-IT" sz="1300" b="0">
              <a:solidFill>
                <a:schemeClr val="accent2"/>
              </a:solidFill>
              <a:latin typeface="Century Gothic" panose="020B0502020202020204" pitchFamily="34" charset="0"/>
            </a:endParaRPr>
          </a:p>
        </p:txBody>
      </p:sp>
      <p:cxnSp>
        <p:nvCxnSpPr>
          <p:cNvPr id="22" name="Connettore diritto 21">
            <a:extLst>
              <a:ext uri="{FF2B5EF4-FFF2-40B4-BE49-F238E27FC236}">
                <a16:creationId xmlns:a16="http://schemas.microsoft.com/office/drawing/2014/main" id="{51CFD7C8-3E9D-43ED-9D65-90BFEEAE2812}"/>
              </a:ext>
            </a:extLst>
          </p:cNvPr>
          <p:cNvCxnSpPr/>
          <p:nvPr/>
        </p:nvCxnSpPr>
        <p:spPr bwMode="auto">
          <a:xfrm>
            <a:off x="5142855"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23" name="Rettangolo 22">
            <a:extLst>
              <a:ext uri="{FF2B5EF4-FFF2-40B4-BE49-F238E27FC236}">
                <a16:creationId xmlns:a16="http://schemas.microsoft.com/office/drawing/2014/main" id="{5E1D9DA6-FC5C-4708-95A0-1A16F9463986}"/>
              </a:ext>
            </a:extLst>
          </p:cNvPr>
          <p:cNvSpPr/>
          <p:nvPr/>
        </p:nvSpPr>
        <p:spPr>
          <a:xfrm>
            <a:off x="4084854" y="2478476"/>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981581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9A686654-D34C-42B3-BA51-9FCC94BD1065}"/>
              </a:ext>
            </a:extLst>
          </p:cNvPr>
          <p:cNvPicPr>
            <a:picLocks noChangeAspect="1"/>
          </p:cNvPicPr>
          <p:nvPr/>
        </p:nvPicPr>
        <p:blipFill>
          <a:blip r:embed="rId2"/>
          <a:stretch>
            <a:fillRect/>
          </a:stretch>
        </p:blipFill>
        <p:spPr>
          <a:xfrm>
            <a:off x="429045" y="3965797"/>
            <a:ext cx="2866644" cy="2478024"/>
          </a:xfrm>
          <a:prstGeom prst="rect">
            <a:avLst/>
          </a:prstGeom>
        </p:spPr>
      </p:pic>
      <p:pic>
        <p:nvPicPr>
          <p:cNvPr id="4" name="Immagine 3">
            <a:extLst>
              <a:ext uri="{FF2B5EF4-FFF2-40B4-BE49-F238E27FC236}">
                <a16:creationId xmlns:a16="http://schemas.microsoft.com/office/drawing/2014/main" id="{169753E6-A56B-4A7C-AA1A-B52B29180C71}"/>
              </a:ext>
            </a:extLst>
          </p:cNvPr>
          <p:cNvPicPr>
            <a:picLocks noChangeAspect="1"/>
          </p:cNvPicPr>
          <p:nvPr/>
        </p:nvPicPr>
        <p:blipFill>
          <a:blip r:embed="rId3"/>
          <a:stretch>
            <a:fillRect/>
          </a:stretch>
        </p:blipFill>
        <p:spPr>
          <a:xfrm>
            <a:off x="3302127" y="1304061"/>
            <a:ext cx="2866644" cy="2478024"/>
          </a:xfrm>
          <a:prstGeom prst="rect">
            <a:avLst/>
          </a:prstGeom>
        </p:spPr>
      </p:pic>
      <p:pic>
        <p:nvPicPr>
          <p:cNvPr id="13" name="Immagine 12">
            <a:extLst>
              <a:ext uri="{FF2B5EF4-FFF2-40B4-BE49-F238E27FC236}">
                <a16:creationId xmlns:a16="http://schemas.microsoft.com/office/drawing/2014/main" id="{1118E44D-0C42-4BB9-ACB2-8AC005ADEF6F}"/>
              </a:ext>
            </a:extLst>
          </p:cNvPr>
          <p:cNvPicPr>
            <a:picLocks noChangeAspect="1"/>
          </p:cNvPicPr>
          <p:nvPr/>
        </p:nvPicPr>
        <p:blipFill>
          <a:blip r:embed="rId4"/>
          <a:stretch>
            <a:fillRect/>
          </a:stretch>
        </p:blipFill>
        <p:spPr>
          <a:xfrm>
            <a:off x="6196697" y="3979938"/>
            <a:ext cx="2866644" cy="2478024"/>
          </a:xfrm>
          <a:prstGeom prst="rect">
            <a:avLst/>
          </a:prstGeom>
        </p:spPr>
      </p:pic>
      <p:pic>
        <p:nvPicPr>
          <p:cNvPr id="14" name="Immagine 13">
            <a:extLst>
              <a:ext uri="{FF2B5EF4-FFF2-40B4-BE49-F238E27FC236}">
                <a16:creationId xmlns:a16="http://schemas.microsoft.com/office/drawing/2014/main" id="{6F94BD6C-20A7-46CF-9FDC-08E2E1A91B0E}"/>
              </a:ext>
            </a:extLst>
          </p:cNvPr>
          <p:cNvPicPr>
            <a:picLocks noChangeAspect="1"/>
          </p:cNvPicPr>
          <p:nvPr/>
        </p:nvPicPr>
        <p:blipFill>
          <a:blip r:embed="rId5"/>
          <a:stretch>
            <a:fillRect/>
          </a:stretch>
        </p:blipFill>
        <p:spPr>
          <a:xfrm>
            <a:off x="9084165" y="3979938"/>
            <a:ext cx="2866644" cy="2478024"/>
          </a:xfrm>
          <a:prstGeom prst="rect">
            <a:avLst/>
          </a:prstGeom>
        </p:spPr>
      </p:pic>
      <p:pic>
        <p:nvPicPr>
          <p:cNvPr id="12" name="Immagine 11">
            <a:extLst>
              <a:ext uri="{FF2B5EF4-FFF2-40B4-BE49-F238E27FC236}">
                <a16:creationId xmlns:a16="http://schemas.microsoft.com/office/drawing/2014/main" id="{05E0A2D6-E695-4EBE-8B44-C3D8EB075812}"/>
              </a:ext>
            </a:extLst>
          </p:cNvPr>
          <p:cNvPicPr>
            <a:picLocks noChangeAspect="1"/>
          </p:cNvPicPr>
          <p:nvPr/>
        </p:nvPicPr>
        <p:blipFill>
          <a:blip r:embed="rId6"/>
          <a:stretch>
            <a:fillRect/>
          </a:stretch>
        </p:blipFill>
        <p:spPr>
          <a:xfrm>
            <a:off x="3296262" y="3979541"/>
            <a:ext cx="2866644" cy="2478024"/>
          </a:xfrm>
          <a:prstGeom prst="rect">
            <a:avLst/>
          </a:prstGeom>
        </p:spPr>
      </p:pic>
      <p:pic>
        <p:nvPicPr>
          <p:cNvPr id="9" name="Immagine 8">
            <a:extLst>
              <a:ext uri="{FF2B5EF4-FFF2-40B4-BE49-F238E27FC236}">
                <a16:creationId xmlns:a16="http://schemas.microsoft.com/office/drawing/2014/main" id="{58BA36FF-D11A-4A00-930A-0B8AA50D3A74}"/>
              </a:ext>
            </a:extLst>
          </p:cNvPr>
          <p:cNvPicPr>
            <a:picLocks noChangeAspect="1"/>
          </p:cNvPicPr>
          <p:nvPr/>
        </p:nvPicPr>
        <p:blipFill>
          <a:blip r:embed="rId7"/>
          <a:stretch>
            <a:fillRect/>
          </a:stretch>
        </p:blipFill>
        <p:spPr>
          <a:xfrm>
            <a:off x="9085347" y="1303929"/>
            <a:ext cx="2866644" cy="2478024"/>
          </a:xfrm>
          <a:prstGeom prst="rect">
            <a:avLst/>
          </a:prstGeom>
        </p:spPr>
      </p:pic>
      <p:pic>
        <p:nvPicPr>
          <p:cNvPr id="5" name="Immagine 4">
            <a:extLst>
              <a:ext uri="{FF2B5EF4-FFF2-40B4-BE49-F238E27FC236}">
                <a16:creationId xmlns:a16="http://schemas.microsoft.com/office/drawing/2014/main" id="{658914ED-17E3-443B-8CB1-DC7B661B7803}"/>
              </a:ext>
            </a:extLst>
          </p:cNvPr>
          <p:cNvPicPr>
            <a:picLocks noChangeAspect="1"/>
          </p:cNvPicPr>
          <p:nvPr/>
        </p:nvPicPr>
        <p:blipFill>
          <a:blip r:embed="rId8"/>
          <a:stretch>
            <a:fillRect/>
          </a:stretch>
        </p:blipFill>
        <p:spPr>
          <a:xfrm>
            <a:off x="6193737" y="1305250"/>
            <a:ext cx="2866644" cy="2478024"/>
          </a:xfrm>
          <a:prstGeom prst="rect">
            <a:avLst/>
          </a:prstGeom>
        </p:spPr>
      </p:pic>
      <p:sp>
        <p:nvSpPr>
          <p:cNvPr id="126" name="Rettangolo 125">
            <a:extLst>
              <a:ext uri="{FF2B5EF4-FFF2-40B4-BE49-F238E27FC236}">
                <a16:creationId xmlns:a16="http://schemas.microsoft.com/office/drawing/2014/main" id="{8A4F71D5-2755-4B42-9D4B-92CB366A4AEA}"/>
              </a:ext>
            </a:extLst>
          </p:cNvPr>
          <p:cNvSpPr/>
          <p:nvPr/>
        </p:nvSpPr>
        <p:spPr bwMode="auto">
          <a:xfrm>
            <a:off x="3296692"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8" name="Rettangolo 127">
            <a:extLst>
              <a:ext uri="{FF2B5EF4-FFF2-40B4-BE49-F238E27FC236}">
                <a16:creationId xmlns:a16="http://schemas.microsoft.com/office/drawing/2014/main" id="{2F6A5C64-F0BF-40F0-AE13-9F2A1A2A82D6}"/>
              </a:ext>
            </a:extLst>
          </p:cNvPr>
          <p:cNvSpPr/>
          <p:nvPr/>
        </p:nvSpPr>
        <p:spPr bwMode="auto">
          <a:xfrm>
            <a:off x="6186016"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9" name="Rettangolo 128">
            <a:extLst>
              <a:ext uri="{FF2B5EF4-FFF2-40B4-BE49-F238E27FC236}">
                <a16:creationId xmlns:a16="http://schemas.microsoft.com/office/drawing/2014/main" id="{BBC250C3-6A26-4D60-B23F-2CA2C241BF22}"/>
              </a:ext>
            </a:extLst>
          </p:cNvPr>
          <p:cNvSpPr/>
          <p:nvPr/>
        </p:nvSpPr>
        <p:spPr bwMode="auto">
          <a:xfrm>
            <a:off x="9075340"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1" name="Rettangolo 130">
            <a:extLst>
              <a:ext uri="{FF2B5EF4-FFF2-40B4-BE49-F238E27FC236}">
                <a16:creationId xmlns:a16="http://schemas.microsoft.com/office/drawing/2014/main" id="{BD4EE782-EE34-4A43-916B-30026DEA6313}"/>
              </a:ext>
            </a:extLst>
          </p:cNvPr>
          <p:cNvSpPr/>
          <p:nvPr/>
        </p:nvSpPr>
        <p:spPr bwMode="auto">
          <a:xfrm>
            <a:off x="407368"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2" name="Rettangolo 131">
            <a:extLst>
              <a:ext uri="{FF2B5EF4-FFF2-40B4-BE49-F238E27FC236}">
                <a16:creationId xmlns:a16="http://schemas.microsoft.com/office/drawing/2014/main" id="{9A63879F-17A7-4F6B-B154-90DFC5976753}"/>
              </a:ext>
            </a:extLst>
          </p:cNvPr>
          <p:cNvSpPr/>
          <p:nvPr/>
        </p:nvSpPr>
        <p:spPr bwMode="auto">
          <a:xfrm>
            <a:off x="3296692"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3" name="Rettangolo 132">
            <a:extLst>
              <a:ext uri="{FF2B5EF4-FFF2-40B4-BE49-F238E27FC236}">
                <a16:creationId xmlns:a16="http://schemas.microsoft.com/office/drawing/2014/main" id="{27FA8462-87BF-4DC1-B5EC-D203DF27530F}"/>
              </a:ext>
            </a:extLst>
          </p:cNvPr>
          <p:cNvSpPr/>
          <p:nvPr/>
        </p:nvSpPr>
        <p:spPr bwMode="auto">
          <a:xfrm>
            <a:off x="6186016"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5" name="Rettangolo 134">
            <a:extLst>
              <a:ext uri="{FF2B5EF4-FFF2-40B4-BE49-F238E27FC236}">
                <a16:creationId xmlns:a16="http://schemas.microsoft.com/office/drawing/2014/main" id="{1D613B06-E77C-4EAC-8555-D359979721C7}"/>
              </a:ext>
            </a:extLst>
          </p:cNvPr>
          <p:cNvSpPr/>
          <p:nvPr/>
        </p:nvSpPr>
        <p:spPr bwMode="auto">
          <a:xfrm>
            <a:off x="9075340"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8" name="Titolo 1">
            <a:extLst>
              <a:ext uri="{FF2B5EF4-FFF2-40B4-BE49-F238E27FC236}">
                <a16:creationId xmlns:a16="http://schemas.microsoft.com/office/drawing/2014/main" id="{865A103C-A289-48F4-9343-F38F8A0D8707}"/>
              </a:ext>
            </a:extLst>
          </p:cNvPr>
          <p:cNvSpPr txBox="1">
            <a:spLocks/>
          </p:cNvSpPr>
          <p:nvPr/>
        </p:nvSpPr>
        <p:spPr>
          <a:xfrm>
            <a:off x="3237058"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FOOD</a:t>
            </a:r>
          </a:p>
        </p:txBody>
      </p:sp>
      <p:sp>
        <p:nvSpPr>
          <p:cNvPr id="139" name="Titolo 1">
            <a:extLst>
              <a:ext uri="{FF2B5EF4-FFF2-40B4-BE49-F238E27FC236}">
                <a16:creationId xmlns:a16="http://schemas.microsoft.com/office/drawing/2014/main" id="{69289B10-9BDC-4265-B0BA-EC75E372C8E0}"/>
              </a:ext>
            </a:extLst>
          </p:cNvPr>
          <p:cNvSpPr txBox="1">
            <a:spLocks/>
          </p:cNvSpPr>
          <p:nvPr/>
        </p:nvSpPr>
        <p:spPr>
          <a:xfrm>
            <a:off x="6127497"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NO FOOD</a:t>
            </a:r>
          </a:p>
        </p:txBody>
      </p:sp>
      <p:sp>
        <p:nvSpPr>
          <p:cNvPr id="140" name="Titolo 1">
            <a:extLst>
              <a:ext uri="{FF2B5EF4-FFF2-40B4-BE49-F238E27FC236}">
                <a16:creationId xmlns:a16="http://schemas.microsoft.com/office/drawing/2014/main" id="{977DE9CB-4ABE-4415-BEAB-B104CC1A98E5}"/>
              </a:ext>
            </a:extLst>
          </p:cNvPr>
          <p:cNvSpPr txBox="1">
            <a:spLocks/>
          </p:cNvSpPr>
          <p:nvPr/>
        </p:nvSpPr>
        <p:spPr>
          <a:xfrm>
            <a:off x="9015161"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Ristorazione</a:t>
            </a:r>
          </a:p>
        </p:txBody>
      </p:sp>
      <p:sp>
        <p:nvSpPr>
          <p:cNvPr id="142" name="Titolo 1">
            <a:extLst>
              <a:ext uri="{FF2B5EF4-FFF2-40B4-BE49-F238E27FC236}">
                <a16:creationId xmlns:a16="http://schemas.microsoft.com/office/drawing/2014/main" id="{A1CD647F-9E29-4C83-84CD-2AC3F249799E}"/>
              </a:ext>
            </a:extLst>
          </p:cNvPr>
          <p:cNvSpPr txBox="1">
            <a:spLocks/>
          </p:cNvSpPr>
          <p:nvPr/>
        </p:nvSpPr>
        <p:spPr>
          <a:xfrm>
            <a:off x="342906"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Ricezione turistica</a:t>
            </a:r>
          </a:p>
        </p:txBody>
      </p:sp>
      <p:sp>
        <p:nvSpPr>
          <p:cNvPr id="143" name="Titolo 1">
            <a:extLst>
              <a:ext uri="{FF2B5EF4-FFF2-40B4-BE49-F238E27FC236}">
                <a16:creationId xmlns:a16="http://schemas.microsoft.com/office/drawing/2014/main" id="{97B065B3-F9E8-41B9-B512-76DDD0E84D50}"/>
              </a:ext>
            </a:extLst>
          </p:cNvPr>
          <p:cNvSpPr txBox="1">
            <a:spLocks/>
          </p:cNvSpPr>
          <p:nvPr/>
        </p:nvSpPr>
        <p:spPr>
          <a:xfrm>
            <a:off x="3237058"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Trasporti e logistica</a:t>
            </a:r>
          </a:p>
        </p:txBody>
      </p:sp>
      <p:sp>
        <p:nvSpPr>
          <p:cNvPr id="144" name="Titolo 1">
            <a:extLst>
              <a:ext uri="{FF2B5EF4-FFF2-40B4-BE49-F238E27FC236}">
                <a16:creationId xmlns:a16="http://schemas.microsoft.com/office/drawing/2014/main" id="{00F5258F-89FF-4CC2-A5D5-B8409C4C76D7}"/>
              </a:ext>
            </a:extLst>
          </p:cNvPr>
          <p:cNvSpPr txBox="1">
            <a:spLocks/>
          </p:cNvSpPr>
          <p:nvPr/>
        </p:nvSpPr>
        <p:spPr>
          <a:xfrm>
            <a:off x="6127497"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imprese</a:t>
            </a:r>
          </a:p>
        </p:txBody>
      </p:sp>
      <p:sp>
        <p:nvSpPr>
          <p:cNvPr id="146" name="Titolo 1">
            <a:extLst>
              <a:ext uri="{FF2B5EF4-FFF2-40B4-BE49-F238E27FC236}">
                <a16:creationId xmlns:a16="http://schemas.microsoft.com/office/drawing/2014/main" id="{27411EEF-994D-4446-977F-C617CF527854}"/>
              </a:ext>
            </a:extLst>
          </p:cNvPr>
          <p:cNvSpPr txBox="1">
            <a:spLocks/>
          </p:cNvSpPr>
          <p:nvPr/>
        </p:nvSpPr>
        <p:spPr>
          <a:xfrm>
            <a:off x="9015161"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persona</a:t>
            </a:r>
          </a:p>
        </p:txBody>
      </p:sp>
      <p:sp>
        <p:nvSpPr>
          <p:cNvPr id="150" name="Rettangolo 149">
            <a:extLst>
              <a:ext uri="{FF2B5EF4-FFF2-40B4-BE49-F238E27FC236}">
                <a16:creationId xmlns:a16="http://schemas.microsoft.com/office/drawing/2014/main" id="{2BEC5ED2-52B8-4025-AF40-479539C47630}"/>
              </a:ext>
            </a:extLst>
          </p:cNvPr>
          <p:cNvSpPr/>
          <p:nvPr/>
        </p:nvSpPr>
        <p:spPr>
          <a:xfrm>
            <a:off x="3646969" y="1701756"/>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51" name="Rettangolo 150">
            <a:extLst>
              <a:ext uri="{FF2B5EF4-FFF2-40B4-BE49-F238E27FC236}">
                <a16:creationId xmlns:a16="http://schemas.microsoft.com/office/drawing/2014/main" id="{07F6A364-1654-4EB3-9FC5-4917C05D1013}"/>
              </a:ext>
            </a:extLst>
          </p:cNvPr>
          <p:cNvSpPr/>
          <p:nvPr/>
        </p:nvSpPr>
        <p:spPr>
          <a:xfrm>
            <a:off x="4349115" y="2562253"/>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33</a:t>
            </a:r>
          </a:p>
        </p:txBody>
      </p:sp>
      <p:sp>
        <p:nvSpPr>
          <p:cNvPr id="152" name="CasellaDiTesto 9">
            <a:extLst>
              <a:ext uri="{FF2B5EF4-FFF2-40B4-BE49-F238E27FC236}">
                <a16:creationId xmlns:a16="http://schemas.microsoft.com/office/drawing/2014/main" id="{D97A1F7C-F575-4E01-9F72-1D3A27DD5777}"/>
              </a:ext>
            </a:extLst>
          </p:cNvPr>
          <p:cNvSpPr txBox="1">
            <a:spLocks noChangeArrowheads="1"/>
          </p:cNvSpPr>
          <p:nvPr/>
        </p:nvSpPr>
        <p:spPr bwMode="auto">
          <a:xfrm>
            <a:off x="3475994" y="2805722"/>
            <a:ext cx="8687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FOOD</a:t>
            </a:r>
          </a:p>
        </p:txBody>
      </p:sp>
      <p:sp>
        <p:nvSpPr>
          <p:cNvPr id="168" name="Rettangolo 167">
            <a:extLst>
              <a:ext uri="{FF2B5EF4-FFF2-40B4-BE49-F238E27FC236}">
                <a16:creationId xmlns:a16="http://schemas.microsoft.com/office/drawing/2014/main" id="{67967B7E-9EC6-4477-B4CF-857CF52348BD}"/>
              </a:ext>
            </a:extLst>
          </p:cNvPr>
          <p:cNvSpPr/>
          <p:nvPr/>
        </p:nvSpPr>
        <p:spPr>
          <a:xfrm>
            <a:off x="5713615" y="199557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60</a:t>
            </a:r>
          </a:p>
        </p:txBody>
      </p:sp>
      <p:cxnSp>
        <p:nvCxnSpPr>
          <p:cNvPr id="169" name="Connettore diritto 168">
            <a:extLst>
              <a:ext uri="{FF2B5EF4-FFF2-40B4-BE49-F238E27FC236}">
                <a16:creationId xmlns:a16="http://schemas.microsoft.com/office/drawing/2014/main" id="{A8AF526C-F7AC-48CF-8D20-5889F9A662EB}"/>
              </a:ext>
            </a:extLst>
          </p:cNvPr>
          <p:cNvCxnSpPr>
            <a:cxnSpLocks/>
          </p:cNvCxnSpPr>
          <p:nvPr/>
        </p:nvCxnSpPr>
        <p:spPr bwMode="auto">
          <a:xfrm>
            <a:off x="4675289"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70" name="Titolo 1">
            <a:extLst>
              <a:ext uri="{FF2B5EF4-FFF2-40B4-BE49-F238E27FC236}">
                <a16:creationId xmlns:a16="http://schemas.microsoft.com/office/drawing/2014/main" id="{8998DACE-5215-4F5B-8799-91B46D69AD8D}"/>
              </a:ext>
            </a:extLst>
          </p:cNvPr>
          <p:cNvSpPr txBox="1">
            <a:spLocks/>
          </p:cNvSpPr>
          <p:nvPr/>
        </p:nvSpPr>
        <p:spPr>
          <a:xfrm>
            <a:off x="335360" y="248643"/>
            <a:ext cx="11856640" cy="747994"/>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Andamento dei ricavi | </a:t>
            </a:r>
            <a:r>
              <a:rPr lang="it-IT" sz="2200" dirty="0">
                <a:latin typeface="Century Gothic" panose="020B0502020202020204" pitchFamily="34" charset="0"/>
                <a:cs typeface="Arial"/>
              </a:rPr>
              <a:t>Presso il commercio no food il livello dei ricavi resta ancora basso, anche a causa della partenza dei saldi estivi, non del tutto soddisfacente.</a:t>
            </a:r>
            <a:endParaRPr lang="it-IT" sz="2200" strike="sngStrike" dirty="0">
              <a:latin typeface="Century Gothic" panose="020B0502020202020204" pitchFamily="34" charset="0"/>
              <a:cs typeface="Arial"/>
            </a:endParaRPr>
          </a:p>
        </p:txBody>
      </p:sp>
      <p:sp>
        <p:nvSpPr>
          <p:cNvPr id="171" name="CasellaDiTesto 9">
            <a:extLst>
              <a:ext uri="{FF2B5EF4-FFF2-40B4-BE49-F238E27FC236}">
                <a16:creationId xmlns:a16="http://schemas.microsoft.com/office/drawing/2014/main" id="{9152B8E7-0BFF-4174-A10E-ABFAC64623F7}"/>
              </a:ext>
            </a:extLst>
          </p:cNvPr>
          <p:cNvSpPr txBox="1">
            <a:spLocks noChangeArrowheads="1"/>
          </p:cNvSpPr>
          <p:nvPr/>
        </p:nvSpPr>
        <p:spPr bwMode="auto">
          <a:xfrm>
            <a:off x="6364261" y="2152142"/>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2" name="CasellaDiTesto 9">
            <a:extLst>
              <a:ext uri="{FF2B5EF4-FFF2-40B4-BE49-F238E27FC236}">
                <a16:creationId xmlns:a16="http://schemas.microsoft.com/office/drawing/2014/main" id="{828B85D3-9370-4406-9538-9BCC248FB0E9}"/>
              </a:ext>
            </a:extLst>
          </p:cNvPr>
          <p:cNvSpPr txBox="1">
            <a:spLocks noChangeArrowheads="1"/>
          </p:cNvSpPr>
          <p:nvPr/>
        </p:nvSpPr>
        <p:spPr bwMode="auto">
          <a:xfrm>
            <a:off x="6325095" y="2810346"/>
            <a:ext cx="7353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NO FOOD</a:t>
            </a:r>
          </a:p>
        </p:txBody>
      </p:sp>
      <p:sp>
        <p:nvSpPr>
          <p:cNvPr id="173" name="CasellaDiTesto 9">
            <a:extLst>
              <a:ext uri="{FF2B5EF4-FFF2-40B4-BE49-F238E27FC236}">
                <a16:creationId xmlns:a16="http://schemas.microsoft.com/office/drawing/2014/main" id="{25B55F22-DE02-493A-B37B-68E38A78F51A}"/>
              </a:ext>
            </a:extLst>
          </p:cNvPr>
          <p:cNvSpPr txBox="1">
            <a:spLocks noChangeArrowheads="1"/>
          </p:cNvSpPr>
          <p:nvPr/>
        </p:nvSpPr>
        <p:spPr bwMode="auto">
          <a:xfrm>
            <a:off x="9159406" y="2635017"/>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4" name="CasellaDiTesto 9">
            <a:extLst>
              <a:ext uri="{FF2B5EF4-FFF2-40B4-BE49-F238E27FC236}">
                <a16:creationId xmlns:a16="http://schemas.microsoft.com/office/drawing/2014/main" id="{E0B3E0E1-2315-404B-AE8C-2EF0E8A35D3D}"/>
              </a:ext>
            </a:extLst>
          </p:cNvPr>
          <p:cNvSpPr txBox="1">
            <a:spLocks noChangeArrowheads="1"/>
          </p:cNvSpPr>
          <p:nvPr/>
        </p:nvSpPr>
        <p:spPr bwMode="auto">
          <a:xfrm>
            <a:off x="9150534" y="2014187"/>
            <a:ext cx="11262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Ristorazione</a:t>
            </a:r>
          </a:p>
        </p:txBody>
      </p:sp>
      <p:sp>
        <p:nvSpPr>
          <p:cNvPr id="175" name="CasellaDiTesto 9">
            <a:extLst>
              <a:ext uri="{FF2B5EF4-FFF2-40B4-BE49-F238E27FC236}">
                <a16:creationId xmlns:a16="http://schemas.microsoft.com/office/drawing/2014/main" id="{05C36CD0-4773-48A3-9F57-68530B07AF26}"/>
              </a:ext>
            </a:extLst>
          </p:cNvPr>
          <p:cNvSpPr txBox="1">
            <a:spLocks noChangeArrowheads="1"/>
          </p:cNvSpPr>
          <p:nvPr/>
        </p:nvSpPr>
        <p:spPr bwMode="auto">
          <a:xfrm>
            <a:off x="566459" y="5222583"/>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6" name="CasellaDiTesto 9">
            <a:extLst>
              <a:ext uri="{FF2B5EF4-FFF2-40B4-BE49-F238E27FC236}">
                <a16:creationId xmlns:a16="http://schemas.microsoft.com/office/drawing/2014/main" id="{B1999171-2EE2-45F8-B6B8-FAFD0876AF94}"/>
              </a:ext>
            </a:extLst>
          </p:cNvPr>
          <p:cNvSpPr txBox="1">
            <a:spLocks noChangeArrowheads="1"/>
          </p:cNvSpPr>
          <p:nvPr/>
        </p:nvSpPr>
        <p:spPr bwMode="auto">
          <a:xfrm>
            <a:off x="449712" y="4617625"/>
            <a:ext cx="13922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Ricezione turistica</a:t>
            </a:r>
          </a:p>
        </p:txBody>
      </p:sp>
      <p:sp>
        <p:nvSpPr>
          <p:cNvPr id="177" name="CasellaDiTesto 9">
            <a:extLst>
              <a:ext uri="{FF2B5EF4-FFF2-40B4-BE49-F238E27FC236}">
                <a16:creationId xmlns:a16="http://schemas.microsoft.com/office/drawing/2014/main" id="{AF2A6833-5FDF-464B-A046-0D752A859A95}"/>
              </a:ext>
            </a:extLst>
          </p:cNvPr>
          <p:cNvSpPr txBox="1">
            <a:spLocks noChangeArrowheads="1"/>
          </p:cNvSpPr>
          <p:nvPr/>
        </p:nvSpPr>
        <p:spPr bwMode="auto">
          <a:xfrm>
            <a:off x="3310430" y="5333987"/>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8" name="CasellaDiTesto 9">
            <a:extLst>
              <a:ext uri="{FF2B5EF4-FFF2-40B4-BE49-F238E27FC236}">
                <a16:creationId xmlns:a16="http://schemas.microsoft.com/office/drawing/2014/main" id="{2B9B0903-4901-4FA7-852D-A7A8B9ADDD80}"/>
              </a:ext>
            </a:extLst>
          </p:cNvPr>
          <p:cNvSpPr txBox="1">
            <a:spLocks noChangeArrowheads="1"/>
          </p:cNvSpPr>
          <p:nvPr/>
        </p:nvSpPr>
        <p:spPr bwMode="auto">
          <a:xfrm>
            <a:off x="3344652" y="4849274"/>
            <a:ext cx="13922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Trasporti</a:t>
            </a:r>
          </a:p>
        </p:txBody>
      </p:sp>
      <p:sp>
        <p:nvSpPr>
          <p:cNvPr id="179" name="CasellaDiTesto 9">
            <a:extLst>
              <a:ext uri="{FF2B5EF4-FFF2-40B4-BE49-F238E27FC236}">
                <a16:creationId xmlns:a16="http://schemas.microsoft.com/office/drawing/2014/main" id="{B8A7C3B6-4C8A-4B0A-B523-4ED96A7FB4A5}"/>
              </a:ext>
            </a:extLst>
          </p:cNvPr>
          <p:cNvSpPr txBox="1">
            <a:spLocks noChangeArrowheads="1"/>
          </p:cNvSpPr>
          <p:nvPr/>
        </p:nvSpPr>
        <p:spPr bwMode="auto">
          <a:xfrm>
            <a:off x="6299196" y="5372483"/>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0" name="CasellaDiTesto 9">
            <a:extLst>
              <a:ext uri="{FF2B5EF4-FFF2-40B4-BE49-F238E27FC236}">
                <a16:creationId xmlns:a16="http://schemas.microsoft.com/office/drawing/2014/main" id="{EDBB8F68-97DC-45D8-8EDD-D49AA7651933}"/>
              </a:ext>
            </a:extLst>
          </p:cNvPr>
          <p:cNvSpPr txBox="1">
            <a:spLocks noChangeArrowheads="1"/>
          </p:cNvSpPr>
          <p:nvPr/>
        </p:nvSpPr>
        <p:spPr bwMode="auto">
          <a:xfrm>
            <a:off x="6202260" y="4826954"/>
            <a:ext cx="104469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Imprese</a:t>
            </a:r>
          </a:p>
        </p:txBody>
      </p:sp>
      <p:sp>
        <p:nvSpPr>
          <p:cNvPr id="181" name="CasellaDiTesto 9">
            <a:extLst>
              <a:ext uri="{FF2B5EF4-FFF2-40B4-BE49-F238E27FC236}">
                <a16:creationId xmlns:a16="http://schemas.microsoft.com/office/drawing/2014/main" id="{854DD3D5-3164-4BA5-9ADF-ED0B51EBED22}"/>
              </a:ext>
            </a:extLst>
          </p:cNvPr>
          <p:cNvSpPr txBox="1">
            <a:spLocks noChangeArrowheads="1"/>
          </p:cNvSpPr>
          <p:nvPr/>
        </p:nvSpPr>
        <p:spPr bwMode="auto">
          <a:xfrm>
            <a:off x="9137690" y="4894598"/>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2" name="CasellaDiTesto 9">
            <a:extLst>
              <a:ext uri="{FF2B5EF4-FFF2-40B4-BE49-F238E27FC236}">
                <a16:creationId xmlns:a16="http://schemas.microsoft.com/office/drawing/2014/main" id="{E2EA2E80-515D-4B6D-BE40-DF1F6C1AFB67}"/>
              </a:ext>
            </a:extLst>
          </p:cNvPr>
          <p:cNvSpPr txBox="1">
            <a:spLocks noChangeArrowheads="1"/>
          </p:cNvSpPr>
          <p:nvPr/>
        </p:nvSpPr>
        <p:spPr bwMode="auto">
          <a:xfrm>
            <a:off x="9118095" y="5326095"/>
            <a:ext cx="1003694" cy="228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Persona</a:t>
            </a:r>
          </a:p>
        </p:txBody>
      </p:sp>
      <p:cxnSp>
        <p:nvCxnSpPr>
          <p:cNvPr id="183" name="Connettore diritto 182">
            <a:extLst>
              <a:ext uri="{FF2B5EF4-FFF2-40B4-BE49-F238E27FC236}">
                <a16:creationId xmlns:a16="http://schemas.microsoft.com/office/drawing/2014/main" id="{4267107C-ED89-4456-AD65-79769B393F54}"/>
              </a:ext>
            </a:extLst>
          </p:cNvPr>
          <p:cNvCxnSpPr/>
          <p:nvPr/>
        </p:nvCxnSpPr>
        <p:spPr bwMode="auto">
          <a:xfrm>
            <a:off x="1784123" y="4360625"/>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cxnSp>
        <p:nvCxnSpPr>
          <p:cNvPr id="184" name="Connettore diritto 183">
            <a:extLst>
              <a:ext uri="{FF2B5EF4-FFF2-40B4-BE49-F238E27FC236}">
                <a16:creationId xmlns:a16="http://schemas.microsoft.com/office/drawing/2014/main" id="{01E7FDC6-EA64-4DAD-A120-66D974566E00}"/>
              </a:ext>
            </a:extLst>
          </p:cNvPr>
          <p:cNvCxnSpPr>
            <a:cxnSpLocks/>
          </p:cNvCxnSpPr>
          <p:nvPr/>
        </p:nvCxnSpPr>
        <p:spPr bwMode="auto">
          <a:xfrm>
            <a:off x="7576053"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85" name="Rettangolo 184">
            <a:extLst>
              <a:ext uri="{FF2B5EF4-FFF2-40B4-BE49-F238E27FC236}">
                <a16:creationId xmlns:a16="http://schemas.microsoft.com/office/drawing/2014/main" id="{9B339A1A-804B-4E1C-B3C8-ACEE11F218CB}"/>
              </a:ext>
            </a:extLst>
          </p:cNvPr>
          <p:cNvSpPr/>
          <p:nvPr/>
        </p:nvSpPr>
        <p:spPr>
          <a:xfrm>
            <a:off x="6553964" y="1708430"/>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86" name="Connettore diritto 185">
            <a:extLst>
              <a:ext uri="{FF2B5EF4-FFF2-40B4-BE49-F238E27FC236}">
                <a16:creationId xmlns:a16="http://schemas.microsoft.com/office/drawing/2014/main" id="{676A31B3-CE84-4804-AAF4-8593D7A56B95}"/>
              </a:ext>
            </a:extLst>
          </p:cNvPr>
          <p:cNvCxnSpPr>
            <a:cxnSpLocks/>
          </p:cNvCxnSpPr>
          <p:nvPr/>
        </p:nvCxnSpPr>
        <p:spPr bwMode="auto">
          <a:xfrm>
            <a:off x="10456527" y="1751216"/>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87" name="Rettangolo 186">
            <a:extLst>
              <a:ext uri="{FF2B5EF4-FFF2-40B4-BE49-F238E27FC236}">
                <a16:creationId xmlns:a16="http://schemas.microsoft.com/office/drawing/2014/main" id="{D4BFDA6C-61EB-4B2C-8A23-FDB953D0738A}"/>
              </a:ext>
            </a:extLst>
          </p:cNvPr>
          <p:cNvSpPr/>
          <p:nvPr/>
        </p:nvSpPr>
        <p:spPr>
          <a:xfrm>
            <a:off x="9429849" y="1701756"/>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88" name="Rettangolo 187">
            <a:extLst>
              <a:ext uri="{FF2B5EF4-FFF2-40B4-BE49-F238E27FC236}">
                <a16:creationId xmlns:a16="http://schemas.microsoft.com/office/drawing/2014/main" id="{A0248F83-18BA-4A40-A875-4D91766F4F77}"/>
              </a:ext>
            </a:extLst>
          </p:cNvPr>
          <p:cNvSpPr/>
          <p:nvPr/>
        </p:nvSpPr>
        <p:spPr>
          <a:xfrm>
            <a:off x="769265" y="4336644"/>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89" name="Connettore diritto 188">
            <a:extLst>
              <a:ext uri="{FF2B5EF4-FFF2-40B4-BE49-F238E27FC236}">
                <a16:creationId xmlns:a16="http://schemas.microsoft.com/office/drawing/2014/main" id="{C058023F-FA64-4AD8-937B-F154C6D37F29}"/>
              </a:ext>
            </a:extLst>
          </p:cNvPr>
          <p:cNvCxnSpPr>
            <a:cxnSpLocks/>
          </p:cNvCxnSpPr>
          <p:nvPr/>
        </p:nvCxnSpPr>
        <p:spPr bwMode="auto">
          <a:xfrm>
            <a:off x="4669253" y="435165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90" name="Rettangolo 189">
            <a:extLst>
              <a:ext uri="{FF2B5EF4-FFF2-40B4-BE49-F238E27FC236}">
                <a16:creationId xmlns:a16="http://schemas.microsoft.com/office/drawing/2014/main" id="{1EBB4422-2BAE-431B-9D78-6669BB42BBF3}"/>
              </a:ext>
            </a:extLst>
          </p:cNvPr>
          <p:cNvSpPr/>
          <p:nvPr/>
        </p:nvSpPr>
        <p:spPr>
          <a:xfrm>
            <a:off x="3664012" y="432767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91" name="Connettore diritto 190">
            <a:extLst>
              <a:ext uri="{FF2B5EF4-FFF2-40B4-BE49-F238E27FC236}">
                <a16:creationId xmlns:a16="http://schemas.microsoft.com/office/drawing/2014/main" id="{40B5C6A3-9F68-4121-9FA2-6CCFDACF4C5C}"/>
              </a:ext>
            </a:extLst>
          </p:cNvPr>
          <p:cNvCxnSpPr>
            <a:cxnSpLocks/>
          </p:cNvCxnSpPr>
          <p:nvPr/>
        </p:nvCxnSpPr>
        <p:spPr bwMode="auto">
          <a:xfrm>
            <a:off x="7555155" y="434384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92" name="Rettangolo 191">
            <a:extLst>
              <a:ext uri="{FF2B5EF4-FFF2-40B4-BE49-F238E27FC236}">
                <a16:creationId xmlns:a16="http://schemas.microsoft.com/office/drawing/2014/main" id="{8505BDBD-0E96-4C0C-85C5-F7564DE29AD3}"/>
              </a:ext>
            </a:extLst>
          </p:cNvPr>
          <p:cNvSpPr/>
          <p:nvPr/>
        </p:nvSpPr>
        <p:spPr>
          <a:xfrm>
            <a:off x="6560005" y="431986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93" name="Rettangolo 192">
            <a:extLst>
              <a:ext uri="{FF2B5EF4-FFF2-40B4-BE49-F238E27FC236}">
                <a16:creationId xmlns:a16="http://schemas.microsoft.com/office/drawing/2014/main" id="{86661BBF-0CFB-4FE3-AF2F-7BC271F4C4EE}"/>
              </a:ext>
            </a:extLst>
          </p:cNvPr>
          <p:cNvSpPr/>
          <p:nvPr/>
        </p:nvSpPr>
        <p:spPr>
          <a:xfrm>
            <a:off x="7253331" y="2635383"/>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37</a:t>
            </a:r>
          </a:p>
        </p:txBody>
      </p:sp>
      <p:sp>
        <p:nvSpPr>
          <p:cNvPr id="194" name="Rettangolo 193">
            <a:extLst>
              <a:ext uri="{FF2B5EF4-FFF2-40B4-BE49-F238E27FC236}">
                <a16:creationId xmlns:a16="http://schemas.microsoft.com/office/drawing/2014/main" id="{99FBFFB2-F269-41A8-A4D7-F90B22ADB134}"/>
              </a:ext>
            </a:extLst>
          </p:cNvPr>
          <p:cNvSpPr/>
          <p:nvPr/>
        </p:nvSpPr>
        <p:spPr>
          <a:xfrm>
            <a:off x="8559349" y="272312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32</a:t>
            </a:r>
          </a:p>
        </p:txBody>
      </p:sp>
      <p:sp>
        <p:nvSpPr>
          <p:cNvPr id="195" name="Rettangolo 194">
            <a:extLst>
              <a:ext uri="{FF2B5EF4-FFF2-40B4-BE49-F238E27FC236}">
                <a16:creationId xmlns:a16="http://schemas.microsoft.com/office/drawing/2014/main" id="{643A7481-F2DF-4517-9C58-82E06FBA44EC}"/>
              </a:ext>
            </a:extLst>
          </p:cNvPr>
          <p:cNvSpPr/>
          <p:nvPr/>
        </p:nvSpPr>
        <p:spPr>
          <a:xfrm>
            <a:off x="11466390" y="2582397"/>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36</a:t>
            </a:r>
          </a:p>
        </p:txBody>
      </p:sp>
      <p:sp>
        <p:nvSpPr>
          <p:cNvPr id="196" name="Rettangolo 195">
            <a:extLst>
              <a:ext uri="{FF2B5EF4-FFF2-40B4-BE49-F238E27FC236}">
                <a16:creationId xmlns:a16="http://schemas.microsoft.com/office/drawing/2014/main" id="{23B7255E-1C62-4A6A-90A4-DDB0EC4B03F9}"/>
              </a:ext>
            </a:extLst>
          </p:cNvPr>
          <p:cNvSpPr/>
          <p:nvPr/>
        </p:nvSpPr>
        <p:spPr>
          <a:xfrm>
            <a:off x="10157194" y="204090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56</a:t>
            </a:r>
          </a:p>
        </p:txBody>
      </p:sp>
      <p:sp>
        <p:nvSpPr>
          <p:cNvPr id="197" name="Rettangolo 196">
            <a:extLst>
              <a:ext uri="{FF2B5EF4-FFF2-40B4-BE49-F238E27FC236}">
                <a16:creationId xmlns:a16="http://schemas.microsoft.com/office/drawing/2014/main" id="{10AE0EB2-F14E-47C5-948C-D234769325D5}"/>
              </a:ext>
            </a:extLst>
          </p:cNvPr>
          <p:cNvSpPr/>
          <p:nvPr/>
        </p:nvSpPr>
        <p:spPr>
          <a:xfrm>
            <a:off x="1695261" y="461071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63</a:t>
            </a:r>
          </a:p>
        </p:txBody>
      </p:sp>
      <p:sp>
        <p:nvSpPr>
          <p:cNvPr id="198" name="Rettangolo 197">
            <a:extLst>
              <a:ext uri="{FF2B5EF4-FFF2-40B4-BE49-F238E27FC236}">
                <a16:creationId xmlns:a16="http://schemas.microsoft.com/office/drawing/2014/main" id="{78B1F62B-62FD-4D7C-B5E2-034A8081DBE5}"/>
              </a:ext>
            </a:extLst>
          </p:cNvPr>
          <p:cNvSpPr/>
          <p:nvPr/>
        </p:nvSpPr>
        <p:spPr>
          <a:xfrm>
            <a:off x="2857300" y="5367339"/>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28</a:t>
            </a:r>
          </a:p>
        </p:txBody>
      </p:sp>
      <p:sp>
        <p:nvSpPr>
          <p:cNvPr id="199" name="Rettangolo 198">
            <a:extLst>
              <a:ext uri="{FF2B5EF4-FFF2-40B4-BE49-F238E27FC236}">
                <a16:creationId xmlns:a16="http://schemas.microsoft.com/office/drawing/2014/main" id="{3553AD58-EA67-44C3-AB59-EB009B5C4035}"/>
              </a:ext>
            </a:extLst>
          </p:cNvPr>
          <p:cNvSpPr/>
          <p:nvPr/>
        </p:nvSpPr>
        <p:spPr>
          <a:xfrm>
            <a:off x="4350563" y="502781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40</a:t>
            </a:r>
          </a:p>
        </p:txBody>
      </p:sp>
      <p:sp>
        <p:nvSpPr>
          <p:cNvPr id="200" name="Rettangolo 199">
            <a:extLst>
              <a:ext uri="{FF2B5EF4-FFF2-40B4-BE49-F238E27FC236}">
                <a16:creationId xmlns:a16="http://schemas.microsoft.com/office/drawing/2014/main" id="{3FADC6F7-CE65-4F30-9BBB-486934372780}"/>
              </a:ext>
            </a:extLst>
          </p:cNvPr>
          <p:cNvSpPr/>
          <p:nvPr/>
        </p:nvSpPr>
        <p:spPr>
          <a:xfrm>
            <a:off x="5243898" y="5113114"/>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40</a:t>
            </a:r>
          </a:p>
        </p:txBody>
      </p:sp>
      <p:sp>
        <p:nvSpPr>
          <p:cNvPr id="201" name="Rettangolo 200">
            <a:extLst>
              <a:ext uri="{FF2B5EF4-FFF2-40B4-BE49-F238E27FC236}">
                <a16:creationId xmlns:a16="http://schemas.microsoft.com/office/drawing/2014/main" id="{3EE9D0B7-04BE-4DAD-9A16-C77C890E36C2}"/>
              </a:ext>
            </a:extLst>
          </p:cNvPr>
          <p:cNvSpPr/>
          <p:nvPr/>
        </p:nvSpPr>
        <p:spPr>
          <a:xfrm>
            <a:off x="5681378" y="5102964"/>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41</a:t>
            </a:r>
          </a:p>
        </p:txBody>
      </p:sp>
      <p:sp>
        <p:nvSpPr>
          <p:cNvPr id="202" name="Rettangolo 201">
            <a:extLst>
              <a:ext uri="{FF2B5EF4-FFF2-40B4-BE49-F238E27FC236}">
                <a16:creationId xmlns:a16="http://schemas.microsoft.com/office/drawing/2014/main" id="{E1B0769A-CADF-406C-BF1F-FAC6736B64C5}"/>
              </a:ext>
            </a:extLst>
          </p:cNvPr>
          <p:cNvSpPr/>
          <p:nvPr/>
        </p:nvSpPr>
        <p:spPr>
          <a:xfrm>
            <a:off x="8527769" y="487117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50</a:t>
            </a:r>
          </a:p>
        </p:txBody>
      </p:sp>
      <p:sp>
        <p:nvSpPr>
          <p:cNvPr id="203" name="Rettangolo 202">
            <a:extLst>
              <a:ext uri="{FF2B5EF4-FFF2-40B4-BE49-F238E27FC236}">
                <a16:creationId xmlns:a16="http://schemas.microsoft.com/office/drawing/2014/main" id="{2DC7D02C-6C66-43DF-B91F-CD1EFE7624AE}"/>
              </a:ext>
            </a:extLst>
          </p:cNvPr>
          <p:cNvSpPr/>
          <p:nvPr/>
        </p:nvSpPr>
        <p:spPr>
          <a:xfrm>
            <a:off x="7246953" y="4845414"/>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50</a:t>
            </a:r>
          </a:p>
        </p:txBody>
      </p:sp>
      <p:sp>
        <p:nvSpPr>
          <p:cNvPr id="204" name="Rettangolo 203">
            <a:extLst>
              <a:ext uri="{FF2B5EF4-FFF2-40B4-BE49-F238E27FC236}">
                <a16:creationId xmlns:a16="http://schemas.microsoft.com/office/drawing/2014/main" id="{BAEE5E5E-E42A-4DD0-9FDE-640EF6191BC3}"/>
              </a:ext>
            </a:extLst>
          </p:cNvPr>
          <p:cNvSpPr/>
          <p:nvPr/>
        </p:nvSpPr>
        <p:spPr>
          <a:xfrm>
            <a:off x="10147135" y="4901804"/>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47</a:t>
            </a:r>
          </a:p>
        </p:txBody>
      </p:sp>
      <p:sp>
        <p:nvSpPr>
          <p:cNvPr id="205" name="Rettangolo 204">
            <a:extLst>
              <a:ext uri="{FF2B5EF4-FFF2-40B4-BE49-F238E27FC236}">
                <a16:creationId xmlns:a16="http://schemas.microsoft.com/office/drawing/2014/main" id="{E7CAA8A6-D6D1-41C5-8CA2-5AA28488F08E}"/>
              </a:ext>
            </a:extLst>
          </p:cNvPr>
          <p:cNvSpPr/>
          <p:nvPr/>
        </p:nvSpPr>
        <p:spPr>
          <a:xfrm>
            <a:off x="11491226" y="530693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36</a:t>
            </a:r>
          </a:p>
        </p:txBody>
      </p:sp>
      <p:sp>
        <p:nvSpPr>
          <p:cNvPr id="206" name="CasellaDiTesto 9">
            <a:extLst>
              <a:ext uri="{FF2B5EF4-FFF2-40B4-BE49-F238E27FC236}">
                <a16:creationId xmlns:a16="http://schemas.microsoft.com/office/drawing/2014/main" id="{FE258ED7-6236-4711-A350-4BAC9D67C4AB}"/>
              </a:ext>
            </a:extLst>
          </p:cNvPr>
          <p:cNvSpPr txBox="1">
            <a:spLocks noChangeArrowheads="1"/>
          </p:cNvSpPr>
          <p:nvPr/>
        </p:nvSpPr>
        <p:spPr bwMode="auto">
          <a:xfrm>
            <a:off x="3450607" y="2145456"/>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207" name="Rettangolo 206">
            <a:extLst>
              <a:ext uri="{FF2B5EF4-FFF2-40B4-BE49-F238E27FC236}">
                <a16:creationId xmlns:a16="http://schemas.microsoft.com/office/drawing/2014/main" id="{6FD25254-3791-40FD-A415-E067EA4C7A1D}"/>
              </a:ext>
            </a:extLst>
          </p:cNvPr>
          <p:cNvSpPr/>
          <p:nvPr/>
        </p:nvSpPr>
        <p:spPr>
          <a:xfrm>
            <a:off x="5391625" y="197329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60</a:t>
            </a:r>
          </a:p>
        </p:txBody>
      </p:sp>
      <p:sp>
        <p:nvSpPr>
          <p:cNvPr id="208" name="Rettangolo 207">
            <a:extLst>
              <a:ext uri="{FF2B5EF4-FFF2-40B4-BE49-F238E27FC236}">
                <a16:creationId xmlns:a16="http://schemas.microsoft.com/office/drawing/2014/main" id="{AC8324DA-0FB1-4C77-A810-E4B83A018752}"/>
              </a:ext>
            </a:extLst>
          </p:cNvPr>
          <p:cNvSpPr/>
          <p:nvPr/>
        </p:nvSpPr>
        <p:spPr>
          <a:xfrm>
            <a:off x="8338023" y="278414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30</a:t>
            </a:r>
          </a:p>
        </p:txBody>
      </p:sp>
      <p:sp>
        <p:nvSpPr>
          <p:cNvPr id="209" name="Rettangolo 208">
            <a:extLst>
              <a:ext uri="{FF2B5EF4-FFF2-40B4-BE49-F238E27FC236}">
                <a16:creationId xmlns:a16="http://schemas.microsoft.com/office/drawing/2014/main" id="{0D2468E3-075E-4745-9EA0-4C48278453F2}"/>
              </a:ext>
            </a:extLst>
          </p:cNvPr>
          <p:cNvSpPr/>
          <p:nvPr/>
        </p:nvSpPr>
        <p:spPr>
          <a:xfrm>
            <a:off x="11284198" y="2726223"/>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33</a:t>
            </a:r>
          </a:p>
        </p:txBody>
      </p:sp>
      <p:sp>
        <p:nvSpPr>
          <p:cNvPr id="210" name="Rettangolo 209">
            <a:extLst>
              <a:ext uri="{FF2B5EF4-FFF2-40B4-BE49-F238E27FC236}">
                <a16:creationId xmlns:a16="http://schemas.microsoft.com/office/drawing/2014/main" id="{4E3150AB-0630-4755-8BAB-910722DDA5D9}"/>
              </a:ext>
            </a:extLst>
          </p:cNvPr>
          <p:cNvSpPr/>
          <p:nvPr/>
        </p:nvSpPr>
        <p:spPr>
          <a:xfrm>
            <a:off x="2683564" y="5150920"/>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37</a:t>
            </a:r>
          </a:p>
        </p:txBody>
      </p:sp>
      <p:sp>
        <p:nvSpPr>
          <p:cNvPr id="211" name="Rettangolo 210">
            <a:extLst>
              <a:ext uri="{FF2B5EF4-FFF2-40B4-BE49-F238E27FC236}">
                <a16:creationId xmlns:a16="http://schemas.microsoft.com/office/drawing/2014/main" id="{51DDFEAE-1251-406D-B8FA-5ACB868BA5CA}"/>
              </a:ext>
            </a:extLst>
          </p:cNvPr>
          <p:cNvSpPr/>
          <p:nvPr/>
        </p:nvSpPr>
        <p:spPr>
          <a:xfrm>
            <a:off x="8206241" y="488072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50</a:t>
            </a:r>
          </a:p>
        </p:txBody>
      </p:sp>
      <p:sp>
        <p:nvSpPr>
          <p:cNvPr id="212" name="Rettangolo 211">
            <a:extLst>
              <a:ext uri="{FF2B5EF4-FFF2-40B4-BE49-F238E27FC236}">
                <a16:creationId xmlns:a16="http://schemas.microsoft.com/office/drawing/2014/main" id="{549BC378-F5F4-4B57-A829-7B0FE9D23C26}"/>
              </a:ext>
            </a:extLst>
          </p:cNvPr>
          <p:cNvSpPr/>
          <p:nvPr/>
        </p:nvSpPr>
        <p:spPr>
          <a:xfrm>
            <a:off x="11241745" y="530693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36</a:t>
            </a:r>
          </a:p>
        </p:txBody>
      </p:sp>
      <p:cxnSp>
        <p:nvCxnSpPr>
          <p:cNvPr id="220" name="Connettore diritto 219">
            <a:extLst>
              <a:ext uri="{FF2B5EF4-FFF2-40B4-BE49-F238E27FC236}">
                <a16:creationId xmlns:a16="http://schemas.microsoft.com/office/drawing/2014/main" id="{E626EBC5-C2DD-44A5-8D65-BDACE01D5DAE}"/>
              </a:ext>
            </a:extLst>
          </p:cNvPr>
          <p:cNvCxnSpPr>
            <a:cxnSpLocks/>
          </p:cNvCxnSpPr>
          <p:nvPr/>
        </p:nvCxnSpPr>
        <p:spPr bwMode="auto">
          <a:xfrm>
            <a:off x="10451208" y="4385573"/>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221" name="Rettangolo 220">
            <a:extLst>
              <a:ext uri="{FF2B5EF4-FFF2-40B4-BE49-F238E27FC236}">
                <a16:creationId xmlns:a16="http://schemas.microsoft.com/office/drawing/2014/main" id="{F2B92779-34FA-4F6E-896E-40E9FFC7BD3C}"/>
              </a:ext>
            </a:extLst>
          </p:cNvPr>
          <p:cNvSpPr/>
          <p:nvPr/>
        </p:nvSpPr>
        <p:spPr>
          <a:xfrm>
            <a:off x="9429846" y="433611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pic>
        <p:nvPicPr>
          <p:cNvPr id="87" name="Elemento grafico 86" descr="Professore">
            <a:extLst>
              <a:ext uri="{FF2B5EF4-FFF2-40B4-BE49-F238E27FC236}">
                <a16:creationId xmlns:a16="http://schemas.microsoft.com/office/drawing/2014/main" id="{A3D9E2DB-BA39-4062-8E53-3670426D8B3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2933" y="1105694"/>
            <a:ext cx="516155" cy="516155"/>
          </a:xfrm>
          <a:prstGeom prst="rect">
            <a:avLst/>
          </a:prstGeom>
        </p:spPr>
      </p:pic>
      <p:sp>
        <p:nvSpPr>
          <p:cNvPr id="88" name="Text Box 18">
            <a:extLst>
              <a:ext uri="{FF2B5EF4-FFF2-40B4-BE49-F238E27FC236}">
                <a16:creationId xmlns:a16="http://schemas.microsoft.com/office/drawing/2014/main" id="{128AB572-97D1-4B70-90CE-063D56E3FFA4}"/>
              </a:ext>
            </a:extLst>
          </p:cNvPr>
          <p:cNvSpPr txBox="1">
            <a:spLocks noChangeArrowheads="1"/>
          </p:cNvSpPr>
          <p:nvPr/>
        </p:nvSpPr>
        <p:spPr bwMode="auto">
          <a:xfrm>
            <a:off x="432933" y="1651413"/>
            <a:ext cx="2520001" cy="494624"/>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relativi a FVG</a:t>
            </a:r>
            <a:endParaRPr lang="it-IT" altLang="it-IT" sz="1300" b="1" i="1">
              <a:solidFill>
                <a:schemeClr val="tx1"/>
              </a:solidFill>
            </a:endParaRPr>
          </a:p>
        </p:txBody>
      </p:sp>
      <p:sp>
        <p:nvSpPr>
          <p:cNvPr id="89" name="Rettangolo 88">
            <a:extLst>
              <a:ext uri="{FF2B5EF4-FFF2-40B4-BE49-F238E27FC236}">
                <a16:creationId xmlns:a16="http://schemas.microsoft.com/office/drawing/2014/main" id="{CA320FAC-252A-4C5A-B885-30ED52C799FC}"/>
              </a:ext>
            </a:extLst>
          </p:cNvPr>
          <p:cNvSpPr/>
          <p:nvPr/>
        </p:nvSpPr>
        <p:spPr bwMode="auto">
          <a:xfrm>
            <a:off x="566459" y="2360400"/>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0" name="CasellaDiTesto 9">
            <a:extLst>
              <a:ext uri="{FF2B5EF4-FFF2-40B4-BE49-F238E27FC236}">
                <a16:creationId xmlns:a16="http://schemas.microsoft.com/office/drawing/2014/main" id="{385F665D-CF22-44ED-AFB2-AFEA2CAE70D5}"/>
              </a:ext>
            </a:extLst>
          </p:cNvPr>
          <p:cNvSpPr txBox="1">
            <a:spLocks noChangeArrowheads="1"/>
          </p:cNvSpPr>
          <p:nvPr/>
        </p:nvSpPr>
        <p:spPr bwMode="auto">
          <a:xfrm>
            <a:off x="785014" y="2283399"/>
            <a:ext cx="161053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Settore di attività economica</a:t>
            </a:r>
          </a:p>
        </p:txBody>
      </p:sp>
      <p:sp>
        <p:nvSpPr>
          <p:cNvPr id="92" name="Rettangolo 91">
            <a:extLst>
              <a:ext uri="{FF2B5EF4-FFF2-40B4-BE49-F238E27FC236}">
                <a16:creationId xmlns:a16="http://schemas.microsoft.com/office/drawing/2014/main" id="{3B78753F-B63B-4E6F-9ACA-10BA4FDBC424}"/>
              </a:ext>
            </a:extLst>
          </p:cNvPr>
          <p:cNvSpPr/>
          <p:nvPr/>
        </p:nvSpPr>
        <p:spPr bwMode="auto">
          <a:xfrm>
            <a:off x="566459" y="3004378"/>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5" name="CasellaDiTesto 9">
            <a:extLst>
              <a:ext uri="{FF2B5EF4-FFF2-40B4-BE49-F238E27FC236}">
                <a16:creationId xmlns:a16="http://schemas.microsoft.com/office/drawing/2014/main" id="{3C8B1C22-59A1-4CDF-AD8D-3A8FA4C0CBFA}"/>
              </a:ext>
            </a:extLst>
          </p:cNvPr>
          <p:cNvSpPr txBox="1">
            <a:spLocks noChangeArrowheads="1"/>
          </p:cNvSpPr>
          <p:nvPr/>
        </p:nvSpPr>
        <p:spPr bwMode="auto">
          <a:xfrm>
            <a:off x="785014" y="2955837"/>
            <a:ext cx="161053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Totale Terziario</a:t>
            </a:r>
          </a:p>
        </p:txBody>
      </p:sp>
    </p:spTree>
    <p:extLst>
      <p:ext uri="{BB962C8B-B14F-4D97-AF65-F5344CB8AC3E}">
        <p14:creationId xmlns:p14="http://schemas.microsoft.com/office/powerpoint/2010/main" val="3902066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2">
            <a:extLst>
              <a:ext uri="{FF2B5EF4-FFF2-40B4-BE49-F238E27FC236}">
                <a16:creationId xmlns:a16="http://schemas.microsoft.com/office/drawing/2014/main" id="{CEA3A931-A825-4BFE-B52E-D4BD15EAB86E}"/>
              </a:ext>
            </a:extLst>
          </p:cNvPr>
          <p:cNvSpPr>
            <a:spLocks noChangeArrowheads="1"/>
          </p:cNvSpPr>
          <p:nvPr/>
        </p:nvSpPr>
        <p:spPr bwMode="auto">
          <a:xfrm>
            <a:off x="835919" y="897882"/>
            <a:ext cx="24160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buNone/>
            </a:pPr>
            <a:r>
              <a:rPr lang="it-IT" altLang="it-IT" sz="4400" b="1" u="sng">
                <a:solidFill>
                  <a:srgbClr val="203864"/>
                </a:solidFill>
                <a:latin typeface="Century Gothic" panose="020B0502020202020204" pitchFamily="34" charset="0"/>
              </a:rPr>
              <a:t>Agenda</a:t>
            </a:r>
          </a:p>
        </p:txBody>
      </p:sp>
      <p:sp>
        <p:nvSpPr>
          <p:cNvPr id="12" name="Sottotitolo 3">
            <a:extLst>
              <a:ext uri="{FF2B5EF4-FFF2-40B4-BE49-F238E27FC236}">
                <a16:creationId xmlns:a16="http://schemas.microsoft.com/office/drawing/2014/main" id="{728101A7-A6C6-4EE9-993C-B10A526EB45F}"/>
              </a:ext>
            </a:extLst>
          </p:cNvPr>
          <p:cNvSpPr txBox="1">
            <a:spLocks/>
          </p:cNvSpPr>
          <p:nvPr/>
        </p:nvSpPr>
        <p:spPr bwMode="auto">
          <a:xfrm>
            <a:off x="4936896" y="1877258"/>
            <a:ext cx="673949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indent="0" eaLnBrk="1" hangingPunct="1">
              <a:spcBef>
                <a:spcPts val="1800"/>
              </a:spcBef>
            </a:pPr>
            <a:r>
              <a:rPr lang="it-IT" altLang="it-IT" sz="2400">
                <a:solidFill>
                  <a:srgbClr val="203864"/>
                </a:solidFill>
                <a:latin typeface="Century Gothic" panose="020B0502020202020204" pitchFamily="34" charset="0"/>
                <a:cs typeface="Arial" panose="020B0604020202020204" pitchFamily="34" charset="0"/>
              </a:rPr>
              <a:t>Considerazioni generali di sintesi</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Tessuto imprenditoriale</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Clima di fiducia</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Congiuntura economica</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Liquidità e credito</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Focus occupazione</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Metodo</a:t>
            </a:r>
            <a:endParaRPr lang="it-IT" altLang="it-IT" sz="2100" b="0" i="1">
              <a:solidFill>
                <a:schemeClr val="tx2">
                  <a:lumMod val="65000"/>
                  <a:lumOff val="35000"/>
                </a:schemeClr>
              </a:solidFill>
              <a:latin typeface="Century Gothic" panose="020B0502020202020204" pitchFamily="34" charset="0"/>
              <a:cs typeface="Arial" panose="020B0604020202020204" pitchFamily="34" charset="0"/>
            </a:endParaRPr>
          </a:p>
        </p:txBody>
      </p:sp>
      <p:pic>
        <p:nvPicPr>
          <p:cNvPr id="13" name="Elemento grafico 12" descr="Grafico a barre">
            <a:extLst>
              <a:ext uri="{FF2B5EF4-FFF2-40B4-BE49-F238E27FC236}">
                <a16:creationId xmlns:a16="http://schemas.microsoft.com/office/drawing/2014/main" id="{27654EE8-8C67-493A-BDAC-0274D7959F56}"/>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8213" y="3650952"/>
            <a:ext cx="516156" cy="516156"/>
          </a:xfrm>
          <a:prstGeom prst="rect">
            <a:avLst/>
          </a:prstGeom>
        </p:spPr>
      </p:pic>
      <p:pic>
        <p:nvPicPr>
          <p:cNvPr id="17" name="Elemento grafico 16" descr="Monete">
            <a:extLst>
              <a:ext uri="{FF2B5EF4-FFF2-40B4-BE49-F238E27FC236}">
                <a16:creationId xmlns:a16="http://schemas.microsoft.com/office/drawing/2014/main" id="{3A156C62-1C34-4728-B6DB-21781FA66EBB}"/>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68213" y="4261899"/>
            <a:ext cx="516156" cy="516156"/>
          </a:xfrm>
          <a:prstGeom prst="rect">
            <a:avLst/>
          </a:prstGeom>
        </p:spPr>
      </p:pic>
      <p:pic>
        <p:nvPicPr>
          <p:cNvPr id="19" name="Elemento grafico 18" descr="Stretta di mano">
            <a:extLst>
              <a:ext uri="{FF2B5EF4-FFF2-40B4-BE49-F238E27FC236}">
                <a16:creationId xmlns:a16="http://schemas.microsoft.com/office/drawing/2014/main" id="{2EEB3FA6-92E8-4A48-9523-C940E800D15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42406" y="3040538"/>
            <a:ext cx="567771" cy="567771"/>
          </a:xfrm>
          <a:prstGeom prst="rect">
            <a:avLst/>
          </a:prstGeom>
        </p:spPr>
      </p:pic>
      <p:pic>
        <p:nvPicPr>
          <p:cNvPr id="20" name="Elemento grafico 19" descr="Rete">
            <a:extLst>
              <a:ext uri="{FF2B5EF4-FFF2-40B4-BE49-F238E27FC236}">
                <a16:creationId xmlns:a16="http://schemas.microsoft.com/office/drawing/2014/main" id="{EEFC2CEE-3890-4D4E-8041-24D15742DC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68213" y="2451502"/>
            <a:ext cx="516156" cy="516156"/>
          </a:xfrm>
          <a:prstGeom prst="rect">
            <a:avLst/>
          </a:prstGeom>
        </p:spPr>
      </p:pic>
      <p:pic>
        <p:nvPicPr>
          <p:cNvPr id="21" name="Elemento grafico 20" descr="Professore">
            <a:extLst>
              <a:ext uri="{FF2B5EF4-FFF2-40B4-BE49-F238E27FC236}">
                <a16:creationId xmlns:a16="http://schemas.microsoft.com/office/drawing/2014/main" id="{0E28D18D-2CBE-432D-AA36-449AF097836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68214" y="1828606"/>
            <a:ext cx="516155" cy="516155"/>
          </a:xfrm>
          <a:prstGeom prst="rect">
            <a:avLst/>
          </a:prstGeom>
        </p:spPr>
      </p:pic>
      <p:pic>
        <p:nvPicPr>
          <p:cNvPr id="22" name="Elemento grafico 21" descr="Libri">
            <a:extLst>
              <a:ext uri="{FF2B5EF4-FFF2-40B4-BE49-F238E27FC236}">
                <a16:creationId xmlns:a16="http://schemas.microsoft.com/office/drawing/2014/main" id="{8180FD87-E99A-45D7-9797-AF9BC05AC52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368213" y="5456997"/>
            <a:ext cx="516156" cy="516156"/>
          </a:xfrm>
          <a:prstGeom prst="rect">
            <a:avLst/>
          </a:prstGeom>
        </p:spPr>
      </p:pic>
      <p:pic>
        <p:nvPicPr>
          <p:cNvPr id="23" name="Elemento grafico 22" descr="Domande con riempimento a tinta unita">
            <a:extLst>
              <a:ext uri="{FF2B5EF4-FFF2-40B4-BE49-F238E27FC236}">
                <a16:creationId xmlns:a16="http://schemas.microsoft.com/office/drawing/2014/main" id="{0A743EC0-8AFF-4B27-BA73-1D05600EBCB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342406" y="4803252"/>
            <a:ext cx="567771" cy="56777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C46591D-658D-4E52-A94F-3634667E7083}"/>
              </a:ext>
            </a:extLst>
          </p:cNvPr>
          <p:cNvPicPr>
            <a:picLocks noChangeAspect="1"/>
          </p:cNvPicPr>
          <p:nvPr/>
        </p:nvPicPr>
        <p:blipFill>
          <a:blip r:embed="rId3"/>
          <a:stretch>
            <a:fillRect/>
          </a:stretch>
        </p:blipFill>
        <p:spPr>
          <a:xfrm>
            <a:off x="4701805" y="2696126"/>
            <a:ext cx="6895033" cy="3399739"/>
          </a:xfrm>
          <a:prstGeom prst="rect">
            <a:avLst/>
          </a:prstGeom>
          <a:solidFill>
            <a:schemeClr val="bg1">
              <a:lumMod val="95000"/>
            </a:schemeClr>
          </a:solidFill>
        </p:spPr>
      </p:pic>
      <p:sp>
        <p:nvSpPr>
          <p:cNvPr id="57" name="CasellaDiTesto 56">
            <a:extLst>
              <a:ext uri="{FF2B5EF4-FFF2-40B4-BE49-F238E27FC236}">
                <a16:creationId xmlns:a16="http://schemas.microsoft.com/office/drawing/2014/main" id="{342DD1C4-328F-4E7C-B287-2E3D25D92A3A}"/>
              </a:ext>
            </a:extLst>
          </p:cNvPr>
          <p:cNvSpPr txBox="1"/>
          <p:nvPr/>
        </p:nvSpPr>
        <p:spPr>
          <a:xfrm>
            <a:off x="4527232" y="2533845"/>
            <a:ext cx="7171530" cy="369332"/>
          </a:xfrm>
          <a:prstGeom prst="rect">
            <a:avLst/>
          </a:prstGeom>
          <a:solidFill>
            <a:srgbClr val="203864"/>
          </a:solidFill>
        </p:spPr>
        <p:txBody>
          <a:bodyPr wrap="square" rtlCol="0">
            <a:spAutoFit/>
          </a:bodyPr>
          <a:lstStyle/>
          <a:p>
            <a:r>
              <a:rPr lang="it-IT" sz="1800" u="sng" dirty="0">
                <a:solidFill>
                  <a:schemeClr val="bg1"/>
                </a:solidFill>
                <a:latin typeface="Century Gothic" panose="020B0502020202020204" pitchFamily="34" charset="0"/>
              </a:rPr>
              <a:t>AFFLUENZA IN NEGOZIO</a:t>
            </a:r>
            <a:r>
              <a:rPr lang="it-IT" sz="1800" dirty="0">
                <a:solidFill>
                  <a:schemeClr val="bg1"/>
                </a:solidFill>
                <a:latin typeface="Century Gothic" panose="020B0502020202020204" pitchFamily="34" charset="0"/>
              </a:rPr>
              <a:t> </a:t>
            </a:r>
            <a:r>
              <a:rPr lang="it-IT" sz="1600" i="1" dirty="0">
                <a:solidFill>
                  <a:schemeClr val="bg1"/>
                </a:solidFill>
                <a:latin typeface="Century Gothic" panose="020B0502020202020204" pitchFamily="34" charset="0"/>
              </a:rPr>
              <a:t>(Indicatori «saldi estivi» in serie storica)</a:t>
            </a:r>
            <a:endParaRPr lang="it-IT" sz="1800" i="1" dirty="0">
              <a:solidFill>
                <a:schemeClr val="bg1"/>
              </a:solidFill>
              <a:latin typeface="Century Gothic" panose="020B0502020202020204" pitchFamily="34" charset="0"/>
            </a:endParaRPr>
          </a:p>
        </p:txBody>
      </p:sp>
      <p:sp>
        <p:nvSpPr>
          <p:cNvPr id="60" name="Freccia a destra 59">
            <a:extLst>
              <a:ext uri="{FF2B5EF4-FFF2-40B4-BE49-F238E27FC236}">
                <a16:creationId xmlns:a16="http://schemas.microsoft.com/office/drawing/2014/main" id="{B958FB64-1DC0-425B-BF21-2840AED87664}"/>
              </a:ext>
            </a:extLst>
          </p:cNvPr>
          <p:cNvSpPr/>
          <p:nvPr/>
        </p:nvSpPr>
        <p:spPr bwMode="auto">
          <a:xfrm>
            <a:off x="695400" y="4299498"/>
            <a:ext cx="3600400" cy="247632"/>
          </a:xfrm>
          <a:prstGeom prst="rightArrow">
            <a:avLst/>
          </a:prstGeom>
          <a:solidFill>
            <a:srgbClr val="203864"/>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7" name="Ovale 16">
            <a:extLst>
              <a:ext uri="{FF2B5EF4-FFF2-40B4-BE49-F238E27FC236}">
                <a16:creationId xmlns:a16="http://schemas.microsoft.com/office/drawing/2014/main" id="{D5294279-7EA1-4FCD-B50E-8A266ED6DDC2}"/>
              </a:ext>
            </a:extLst>
          </p:cNvPr>
          <p:cNvSpPr/>
          <p:nvPr/>
        </p:nvSpPr>
        <p:spPr bwMode="auto">
          <a:xfrm rot="1656740">
            <a:off x="9814996" y="3649807"/>
            <a:ext cx="1788452" cy="1244727"/>
          </a:xfrm>
          <a:prstGeom prst="ellipse">
            <a:avLst/>
          </a:prstGeom>
          <a:noFill/>
          <a:ln w="2857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4" name="CasellaDiTesto 13">
            <a:extLst>
              <a:ext uri="{FF2B5EF4-FFF2-40B4-BE49-F238E27FC236}">
                <a16:creationId xmlns:a16="http://schemas.microsoft.com/office/drawing/2014/main" id="{4A4060DB-0FC5-43E7-802A-23016083CE44}"/>
              </a:ext>
            </a:extLst>
          </p:cNvPr>
          <p:cNvSpPr txBox="1"/>
          <p:nvPr/>
        </p:nvSpPr>
        <p:spPr>
          <a:xfrm>
            <a:off x="8991600" y="4761155"/>
            <a:ext cx="1704975" cy="738664"/>
          </a:xfrm>
          <a:prstGeom prst="rect">
            <a:avLst/>
          </a:prstGeom>
          <a:solidFill>
            <a:schemeClr val="tx1"/>
          </a:solidFill>
        </p:spPr>
        <p:txBody>
          <a:bodyPr wrap="square" rtlCol="0">
            <a:spAutoFit/>
          </a:bodyPr>
          <a:lstStyle/>
          <a:p>
            <a:pPr algn="ctr"/>
            <a:r>
              <a:rPr lang="it-IT" sz="1400">
                <a:solidFill>
                  <a:schemeClr val="bg1"/>
                </a:solidFill>
                <a:latin typeface="Century Gothic" panose="020B0502020202020204" pitchFamily="34" charset="0"/>
              </a:rPr>
              <a:t>PREVISIONE AFFLUENZA </a:t>
            </a:r>
            <a:br>
              <a:rPr lang="it-IT" sz="1400">
                <a:solidFill>
                  <a:schemeClr val="bg1"/>
                </a:solidFill>
                <a:latin typeface="Century Gothic" panose="020B0502020202020204" pitchFamily="34" charset="0"/>
              </a:rPr>
            </a:br>
            <a:r>
              <a:rPr lang="it-IT" sz="1400">
                <a:solidFill>
                  <a:schemeClr val="bg1"/>
                </a:solidFill>
                <a:latin typeface="Century Gothic" panose="020B0502020202020204" pitchFamily="34" charset="0"/>
              </a:rPr>
              <a:t>2021 su 2020</a:t>
            </a:r>
          </a:p>
        </p:txBody>
      </p:sp>
      <p:sp>
        <p:nvSpPr>
          <p:cNvPr id="15" name="CasellaDiTesto 14">
            <a:extLst>
              <a:ext uri="{FF2B5EF4-FFF2-40B4-BE49-F238E27FC236}">
                <a16:creationId xmlns:a16="http://schemas.microsoft.com/office/drawing/2014/main" id="{2462599D-0AEA-4DAC-9F5C-5FD3F85A8332}"/>
              </a:ext>
            </a:extLst>
          </p:cNvPr>
          <p:cNvSpPr txBox="1"/>
          <p:nvPr/>
        </p:nvSpPr>
        <p:spPr>
          <a:xfrm>
            <a:off x="650815" y="4720228"/>
            <a:ext cx="2223686" cy="1477328"/>
          </a:xfrm>
          <a:prstGeom prst="rect">
            <a:avLst/>
          </a:prstGeom>
          <a:noFill/>
        </p:spPr>
        <p:txBody>
          <a:bodyPr wrap="none" rtlCol="0">
            <a:spAutoFit/>
          </a:bodyPr>
          <a:lstStyle/>
          <a:p>
            <a:pPr>
              <a:spcBef>
                <a:spcPts val="300"/>
              </a:spcBef>
            </a:pPr>
            <a:r>
              <a:rPr lang="it-IT" sz="1600" u="sng">
                <a:latin typeface="Century Gothic" panose="020B0502020202020204" pitchFamily="34" charset="0"/>
              </a:rPr>
              <a:t>Indicatori provinciali</a:t>
            </a:r>
          </a:p>
          <a:p>
            <a:pPr marL="285750" indent="-285750">
              <a:spcBef>
                <a:spcPts val="300"/>
              </a:spcBef>
              <a:buFont typeface="Wingdings" panose="05000000000000000000" pitchFamily="2" charset="2"/>
              <a:buChar char="ü"/>
            </a:pPr>
            <a:r>
              <a:rPr lang="it-IT" sz="1600">
                <a:latin typeface="Century Gothic" panose="020B0502020202020204" pitchFamily="34" charset="0"/>
              </a:rPr>
              <a:t>37 </a:t>
            </a:r>
            <a:r>
              <a:rPr lang="it-IT" sz="1600" b="0">
                <a:latin typeface="Century Gothic" panose="020B0502020202020204" pitchFamily="34" charset="0"/>
              </a:rPr>
              <a:t>Trieste</a:t>
            </a:r>
          </a:p>
          <a:p>
            <a:pPr marL="285750" indent="-285750">
              <a:spcBef>
                <a:spcPts val="300"/>
              </a:spcBef>
              <a:buFont typeface="Wingdings" panose="05000000000000000000" pitchFamily="2" charset="2"/>
              <a:buChar char="ü"/>
            </a:pPr>
            <a:r>
              <a:rPr lang="it-IT" sz="1600">
                <a:latin typeface="Century Gothic" panose="020B0502020202020204" pitchFamily="34" charset="0"/>
              </a:rPr>
              <a:t>36 </a:t>
            </a:r>
            <a:r>
              <a:rPr lang="it-IT" sz="1600" b="0">
                <a:latin typeface="Century Gothic" panose="020B0502020202020204" pitchFamily="34" charset="0"/>
              </a:rPr>
              <a:t>Udine</a:t>
            </a:r>
          </a:p>
          <a:p>
            <a:pPr marL="285750" indent="-285750">
              <a:spcBef>
                <a:spcPts val="300"/>
              </a:spcBef>
              <a:buFont typeface="Wingdings" panose="05000000000000000000" pitchFamily="2" charset="2"/>
              <a:buChar char="ü"/>
            </a:pPr>
            <a:r>
              <a:rPr lang="it-IT" sz="1600">
                <a:latin typeface="Century Gothic" panose="020B0502020202020204" pitchFamily="34" charset="0"/>
              </a:rPr>
              <a:t>35 </a:t>
            </a:r>
            <a:r>
              <a:rPr lang="it-IT" sz="1600" b="0">
                <a:latin typeface="Century Gothic" panose="020B0502020202020204" pitchFamily="34" charset="0"/>
              </a:rPr>
              <a:t>Pordenone</a:t>
            </a:r>
          </a:p>
          <a:p>
            <a:pPr marL="285750" indent="-285750">
              <a:spcBef>
                <a:spcPts val="300"/>
              </a:spcBef>
              <a:buFont typeface="Wingdings" panose="05000000000000000000" pitchFamily="2" charset="2"/>
              <a:buChar char="ü"/>
            </a:pPr>
            <a:r>
              <a:rPr lang="it-IT" sz="1600">
                <a:latin typeface="Century Gothic" panose="020B0502020202020204" pitchFamily="34" charset="0"/>
              </a:rPr>
              <a:t>31 </a:t>
            </a:r>
            <a:r>
              <a:rPr lang="it-IT" sz="1600" b="0">
                <a:latin typeface="Century Gothic" panose="020B0502020202020204" pitchFamily="34" charset="0"/>
              </a:rPr>
              <a:t>Gorizia</a:t>
            </a:r>
          </a:p>
        </p:txBody>
      </p:sp>
      <p:sp>
        <p:nvSpPr>
          <p:cNvPr id="36" name="Titolo 1">
            <a:extLst>
              <a:ext uri="{FF2B5EF4-FFF2-40B4-BE49-F238E27FC236}">
                <a16:creationId xmlns:a16="http://schemas.microsoft.com/office/drawing/2014/main" id="{0E93B59C-A3EB-468A-B57F-6EF807FBA5F6}"/>
              </a:ext>
            </a:extLst>
          </p:cNvPr>
          <p:cNvSpPr txBox="1">
            <a:spLocks/>
          </p:cNvSpPr>
          <p:nvPr/>
        </p:nvSpPr>
        <p:spPr>
          <a:xfrm>
            <a:off x="335360" y="248643"/>
            <a:ext cx="11737304"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Saldi estivi (PREVISIONE AFFLUENZA) | </a:t>
            </a:r>
            <a:r>
              <a:rPr lang="it-IT" sz="2200" dirty="0">
                <a:latin typeface="Century Gothic" panose="020B0502020202020204" pitchFamily="34" charset="0"/>
                <a:cs typeface="Arial"/>
              </a:rPr>
              <a:t>In questo quadro non aiuta lo stallo dei consumi, che faticano a ripartire: le prime evidenze sull’andamento della stagione dei saldi estivi lasciano prevedere un calo dell’affluenza in negozio rispetto al 2020.</a:t>
            </a:r>
            <a:endParaRPr lang="it-IT" sz="2200" strike="sngStrike" dirty="0">
              <a:solidFill>
                <a:srgbClr val="FF0000"/>
              </a:solidFill>
              <a:latin typeface="Century Gothic" panose="020B0502020202020204" pitchFamily="34" charset="0"/>
              <a:cs typeface="Arial"/>
            </a:endParaRPr>
          </a:p>
        </p:txBody>
      </p:sp>
      <p:sp>
        <p:nvSpPr>
          <p:cNvPr id="37" name="CasellaDiTesto 9">
            <a:extLst>
              <a:ext uri="{FF2B5EF4-FFF2-40B4-BE49-F238E27FC236}">
                <a16:creationId xmlns:a16="http://schemas.microsoft.com/office/drawing/2014/main" id="{DD7C1A40-5A23-4E7D-B904-519AF9823C0F}"/>
              </a:ext>
            </a:extLst>
          </p:cNvPr>
          <p:cNvSpPr txBox="1">
            <a:spLocks noChangeArrowheads="1"/>
          </p:cNvSpPr>
          <p:nvPr/>
        </p:nvSpPr>
        <p:spPr bwMode="auto">
          <a:xfrm>
            <a:off x="335360" y="1497425"/>
            <a:ext cx="11321022"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b="0" dirty="0">
                <a:latin typeface="Century Gothic" panose="020B0502020202020204" pitchFamily="34" charset="0"/>
              </a:rPr>
              <a:t>Rispetto ai saldi estivi dello scorso anno (2020), il Suo negozio, durante i saldi estivi di quest’anno (2021), </a:t>
            </a:r>
            <a:br>
              <a:rPr lang="it-IT" altLang="ja-JP" sz="1700" b="0" dirty="0">
                <a:latin typeface="Century Gothic" panose="020B0502020202020204" pitchFamily="34" charset="0"/>
              </a:rPr>
            </a:br>
            <a:r>
              <a:rPr lang="it-IT" altLang="ja-JP" sz="1700" b="0" dirty="0">
                <a:latin typeface="Century Gothic" panose="020B0502020202020204" pitchFamily="34" charset="0"/>
              </a:rPr>
              <a:t>sta essendo visitato / prevede sarà visitato…</a:t>
            </a:r>
          </a:p>
        </p:txBody>
      </p:sp>
      <p:sp>
        <p:nvSpPr>
          <p:cNvPr id="38" name="Rettangolo 93">
            <a:extLst>
              <a:ext uri="{FF2B5EF4-FFF2-40B4-BE49-F238E27FC236}">
                <a16:creationId xmlns:a16="http://schemas.microsoft.com/office/drawing/2014/main" id="{0E20D1AD-4CE9-423B-B982-664433089FC9}"/>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600"/>
              </a:spcBef>
            </a:pPr>
            <a:r>
              <a:rPr lang="it-IT" sz="1000" b="1">
                <a:latin typeface="Century Gothic" panose="020B0502020202020204" pitchFamily="34" charset="0"/>
              </a:rPr>
              <a:t>Base campione: </a:t>
            </a:r>
            <a:r>
              <a:rPr lang="it-IT" sz="1000" b="0">
                <a:latin typeface="Century Gothic" panose="020B0502020202020204" pitchFamily="34" charset="0"/>
              </a:rPr>
              <a:t>300 casi. Esclusivamente le imprese del commercio al dettaglio non alimentare. </a:t>
            </a:r>
            <a:r>
              <a:rPr lang="it-IT" altLang="ja-JP" sz="1000">
                <a:solidFill>
                  <a:srgbClr val="000000"/>
                </a:solidFill>
                <a:latin typeface="Century Gothic" panose="020B0502020202020204" pitchFamily="34" charset="0"/>
              </a:rPr>
              <a:t>I dati sono riportati all’universo.</a:t>
            </a:r>
            <a:endParaRPr lang="it-IT" sz="1000" b="0" i="1">
              <a:latin typeface="Century Gothic" panose="020B0502020202020204" pitchFamily="34" charset="0"/>
            </a:endParaRPr>
          </a:p>
        </p:txBody>
      </p:sp>
      <p:grpSp>
        <p:nvGrpSpPr>
          <p:cNvPr id="7" name="Gruppo 6">
            <a:extLst>
              <a:ext uri="{FF2B5EF4-FFF2-40B4-BE49-F238E27FC236}">
                <a16:creationId xmlns:a16="http://schemas.microsoft.com/office/drawing/2014/main" id="{7EA3F862-8208-4BF7-862D-A7CF66851C5E}"/>
              </a:ext>
            </a:extLst>
          </p:cNvPr>
          <p:cNvGrpSpPr/>
          <p:nvPr/>
        </p:nvGrpSpPr>
        <p:grpSpPr>
          <a:xfrm>
            <a:off x="377551" y="2301666"/>
            <a:ext cx="3529734" cy="2023438"/>
            <a:chOff x="377551" y="2301666"/>
            <a:chExt cx="3529734" cy="2023438"/>
          </a:xfrm>
        </p:grpSpPr>
        <p:pic>
          <p:nvPicPr>
            <p:cNvPr id="8" name="Immagine 7">
              <a:extLst>
                <a:ext uri="{FF2B5EF4-FFF2-40B4-BE49-F238E27FC236}">
                  <a16:creationId xmlns:a16="http://schemas.microsoft.com/office/drawing/2014/main" id="{7FC52E08-EBE9-4718-9DFA-933B2AEF0FCD}"/>
                </a:ext>
              </a:extLst>
            </p:cNvPr>
            <p:cNvPicPr>
              <a:picLocks noChangeAspect="1"/>
            </p:cNvPicPr>
            <p:nvPr/>
          </p:nvPicPr>
          <p:blipFill rotWithShape="1">
            <a:blip r:embed="rId4"/>
            <a:srcRect t="10952"/>
            <a:stretch/>
          </p:blipFill>
          <p:spPr>
            <a:xfrm>
              <a:off x="377551" y="2301666"/>
              <a:ext cx="3529734" cy="2023438"/>
            </a:xfrm>
            <a:prstGeom prst="rect">
              <a:avLst/>
            </a:prstGeom>
          </p:spPr>
        </p:pic>
        <p:sp>
          <p:nvSpPr>
            <p:cNvPr id="5" name="CasellaDiTesto 4">
              <a:extLst>
                <a:ext uri="{FF2B5EF4-FFF2-40B4-BE49-F238E27FC236}">
                  <a16:creationId xmlns:a16="http://schemas.microsoft.com/office/drawing/2014/main" id="{75954042-9BA4-46BB-ACE4-041A282655DD}"/>
                </a:ext>
              </a:extLst>
            </p:cNvPr>
            <p:cNvSpPr txBox="1"/>
            <p:nvPr/>
          </p:nvSpPr>
          <p:spPr>
            <a:xfrm>
              <a:off x="3069766" y="2733675"/>
              <a:ext cx="473206" cy="400110"/>
            </a:xfrm>
            <a:prstGeom prst="rect">
              <a:avLst/>
            </a:prstGeom>
            <a:solidFill>
              <a:schemeClr val="bg1"/>
            </a:solidFill>
          </p:spPr>
          <p:txBody>
            <a:bodyPr wrap="none" rtlCol="0">
              <a:spAutoFit/>
            </a:bodyPr>
            <a:lstStyle/>
            <a:p>
              <a:r>
                <a:rPr lang="it-IT" sz="2000">
                  <a:solidFill>
                    <a:srgbClr val="C00000"/>
                  </a:solidFill>
                  <a:latin typeface="Century Gothic" panose="020B0502020202020204" pitchFamily="34" charset="0"/>
                </a:rPr>
                <a:t>35</a:t>
              </a:r>
            </a:p>
          </p:txBody>
        </p:sp>
        <p:sp>
          <p:nvSpPr>
            <p:cNvPr id="18" name="CasellaDiTesto 17">
              <a:extLst>
                <a:ext uri="{FF2B5EF4-FFF2-40B4-BE49-F238E27FC236}">
                  <a16:creationId xmlns:a16="http://schemas.microsoft.com/office/drawing/2014/main" id="{504E0E07-099F-4992-B2D3-5784212A6D2C}"/>
                </a:ext>
              </a:extLst>
            </p:cNvPr>
            <p:cNvSpPr txBox="1"/>
            <p:nvPr/>
          </p:nvSpPr>
          <p:spPr>
            <a:xfrm>
              <a:off x="3055153" y="3245451"/>
              <a:ext cx="540533" cy="307777"/>
            </a:xfrm>
            <a:prstGeom prst="rect">
              <a:avLst/>
            </a:prstGeom>
            <a:solidFill>
              <a:schemeClr val="bg1"/>
            </a:solidFill>
          </p:spPr>
          <p:txBody>
            <a:bodyPr wrap="none" rtlCol="0">
              <a:spAutoFit/>
            </a:bodyPr>
            <a:lstStyle/>
            <a:p>
              <a:r>
                <a:rPr lang="it-IT" sz="1400">
                  <a:latin typeface="Century Gothic" panose="020B0502020202020204" pitchFamily="34" charset="0"/>
                </a:rPr>
                <a:t>14%</a:t>
              </a:r>
            </a:p>
          </p:txBody>
        </p:sp>
        <p:sp>
          <p:nvSpPr>
            <p:cNvPr id="19" name="CasellaDiTesto 18">
              <a:extLst>
                <a:ext uri="{FF2B5EF4-FFF2-40B4-BE49-F238E27FC236}">
                  <a16:creationId xmlns:a16="http://schemas.microsoft.com/office/drawing/2014/main" id="{4192F913-330A-4388-9FAC-68D3563DFC56}"/>
                </a:ext>
              </a:extLst>
            </p:cNvPr>
            <p:cNvSpPr txBox="1"/>
            <p:nvPr/>
          </p:nvSpPr>
          <p:spPr>
            <a:xfrm>
              <a:off x="3055153" y="3607077"/>
              <a:ext cx="540533" cy="307777"/>
            </a:xfrm>
            <a:prstGeom prst="rect">
              <a:avLst/>
            </a:prstGeom>
            <a:solidFill>
              <a:schemeClr val="bg1"/>
            </a:solidFill>
          </p:spPr>
          <p:txBody>
            <a:bodyPr wrap="none" rtlCol="0">
              <a:spAutoFit/>
            </a:bodyPr>
            <a:lstStyle/>
            <a:p>
              <a:r>
                <a:rPr lang="it-IT" sz="1400">
                  <a:latin typeface="Century Gothic" panose="020B0502020202020204" pitchFamily="34" charset="0"/>
                </a:rPr>
                <a:t>41%</a:t>
              </a:r>
            </a:p>
          </p:txBody>
        </p:sp>
        <p:sp>
          <p:nvSpPr>
            <p:cNvPr id="20" name="CasellaDiTesto 19">
              <a:extLst>
                <a:ext uri="{FF2B5EF4-FFF2-40B4-BE49-F238E27FC236}">
                  <a16:creationId xmlns:a16="http://schemas.microsoft.com/office/drawing/2014/main" id="{780056A4-F135-4CB9-BACF-7E72C7AB144F}"/>
                </a:ext>
              </a:extLst>
            </p:cNvPr>
            <p:cNvSpPr txBox="1"/>
            <p:nvPr/>
          </p:nvSpPr>
          <p:spPr>
            <a:xfrm>
              <a:off x="3055153" y="3954868"/>
              <a:ext cx="540533" cy="307777"/>
            </a:xfrm>
            <a:prstGeom prst="rect">
              <a:avLst/>
            </a:prstGeom>
            <a:solidFill>
              <a:schemeClr val="bg1"/>
            </a:solidFill>
          </p:spPr>
          <p:txBody>
            <a:bodyPr wrap="none" rtlCol="0">
              <a:spAutoFit/>
            </a:bodyPr>
            <a:lstStyle/>
            <a:p>
              <a:r>
                <a:rPr lang="it-IT" sz="1400">
                  <a:latin typeface="Century Gothic" panose="020B0502020202020204" pitchFamily="34" charset="0"/>
                </a:rPr>
                <a:t>45%</a:t>
              </a:r>
            </a:p>
          </p:txBody>
        </p:sp>
      </p:grpSp>
      <p:sp>
        <p:nvSpPr>
          <p:cNvPr id="6" name="Freccia in giù 5">
            <a:extLst>
              <a:ext uri="{FF2B5EF4-FFF2-40B4-BE49-F238E27FC236}">
                <a16:creationId xmlns:a16="http://schemas.microsoft.com/office/drawing/2014/main" id="{2C830A48-7030-4F39-A397-EB021511528E}"/>
              </a:ext>
            </a:extLst>
          </p:cNvPr>
          <p:cNvSpPr/>
          <p:nvPr/>
        </p:nvSpPr>
        <p:spPr bwMode="auto">
          <a:xfrm>
            <a:off x="10755461" y="4761155"/>
            <a:ext cx="557000" cy="564651"/>
          </a:xfrm>
          <a:prstGeom prst="down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72236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11770B0-DAF4-4BB4-82D9-E7FC007CB86C}"/>
              </a:ext>
            </a:extLst>
          </p:cNvPr>
          <p:cNvPicPr>
            <a:picLocks noChangeAspect="1"/>
          </p:cNvPicPr>
          <p:nvPr/>
        </p:nvPicPr>
        <p:blipFill>
          <a:blip r:embed="rId3"/>
          <a:stretch>
            <a:fillRect/>
          </a:stretch>
        </p:blipFill>
        <p:spPr>
          <a:xfrm>
            <a:off x="4701600" y="2696400"/>
            <a:ext cx="6895033" cy="3399739"/>
          </a:xfrm>
          <a:prstGeom prst="rect">
            <a:avLst/>
          </a:prstGeom>
          <a:solidFill>
            <a:schemeClr val="bg1">
              <a:lumMod val="95000"/>
            </a:schemeClr>
          </a:solidFill>
        </p:spPr>
      </p:pic>
      <p:sp>
        <p:nvSpPr>
          <p:cNvPr id="60" name="Freccia a destra 59">
            <a:extLst>
              <a:ext uri="{FF2B5EF4-FFF2-40B4-BE49-F238E27FC236}">
                <a16:creationId xmlns:a16="http://schemas.microsoft.com/office/drawing/2014/main" id="{B958FB64-1DC0-425B-BF21-2840AED87664}"/>
              </a:ext>
            </a:extLst>
          </p:cNvPr>
          <p:cNvSpPr/>
          <p:nvPr/>
        </p:nvSpPr>
        <p:spPr bwMode="auto">
          <a:xfrm>
            <a:off x="695400" y="4299498"/>
            <a:ext cx="3600400" cy="247632"/>
          </a:xfrm>
          <a:prstGeom prst="rightArrow">
            <a:avLst/>
          </a:prstGeom>
          <a:solidFill>
            <a:srgbClr val="203864"/>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5" name="CasellaDiTesto 14">
            <a:extLst>
              <a:ext uri="{FF2B5EF4-FFF2-40B4-BE49-F238E27FC236}">
                <a16:creationId xmlns:a16="http://schemas.microsoft.com/office/drawing/2014/main" id="{2462599D-0AEA-4DAC-9F5C-5FD3F85A8332}"/>
              </a:ext>
            </a:extLst>
          </p:cNvPr>
          <p:cNvSpPr txBox="1"/>
          <p:nvPr/>
        </p:nvSpPr>
        <p:spPr>
          <a:xfrm>
            <a:off x="650815" y="4720228"/>
            <a:ext cx="2223686" cy="1477328"/>
          </a:xfrm>
          <a:prstGeom prst="rect">
            <a:avLst/>
          </a:prstGeom>
          <a:noFill/>
        </p:spPr>
        <p:txBody>
          <a:bodyPr wrap="none" rtlCol="0">
            <a:spAutoFit/>
          </a:bodyPr>
          <a:lstStyle/>
          <a:p>
            <a:pPr>
              <a:spcBef>
                <a:spcPts val="300"/>
              </a:spcBef>
            </a:pPr>
            <a:r>
              <a:rPr lang="it-IT" sz="1600" u="sng">
                <a:latin typeface="Century Gothic" panose="020B0502020202020204" pitchFamily="34" charset="0"/>
              </a:rPr>
              <a:t>Indicatori provinciali</a:t>
            </a:r>
          </a:p>
          <a:p>
            <a:pPr marL="285750" indent="-285750">
              <a:spcBef>
                <a:spcPts val="300"/>
              </a:spcBef>
              <a:buFont typeface="Wingdings" panose="05000000000000000000" pitchFamily="2" charset="2"/>
              <a:buChar char="ü"/>
            </a:pPr>
            <a:r>
              <a:rPr lang="it-IT" sz="1600">
                <a:latin typeface="Century Gothic" panose="020B0502020202020204" pitchFamily="34" charset="0"/>
              </a:rPr>
              <a:t>46 </a:t>
            </a:r>
            <a:r>
              <a:rPr lang="it-IT" sz="1600" b="0">
                <a:latin typeface="Century Gothic" panose="020B0502020202020204" pitchFamily="34" charset="0"/>
              </a:rPr>
              <a:t>Trieste</a:t>
            </a:r>
          </a:p>
          <a:p>
            <a:pPr marL="285750" indent="-285750">
              <a:spcBef>
                <a:spcPts val="300"/>
              </a:spcBef>
              <a:buFont typeface="Wingdings" panose="05000000000000000000" pitchFamily="2" charset="2"/>
              <a:buChar char="ü"/>
            </a:pPr>
            <a:r>
              <a:rPr lang="it-IT" sz="1600">
                <a:latin typeface="Century Gothic" panose="020B0502020202020204" pitchFamily="34" charset="0"/>
              </a:rPr>
              <a:t>46 </a:t>
            </a:r>
            <a:r>
              <a:rPr lang="it-IT" sz="1600" b="0">
                <a:latin typeface="Century Gothic" panose="020B0502020202020204" pitchFamily="34" charset="0"/>
              </a:rPr>
              <a:t>Udine</a:t>
            </a:r>
          </a:p>
          <a:p>
            <a:pPr marL="285750" indent="-285750">
              <a:spcBef>
                <a:spcPts val="300"/>
              </a:spcBef>
              <a:buFont typeface="Wingdings" panose="05000000000000000000" pitchFamily="2" charset="2"/>
              <a:buChar char="ü"/>
            </a:pPr>
            <a:r>
              <a:rPr lang="it-IT" sz="1600">
                <a:latin typeface="Century Gothic" panose="020B0502020202020204" pitchFamily="34" charset="0"/>
              </a:rPr>
              <a:t>44 </a:t>
            </a:r>
            <a:r>
              <a:rPr lang="it-IT" sz="1600" b="0">
                <a:latin typeface="Century Gothic" panose="020B0502020202020204" pitchFamily="34" charset="0"/>
              </a:rPr>
              <a:t>Pordenone</a:t>
            </a:r>
          </a:p>
          <a:p>
            <a:pPr marL="285750" indent="-285750">
              <a:spcBef>
                <a:spcPts val="300"/>
              </a:spcBef>
              <a:buFont typeface="Wingdings" panose="05000000000000000000" pitchFamily="2" charset="2"/>
              <a:buChar char="ü"/>
            </a:pPr>
            <a:r>
              <a:rPr lang="it-IT" sz="1600">
                <a:latin typeface="Century Gothic" panose="020B0502020202020204" pitchFamily="34" charset="0"/>
              </a:rPr>
              <a:t>42 </a:t>
            </a:r>
            <a:r>
              <a:rPr lang="it-IT" sz="1600" b="0">
                <a:latin typeface="Century Gothic" panose="020B0502020202020204" pitchFamily="34" charset="0"/>
              </a:rPr>
              <a:t>Gorizia</a:t>
            </a:r>
          </a:p>
        </p:txBody>
      </p:sp>
      <p:sp>
        <p:nvSpPr>
          <p:cNvPr id="36" name="Titolo 1">
            <a:extLst>
              <a:ext uri="{FF2B5EF4-FFF2-40B4-BE49-F238E27FC236}">
                <a16:creationId xmlns:a16="http://schemas.microsoft.com/office/drawing/2014/main" id="{0E93B59C-A3EB-468A-B57F-6EF807FBA5F6}"/>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Saldi estivi (PREVISIONE INCASSI) | </a:t>
            </a:r>
            <a:r>
              <a:rPr lang="it-IT" sz="2200" dirty="0">
                <a:latin typeface="Century Gothic" panose="020B0502020202020204" pitchFamily="34" charset="0"/>
                <a:cs typeface="Arial"/>
              </a:rPr>
              <a:t>Al contempo, un terzo dei commercianti del FVG prevede di incassare meno rispetto ai saldi 2020. In generale, dalle prime stime ci si attende un generalizzato calo degli incassi alla fine della stagione dei saldi 2021.</a:t>
            </a:r>
            <a:endParaRPr lang="it-IT" sz="2200" strike="sngStrike" dirty="0">
              <a:solidFill>
                <a:srgbClr val="FF0000"/>
              </a:solidFill>
              <a:latin typeface="Century Gothic" panose="020B0502020202020204" pitchFamily="34" charset="0"/>
              <a:cs typeface="Arial"/>
            </a:endParaRPr>
          </a:p>
        </p:txBody>
      </p:sp>
      <p:sp>
        <p:nvSpPr>
          <p:cNvPr id="37" name="CasellaDiTesto 9">
            <a:extLst>
              <a:ext uri="{FF2B5EF4-FFF2-40B4-BE49-F238E27FC236}">
                <a16:creationId xmlns:a16="http://schemas.microsoft.com/office/drawing/2014/main" id="{DD7C1A40-5A23-4E7D-B904-519AF9823C0F}"/>
              </a:ext>
            </a:extLst>
          </p:cNvPr>
          <p:cNvSpPr txBox="1">
            <a:spLocks noChangeArrowheads="1"/>
          </p:cNvSpPr>
          <p:nvPr/>
        </p:nvSpPr>
        <p:spPr bwMode="auto">
          <a:xfrm>
            <a:off x="335360" y="1497425"/>
            <a:ext cx="11321022"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b="0" dirty="0">
                <a:latin typeface="Century Gothic" panose="020B0502020202020204" pitchFamily="34" charset="0"/>
              </a:rPr>
              <a:t>Rispetto all'incasso della passata stagione di saldi estivi (2020), il Suo negozio durante i saldi estivi di quest’anno (2021) sta incassando / prevede che incasserà… </a:t>
            </a:r>
          </a:p>
        </p:txBody>
      </p:sp>
      <p:sp>
        <p:nvSpPr>
          <p:cNvPr id="38" name="Rettangolo 93">
            <a:extLst>
              <a:ext uri="{FF2B5EF4-FFF2-40B4-BE49-F238E27FC236}">
                <a16:creationId xmlns:a16="http://schemas.microsoft.com/office/drawing/2014/main" id="{0E20D1AD-4CE9-423B-B982-664433089FC9}"/>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600"/>
              </a:spcBef>
            </a:pPr>
            <a:r>
              <a:rPr lang="it-IT" sz="1000" b="1">
                <a:latin typeface="Century Gothic" panose="020B0502020202020204" pitchFamily="34" charset="0"/>
              </a:rPr>
              <a:t>Base campione: </a:t>
            </a:r>
            <a:r>
              <a:rPr lang="it-IT" sz="1000" b="0">
                <a:latin typeface="Century Gothic" panose="020B0502020202020204" pitchFamily="34" charset="0"/>
              </a:rPr>
              <a:t>300 casi. Esclusivamente le imprese del commercio al dettaglio non alimentare. </a:t>
            </a:r>
            <a:r>
              <a:rPr lang="it-IT" altLang="ja-JP" sz="1000">
                <a:solidFill>
                  <a:srgbClr val="000000"/>
                </a:solidFill>
                <a:latin typeface="Century Gothic" panose="020B0502020202020204" pitchFamily="34" charset="0"/>
              </a:rPr>
              <a:t>I dati sono riportati all’universo.</a:t>
            </a:r>
            <a:endParaRPr lang="it-IT" sz="1000" b="0" i="1">
              <a:latin typeface="Century Gothic" panose="020B0502020202020204" pitchFamily="34" charset="0"/>
            </a:endParaRPr>
          </a:p>
        </p:txBody>
      </p:sp>
      <p:sp>
        <p:nvSpPr>
          <p:cNvPr id="16" name="Ovale 15">
            <a:extLst>
              <a:ext uri="{FF2B5EF4-FFF2-40B4-BE49-F238E27FC236}">
                <a16:creationId xmlns:a16="http://schemas.microsoft.com/office/drawing/2014/main" id="{35FD2FB7-55CA-4F32-AD52-0B04F0852D7A}"/>
              </a:ext>
            </a:extLst>
          </p:cNvPr>
          <p:cNvSpPr/>
          <p:nvPr/>
        </p:nvSpPr>
        <p:spPr bwMode="auto">
          <a:xfrm rot="2389867">
            <a:off x="9795946" y="3306907"/>
            <a:ext cx="1788452" cy="1244727"/>
          </a:xfrm>
          <a:prstGeom prst="ellipse">
            <a:avLst/>
          </a:prstGeom>
          <a:noFill/>
          <a:ln w="2857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2" name="CasellaDiTesto 21">
            <a:extLst>
              <a:ext uri="{FF2B5EF4-FFF2-40B4-BE49-F238E27FC236}">
                <a16:creationId xmlns:a16="http://schemas.microsoft.com/office/drawing/2014/main" id="{14E5C446-D20D-4845-BD67-E1A5A7BB2DC6}"/>
              </a:ext>
            </a:extLst>
          </p:cNvPr>
          <p:cNvSpPr txBox="1"/>
          <p:nvPr/>
        </p:nvSpPr>
        <p:spPr>
          <a:xfrm>
            <a:off x="8991600" y="4400141"/>
            <a:ext cx="1704975" cy="738664"/>
          </a:xfrm>
          <a:prstGeom prst="rect">
            <a:avLst/>
          </a:prstGeom>
          <a:solidFill>
            <a:schemeClr val="tx1"/>
          </a:solidFill>
        </p:spPr>
        <p:txBody>
          <a:bodyPr wrap="square" rtlCol="0">
            <a:spAutoFit/>
          </a:bodyPr>
          <a:lstStyle/>
          <a:p>
            <a:pPr algn="ctr"/>
            <a:r>
              <a:rPr lang="it-IT" sz="1400">
                <a:solidFill>
                  <a:schemeClr val="bg1"/>
                </a:solidFill>
                <a:latin typeface="Century Gothic" panose="020B0502020202020204" pitchFamily="34" charset="0"/>
              </a:rPr>
              <a:t>PREVISIONE INCASSI </a:t>
            </a:r>
            <a:br>
              <a:rPr lang="it-IT" sz="1400">
                <a:solidFill>
                  <a:schemeClr val="bg1"/>
                </a:solidFill>
                <a:latin typeface="Century Gothic" panose="020B0502020202020204" pitchFamily="34" charset="0"/>
              </a:rPr>
            </a:br>
            <a:r>
              <a:rPr lang="it-IT" sz="1400">
                <a:solidFill>
                  <a:schemeClr val="bg1"/>
                </a:solidFill>
                <a:latin typeface="Century Gothic" panose="020B0502020202020204" pitchFamily="34" charset="0"/>
              </a:rPr>
              <a:t>2021 su 2020</a:t>
            </a:r>
          </a:p>
        </p:txBody>
      </p:sp>
      <p:sp>
        <p:nvSpPr>
          <p:cNvPr id="23" name="Freccia in giù 22">
            <a:extLst>
              <a:ext uri="{FF2B5EF4-FFF2-40B4-BE49-F238E27FC236}">
                <a16:creationId xmlns:a16="http://schemas.microsoft.com/office/drawing/2014/main" id="{0C3B1B29-DC49-47A6-B751-3BF9FBF76696}"/>
              </a:ext>
            </a:extLst>
          </p:cNvPr>
          <p:cNvSpPr/>
          <p:nvPr/>
        </p:nvSpPr>
        <p:spPr bwMode="auto">
          <a:xfrm>
            <a:off x="10755461" y="4400141"/>
            <a:ext cx="557000" cy="564651"/>
          </a:xfrm>
          <a:prstGeom prst="down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grpSp>
        <p:nvGrpSpPr>
          <p:cNvPr id="4" name="Gruppo 3">
            <a:extLst>
              <a:ext uri="{FF2B5EF4-FFF2-40B4-BE49-F238E27FC236}">
                <a16:creationId xmlns:a16="http://schemas.microsoft.com/office/drawing/2014/main" id="{6B3B0F5C-F4FF-4938-B348-F66854D3F589}"/>
              </a:ext>
            </a:extLst>
          </p:cNvPr>
          <p:cNvGrpSpPr/>
          <p:nvPr/>
        </p:nvGrpSpPr>
        <p:grpSpPr>
          <a:xfrm>
            <a:off x="377551" y="2301666"/>
            <a:ext cx="3529734" cy="2023438"/>
            <a:chOff x="377551" y="2301666"/>
            <a:chExt cx="3529734" cy="2023438"/>
          </a:xfrm>
        </p:grpSpPr>
        <p:pic>
          <p:nvPicPr>
            <p:cNvPr id="24" name="Immagine 23">
              <a:extLst>
                <a:ext uri="{FF2B5EF4-FFF2-40B4-BE49-F238E27FC236}">
                  <a16:creationId xmlns:a16="http://schemas.microsoft.com/office/drawing/2014/main" id="{6A9544C8-462C-4C62-8319-5FB95ED0F26D}"/>
                </a:ext>
              </a:extLst>
            </p:cNvPr>
            <p:cNvPicPr>
              <a:picLocks noChangeAspect="1"/>
            </p:cNvPicPr>
            <p:nvPr/>
          </p:nvPicPr>
          <p:blipFill rotWithShape="1">
            <a:blip r:embed="rId4"/>
            <a:srcRect t="10952"/>
            <a:stretch/>
          </p:blipFill>
          <p:spPr>
            <a:xfrm>
              <a:off x="377551" y="2301666"/>
              <a:ext cx="3529734" cy="2023438"/>
            </a:xfrm>
            <a:prstGeom prst="rect">
              <a:avLst/>
            </a:prstGeom>
          </p:spPr>
        </p:pic>
        <p:sp>
          <p:nvSpPr>
            <p:cNvPr id="25" name="CasellaDiTesto 24">
              <a:extLst>
                <a:ext uri="{FF2B5EF4-FFF2-40B4-BE49-F238E27FC236}">
                  <a16:creationId xmlns:a16="http://schemas.microsoft.com/office/drawing/2014/main" id="{AE7286E6-F419-4AC9-9308-3AC3B6CEF3BC}"/>
                </a:ext>
              </a:extLst>
            </p:cNvPr>
            <p:cNvSpPr txBox="1"/>
            <p:nvPr/>
          </p:nvSpPr>
          <p:spPr>
            <a:xfrm>
              <a:off x="3069766" y="2733675"/>
              <a:ext cx="473206" cy="400110"/>
            </a:xfrm>
            <a:prstGeom prst="rect">
              <a:avLst/>
            </a:prstGeom>
            <a:solidFill>
              <a:schemeClr val="bg1"/>
            </a:solidFill>
          </p:spPr>
          <p:txBody>
            <a:bodyPr wrap="none" rtlCol="0">
              <a:spAutoFit/>
            </a:bodyPr>
            <a:lstStyle/>
            <a:p>
              <a:r>
                <a:rPr lang="it-IT" sz="2000">
                  <a:solidFill>
                    <a:srgbClr val="C00000"/>
                  </a:solidFill>
                  <a:latin typeface="Century Gothic" panose="020B0502020202020204" pitchFamily="34" charset="0"/>
                </a:rPr>
                <a:t>44</a:t>
              </a:r>
            </a:p>
          </p:txBody>
        </p:sp>
        <p:sp>
          <p:nvSpPr>
            <p:cNvPr id="26" name="CasellaDiTesto 25">
              <a:extLst>
                <a:ext uri="{FF2B5EF4-FFF2-40B4-BE49-F238E27FC236}">
                  <a16:creationId xmlns:a16="http://schemas.microsoft.com/office/drawing/2014/main" id="{D61C6FA7-02DF-4D13-A50B-FBA31935EADB}"/>
                </a:ext>
              </a:extLst>
            </p:cNvPr>
            <p:cNvSpPr txBox="1"/>
            <p:nvPr/>
          </p:nvSpPr>
          <p:spPr>
            <a:xfrm>
              <a:off x="3055153" y="3245451"/>
              <a:ext cx="540533" cy="307777"/>
            </a:xfrm>
            <a:prstGeom prst="rect">
              <a:avLst/>
            </a:prstGeom>
            <a:solidFill>
              <a:schemeClr val="bg1"/>
            </a:solidFill>
          </p:spPr>
          <p:txBody>
            <a:bodyPr wrap="none" rtlCol="0">
              <a:spAutoFit/>
            </a:bodyPr>
            <a:lstStyle/>
            <a:p>
              <a:r>
                <a:rPr lang="it-IT" sz="1400">
                  <a:latin typeface="Century Gothic" panose="020B0502020202020204" pitchFamily="34" charset="0"/>
                </a:rPr>
                <a:t>19%</a:t>
              </a:r>
            </a:p>
          </p:txBody>
        </p:sp>
        <p:sp>
          <p:nvSpPr>
            <p:cNvPr id="27" name="CasellaDiTesto 26">
              <a:extLst>
                <a:ext uri="{FF2B5EF4-FFF2-40B4-BE49-F238E27FC236}">
                  <a16:creationId xmlns:a16="http://schemas.microsoft.com/office/drawing/2014/main" id="{E392DA02-263F-47E4-8878-C4F7A99DA5D8}"/>
                </a:ext>
              </a:extLst>
            </p:cNvPr>
            <p:cNvSpPr txBox="1"/>
            <p:nvPr/>
          </p:nvSpPr>
          <p:spPr>
            <a:xfrm>
              <a:off x="3055153" y="3607077"/>
              <a:ext cx="540533" cy="307777"/>
            </a:xfrm>
            <a:prstGeom prst="rect">
              <a:avLst/>
            </a:prstGeom>
            <a:solidFill>
              <a:schemeClr val="bg1"/>
            </a:solidFill>
          </p:spPr>
          <p:txBody>
            <a:bodyPr wrap="none" rtlCol="0">
              <a:spAutoFit/>
            </a:bodyPr>
            <a:lstStyle/>
            <a:p>
              <a:r>
                <a:rPr lang="it-IT" sz="1400">
                  <a:latin typeface="Century Gothic" panose="020B0502020202020204" pitchFamily="34" charset="0"/>
                </a:rPr>
                <a:t>49%</a:t>
              </a:r>
            </a:p>
          </p:txBody>
        </p:sp>
        <p:sp>
          <p:nvSpPr>
            <p:cNvPr id="28" name="CasellaDiTesto 27">
              <a:extLst>
                <a:ext uri="{FF2B5EF4-FFF2-40B4-BE49-F238E27FC236}">
                  <a16:creationId xmlns:a16="http://schemas.microsoft.com/office/drawing/2014/main" id="{69B52B15-C264-4893-B883-73B3703B34D5}"/>
                </a:ext>
              </a:extLst>
            </p:cNvPr>
            <p:cNvSpPr txBox="1"/>
            <p:nvPr/>
          </p:nvSpPr>
          <p:spPr>
            <a:xfrm>
              <a:off x="3055153" y="3954868"/>
              <a:ext cx="540533" cy="307777"/>
            </a:xfrm>
            <a:prstGeom prst="rect">
              <a:avLst/>
            </a:prstGeom>
            <a:solidFill>
              <a:schemeClr val="bg1"/>
            </a:solidFill>
          </p:spPr>
          <p:txBody>
            <a:bodyPr wrap="none" rtlCol="0">
              <a:spAutoFit/>
            </a:bodyPr>
            <a:lstStyle/>
            <a:p>
              <a:r>
                <a:rPr lang="it-IT" sz="1400">
                  <a:latin typeface="Century Gothic" panose="020B0502020202020204" pitchFamily="34" charset="0"/>
                </a:rPr>
                <a:t>32%</a:t>
              </a:r>
            </a:p>
          </p:txBody>
        </p:sp>
      </p:grpSp>
      <p:sp>
        <p:nvSpPr>
          <p:cNvPr id="18" name="CasellaDiTesto 17">
            <a:extLst>
              <a:ext uri="{FF2B5EF4-FFF2-40B4-BE49-F238E27FC236}">
                <a16:creationId xmlns:a16="http://schemas.microsoft.com/office/drawing/2014/main" id="{D41B9880-94B6-47F7-B24A-32B0C6CB6AC3}"/>
              </a:ext>
            </a:extLst>
          </p:cNvPr>
          <p:cNvSpPr txBox="1"/>
          <p:nvPr/>
        </p:nvSpPr>
        <p:spPr>
          <a:xfrm>
            <a:off x="4527232" y="2533845"/>
            <a:ext cx="7171530" cy="369332"/>
          </a:xfrm>
          <a:prstGeom prst="rect">
            <a:avLst/>
          </a:prstGeom>
          <a:solidFill>
            <a:srgbClr val="203864"/>
          </a:solidFill>
        </p:spPr>
        <p:txBody>
          <a:bodyPr wrap="square" rtlCol="0">
            <a:spAutoFit/>
          </a:bodyPr>
          <a:lstStyle/>
          <a:p>
            <a:r>
              <a:rPr lang="it-IT" sz="1800" u="sng" dirty="0">
                <a:solidFill>
                  <a:schemeClr val="bg1"/>
                </a:solidFill>
                <a:latin typeface="Century Gothic" panose="020B0502020202020204" pitchFamily="34" charset="0"/>
              </a:rPr>
              <a:t>ANDAMENTO DEGLI INCASSI</a:t>
            </a:r>
            <a:r>
              <a:rPr lang="it-IT" sz="1800" dirty="0">
                <a:solidFill>
                  <a:schemeClr val="bg1"/>
                </a:solidFill>
                <a:latin typeface="Century Gothic" panose="020B0502020202020204" pitchFamily="34" charset="0"/>
              </a:rPr>
              <a:t> </a:t>
            </a:r>
            <a:r>
              <a:rPr lang="it-IT" sz="1600" i="1" dirty="0">
                <a:solidFill>
                  <a:schemeClr val="bg1"/>
                </a:solidFill>
                <a:latin typeface="Century Gothic" panose="020B0502020202020204" pitchFamily="34" charset="0"/>
              </a:rPr>
              <a:t>(Indicatori «saldi estivi» in serie storica)</a:t>
            </a:r>
            <a:endParaRPr lang="it-IT" sz="1800"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183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873FF8A0-61F2-4132-A99A-0C9CBB83786D}"/>
              </a:ext>
            </a:extLst>
          </p:cNvPr>
          <p:cNvPicPr>
            <a:picLocks noChangeAspect="1"/>
          </p:cNvPicPr>
          <p:nvPr/>
        </p:nvPicPr>
        <p:blipFill>
          <a:blip r:embed="rId2"/>
          <a:stretch>
            <a:fillRect/>
          </a:stretch>
        </p:blipFill>
        <p:spPr>
          <a:xfrm>
            <a:off x="312407" y="3173582"/>
            <a:ext cx="9266301" cy="3193878"/>
          </a:xfrm>
          <a:prstGeom prst="rect">
            <a:avLst/>
          </a:prstGeom>
        </p:spPr>
      </p:pic>
      <p:sp>
        <p:nvSpPr>
          <p:cNvPr id="60" name="Titolo 1">
            <a:extLst>
              <a:ext uri="{FF2B5EF4-FFF2-40B4-BE49-F238E27FC236}">
                <a16:creationId xmlns:a16="http://schemas.microsoft.com/office/drawing/2014/main" id="{CD20E352-7153-482A-B98A-B573748F8E8E}"/>
              </a:ext>
            </a:extLst>
          </p:cNvPr>
          <p:cNvSpPr txBox="1">
            <a:spLocks/>
          </p:cNvSpPr>
          <p:nvPr/>
        </p:nvSpPr>
        <p:spPr>
          <a:xfrm>
            <a:off x="335360" y="248643"/>
            <a:ext cx="11856640" cy="1425102"/>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Green Pass | </a:t>
            </a:r>
            <a:r>
              <a:rPr lang="it-IT" sz="2200" dirty="0">
                <a:latin typeface="Century Gothic" panose="020B0502020202020204" pitchFamily="34" charset="0"/>
                <a:cs typeface="Arial"/>
              </a:rPr>
              <a:t>Nel complesso, il quadro rischia di essere aggravato dalla recente introduzione dell’obbligo del Green Pass vaccinale, che potrebbe rappresentare un ulteriore nuovo freno per la piena ripresa, specialmente per i pubblici esercizi (bar e ristoranti), con ricadute anche sul turismo (che viene indirettamente scoraggiato).</a:t>
            </a:r>
            <a:endParaRPr lang="it-IT" sz="2200" strike="sngStrike" dirty="0">
              <a:solidFill>
                <a:srgbClr val="FF0000"/>
              </a:solidFill>
              <a:latin typeface="Century Gothic" panose="020B0502020202020204" pitchFamily="34" charset="0"/>
              <a:cs typeface="Arial"/>
            </a:endParaRPr>
          </a:p>
        </p:txBody>
      </p:sp>
      <p:sp>
        <p:nvSpPr>
          <p:cNvPr id="11" name="CasellaDiTesto 10">
            <a:extLst>
              <a:ext uri="{FF2B5EF4-FFF2-40B4-BE49-F238E27FC236}">
                <a16:creationId xmlns:a16="http://schemas.microsoft.com/office/drawing/2014/main" id="{F96CD46A-DE85-4EBC-A067-91FA2CF4B678}"/>
              </a:ext>
            </a:extLst>
          </p:cNvPr>
          <p:cNvSpPr txBox="1">
            <a:spLocks noChangeArrowheads="1"/>
          </p:cNvSpPr>
          <p:nvPr/>
        </p:nvSpPr>
        <p:spPr bwMode="auto">
          <a:xfrm>
            <a:off x="335359" y="1825774"/>
            <a:ext cx="11665295" cy="1261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1200"/>
              </a:spcBef>
            </a:pPr>
            <a:r>
              <a:rPr lang="it-IT" altLang="ja-JP" sz="1600" b="0" i="1">
                <a:latin typeface="Century Gothic" panose="020B0502020202020204" pitchFamily="34" charset="0"/>
              </a:rPr>
              <a:t>A partire dal mese di Luglio 2021 è stato introdotto il Green Pass vaccinale, documento digitale europeo per potersi muovere liberamente in Italia e all’estero. </a:t>
            </a:r>
          </a:p>
          <a:p>
            <a:pPr algn="just" eaLnBrk="1" hangingPunct="1">
              <a:spcBef>
                <a:spcPts val="1200"/>
              </a:spcBef>
            </a:pPr>
            <a:r>
              <a:rPr lang="it-IT" altLang="ja-JP" sz="1700">
                <a:latin typeface="Century Gothic" panose="020B0502020202020204" pitchFamily="34" charset="0"/>
              </a:rPr>
              <a:t>Quanto ritiene efficace tale strumento nell’ottica di una vera ripartenza economica, specialmente per quel che riguarda la filiera del turismo in Friuli Venezia Giulia?</a:t>
            </a:r>
            <a:endParaRPr lang="it-IT" altLang="ja-JP" sz="1700" i="1">
              <a:solidFill>
                <a:srgbClr val="203864"/>
              </a:solidFill>
              <a:latin typeface="Century Gothic" panose="020B0502020202020204" pitchFamily="34" charset="0"/>
            </a:endParaRPr>
          </a:p>
        </p:txBody>
      </p:sp>
      <p:sp>
        <p:nvSpPr>
          <p:cNvPr id="12" name="Text Box 49">
            <a:extLst>
              <a:ext uri="{FF2B5EF4-FFF2-40B4-BE49-F238E27FC236}">
                <a16:creationId xmlns:a16="http://schemas.microsoft.com/office/drawing/2014/main" id="{03A37457-0DE3-4999-ADCE-C42749166FA9}"/>
              </a:ext>
            </a:extLst>
          </p:cNvPr>
          <p:cNvSpPr txBox="1">
            <a:spLocks noChangeArrowheads="1"/>
          </p:cNvSpPr>
          <p:nvPr/>
        </p:nvSpPr>
        <p:spPr bwMode="auto">
          <a:xfrm>
            <a:off x="335360" y="6365237"/>
            <a:ext cx="11665296" cy="232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712 casi. Esclusivamente le imprese del commercio al dettaglio no food e del turismo. </a:t>
            </a:r>
            <a:r>
              <a:rPr lang="it-IT" altLang="it-IT" sz="900">
                <a:latin typeface="Century Gothic" panose="020B0502020202020204" pitchFamily="34" charset="0"/>
              </a:rPr>
              <a:t>I dati sono riportati all’universo.</a:t>
            </a:r>
            <a:r>
              <a:rPr lang="it-IT" altLang="it-IT" sz="900" b="0">
                <a:latin typeface="Century Gothic" panose="020B0502020202020204" pitchFamily="34" charset="0"/>
              </a:rPr>
              <a:t> </a:t>
            </a:r>
            <a:endParaRPr lang="it-IT" altLang="it-IT" sz="900">
              <a:latin typeface="Century Gothic" panose="020B0502020202020204" pitchFamily="34" charset="0"/>
            </a:endParaRPr>
          </a:p>
        </p:txBody>
      </p:sp>
      <p:sp>
        <p:nvSpPr>
          <p:cNvPr id="15" name="Ovale 14">
            <a:extLst>
              <a:ext uri="{FF2B5EF4-FFF2-40B4-BE49-F238E27FC236}">
                <a16:creationId xmlns:a16="http://schemas.microsoft.com/office/drawing/2014/main" id="{84BD9269-5595-4419-859A-80F29C8F920D}"/>
              </a:ext>
            </a:extLst>
          </p:cNvPr>
          <p:cNvSpPr/>
          <p:nvPr/>
        </p:nvSpPr>
        <p:spPr bwMode="auto">
          <a:xfrm rot="20980076">
            <a:off x="5228267" y="3518742"/>
            <a:ext cx="3777978" cy="1227208"/>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6" name="CasellaDiTesto 15">
            <a:extLst>
              <a:ext uri="{FF2B5EF4-FFF2-40B4-BE49-F238E27FC236}">
                <a16:creationId xmlns:a16="http://schemas.microsoft.com/office/drawing/2014/main" id="{673CB4F7-AE05-4470-B33F-927F14DA8A76}"/>
              </a:ext>
            </a:extLst>
          </p:cNvPr>
          <p:cNvSpPr txBox="1"/>
          <p:nvPr/>
        </p:nvSpPr>
        <p:spPr>
          <a:xfrm>
            <a:off x="8869857" y="3173205"/>
            <a:ext cx="2809875" cy="1015663"/>
          </a:xfrm>
          <a:prstGeom prst="rect">
            <a:avLst/>
          </a:prstGeom>
          <a:solidFill>
            <a:schemeClr val="tx1"/>
          </a:solidFill>
        </p:spPr>
        <p:txBody>
          <a:bodyPr wrap="square" rtlCol="0">
            <a:spAutoFit/>
          </a:bodyPr>
          <a:lstStyle/>
          <a:p>
            <a:pPr algn="ctr">
              <a:buNone/>
            </a:pPr>
            <a:r>
              <a:rPr lang="it-IT" sz="2800" b="1">
                <a:solidFill>
                  <a:schemeClr val="bg1"/>
                </a:solidFill>
                <a:latin typeface="Century Gothic" panose="020B0502020202020204" pitchFamily="34" charset="0"/>
              </a:rPr>
              <a:t>60</a:t>
            </a:r>
            <a:r>
              <a:rPr lang="it-IT" sz="1800" b="1">
                <a:solidFill>
                  <a:schemeClr val="bg1"/>
                </a:solidFill>
                <a:latin typeface="Century Gothic" panose="020B0502020202020204" pitchFamily="34" charset="0"/>
              </a:rPr>
              <a:t>%</a:t>
            </a:r>
          </a:p>
          <a:p>
            <a:pPr algn="ctr">
              <a:buNone/>
            </a:pPr>
            <a:r>
              <a:rPr lang="it-IT" sz="1600" b="1">
                <a:solidFill>
                  <a:schemeClr val="bg1"/>
                </a:solidFill>
                <a:latin typeface="Century Gothic" panose="020B0502020202020204" pitchFamily="34" charset="0"/>
              </a:rPr>
              <a:t>Il Green Pass NON è uno strumento efficace</a:t>
            </a:r>
            <a:endParaRPr lang="it-IT" sz="1050"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421369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D3859DE-A4A6-4257-8B90-44619FFBD6AF}"/>
              </a:ext>
            </a:extLst>
          </p:cNvPr>
          <p:cNvPicPr>
            <a:picLocks noChangeAspect="1"/>
          </p:cNvPicPr>
          <p:nvPr/>
        </p:nvPicPr>
        <p:blipFill>
          <a:blip r:embed="rId2"/>
          <a:stretch>
            <a:fillRect/>
          </a:stretch>
        </p:blipFill>
        <p:spPr>
          <a:xfrm>
            <a:off x="329738" y="2919991"/>
            <a:ext cx="8631784" cy="3143250"/>
          </a:xfrm>
          <a:prstGeom prst="rect">
            <a:avLst/>
          </a:prstGeom>
        </p:spPr>
      </p:pic>
      <p:sp>
        <p:nvSpPr>
          <p:cNvPr id="60" name="Titolo 1">
            <a:extLst>
              <a:ext uri="{FF2B5EF4-FFF2-40B4-BE49-F238E27FC236}">
                <a16:creationId xmlns:a16="http://schemas.microsoft.com/office/drawing/2014/main" id="{CD20E352-7153-482A-B98A-B573748F8E8E}"/>
              </a:ext>
            </a:extLst>
          </p:cNvPr>
          <p:cNvSpPr txBox="1">
            <a:spLocks/>
          </p:cNvSpPr>
          <p:nvPr/>
        </p:nvSpPr>
        <p:spPr>
          <a:xfrm>
            <a:off x="335360" y="248643"/>
            <a:ext cx="11856640" cy="1425102"/>
          </a:xfrm>
          <a:prstGeom prst="rect">
            <a:avLst/>
          </a:prstGeom>
        </p:spPr>
        <p:txBody>
          <a:bodyPr wrap="square" lIns="67500" tIns="35100" rIns="67500" bIns="35100">
            <a:spAutoFit/>
          </a:bodyPr>
          <a:lstStyle/>
          <a:p>
            <a:pPr>
              <a:defRPr/>
            </a:pPr>
            <a:r>
              <a:rPr lang="it-IT" sz="2200" i="1" dirty="0">
                <a:solidFill>
                  <a:srgbClr val="203864"/>
                </a:solidFill>
                <a:latin typeface="Century Gothic" panose="020B0502020202020204" pitchFamily="34" charset="0"/>
                <a:cs typeface="Arial"/>
              </a:rPr>
              <a:t>Outlook</a:t>
            </a:r>
            <a:r>
              <a:rPr lang="it-IT" sz="2200" dirty="0">
                <a:solidFill>
                  <a:srgbClr val="203864"/>
                </a:solidFill>
                <a:latin typeface="Century Gothic" panose="020B0502020202020204" pitchFamily="34" charset="0"/>
                <a:cs typeface="Arial"/>
              </a:rPr>
              <a:t> TURISMO (estate 2021) | </a:t>
            </a:r>
            <a:r>
              <a:rPr lang="it-IT" sz="2200" dirty="0">
                <a:latin typeface="Century Gothic" panose="020B0502020202020204" pitchFamily="34" charset="0"/>
                <a:cs typeface="Arial"/>
              </a:rPr>
              <a:t>In questo senso, già si ravvisano i primi segnali di rallentamento in termini di prenotazioni per la stagione estiva turistica, accompagnati dai timori per il dilagare delle varianti del virus e il malcontento per le relative contromisure per arginare il contagio, che in più di un caso hanno provocato disdette.</a:t>
            </a:r>
            <a:endParaRPr lang="it-IT" sz="2200" strike="sngStrike" dirty="0">
              <a:latin typeface="Century Gothic" panose="020B0502020202020204" pitchFamily="34" charset="0"/>
              <a:cs typeface="Arial"/>
            </a:endParaRPr>
          </a:p>
        </p:txBody>
      </p:sp>
      <p:sp>
        <p:nvSpPr>
          <p:cNvPr id="63" name="Titolo 1">
            <a:extLst>
              <a:ext uri="{FF2B5EF4-FFF2-40B4-BE49-F238E27FC236}">
                <a16:creationId xmlns:a16="http://schemas.microsoft.com/office/drawing/2014/main" id="{B35E5979-694F-43F2-B4A4-245D03C119E1}"/>
              </a:ext>
            </a:extLst>
          </p:cNvPr>
          <p:cNvSpPr txBox="1">
            <a:spLocks/>
          </p:cNvSpPr>
          <p:nvPr/>
        </p:nvSpPr>
        <p:spPr>
          <a:xfrm>
            <a:off x="423286" y="2006498"/>
            <a:ext cx="8454014" cy="532550"/>
          </a:xfrm>
          <a:prstGeom prst="rect">
            <a:avLst/>
          </a:prstGeom>
          <a:solidFill>
            <a:srgbClr val="008000"/>
          </a:solidFill>
          <a:ln>
            <a:noFill/>
          </a:ln>
        </p:spPr>
        <p:txBody>
          <a:bodyPr wrap="square" lIns="67500" tIns="35100" rIns="67500" bIns="35100">
            <a:spAutoFit/>
          </a:bodyPr>
          <a:lstStyle/>
          <a:p>
            <a:pPr>
              <a:defRPr/>
            </a:pPr>
            <a:r>
              <a:rPr lang="it-IT" sz="1600" dirty="0">
                <a:solidFill>
                  <a:schemeClr val="bg1"/>
                </a:solidFill>
                <a:latin typeface="Century Gothic" panose="020B0502020202020204" pitchFamily="34" charset="0"/>
                <a:ea typeface="+mj-ea"/>
                <a:cs typeface="Arial"/>
              </a:rPr>
              <a:t>ANDAMENTO DEI RICAVI PRESSO LE IMPRESE DEL TURISMO</a:t>
            </a:r>
            <a:endParaRPr lang="it-IT" sz="1600" i="1" dirty="0">
              <a:solidFill>
                <a:schemeClr val="bg1"/>
              </a:solidFill>
              <a:latin typeface="Century Gothic" panose="020B0502020202020204" pitchFamily="34" charset="0"/>
              <a:ea typeface="+mj-ea"/>
              <a:cs typeface="Arial"/>
            </a:endParaRPr>
          </a:p>
          <a:p>
            <a:pPr>
              <a:defRPr/>
            </a:pPr>
            <a:r>
              <a:rPr lang="it-IT" sz="1400" b="0" i="1" dirty="0">
                <a:solidFill>
                  <a:schemeClr val="bg1"/>
                </a:solidFill>
                <a:latin typeface="Century Gothic" panose="020B0502020202020204" pitchFamily="34" charset="0"/>
                <a:ea typeface="+mj-ea"/>
                <a:cs typeface="Arial"/>
              </a:rPr>
              <a:t>Indicatori congiunturali: % MIGLIORAMENTO + ½ INVARIANZA</a:t>
            </a:r>
          </a:p>
        </p:txBody>
      </p:sp>
      <p:sp>
        <p:nvSpPr>
          <p:cNvPr id="14" name="Ovale 13">
            <a:extLst>
              <a:ext uri="{FF2B5EF4-FFF2-40B4-BE49-F238E27FC236}">
                <a16:creationId xmlns:a16="http://schemas.microsoft.com/office/drawing/2014/main" id="{333A6A9C-8A84-4A50-9AAF-A93B5742F4BB}"/>
              </a:ext>
            </a:extLst>
          </p:cNvPr>
          <p:cNvSpPr/>
          <p:nvPr/>
        </p:nvSpPr>
        <p:spPr bwMode="auto">
          <a:xfrm rot="21114679">
            <a:off x="7802335" y="3874043"/>
            <a:ext cx="962025" cy="51435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8" name="Ovale 77">
            <a:extLst>
              <a:ext uri="{FF2B5EF4-FFF2-40B4-BE49-F238E27FC236}">
                <a16:creationId xmlns:a16="http://schemas.microsoft.com/office/drawing/2014/main" id="{4E69D59D-AF38-4A0B-B051-3366C31A84AD}"/>
              </a:ext>
            </a:extLst>
          </p:cNvPr>
          <p:cNvSpPr/>
          <p:nvPr/>
        </p:nvSpPr>
        <p:spPr bwMode="auto">
          <a:xfrm rot="21114679">
            <a:off x="7500162" y="2994638"/>
            <a:ext cx="962025" cy="51435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6" name="CasellaDiTesto 15">
            <a:extLst>
              <a:ext uri="{FF2B5EF4-FFF2-40B4-BE49-F238E27FC236}">
                <a16:creationId xmlns:a16="http://schemas.microsoft.com/office/drawing/2014/main" id="{82A87309-0188-4B9D-B744-DFAC5DF5E72C}"/>
              </a:ext>
            </a:extLst>
          </p:cNvPr>
          <p:cNvSpPr txBox="1"/>
          <p:nvPr/>
        </p:nvSpPr>
        <p:spPr>
          <a:xfrm>
            <a:off x="8403587" y="2664624"/>
            <a:ext cx="2806562" cy="954107"/>
          </a:xfrm>
          <a:prstGeom prst="rect">
            <a:avLst/>
          </a:prstGeom>
          <a:solidFill>
            <a:schemeClr val="bg1">
              <a:lumMod val="85000"/>
            </a:schemeClr>
          </a:solidFill>
        </p:spPr>
        <p:txBody>
          <a:bodyPr wrap="square" rtlCol="0">
            <a:spAutoFit/>
          </a:bodyPr>
          <a:lstStyle/>
          <a:p>
            <a:r>
              <a:rPr lang="it-IT" sz="1400">
                <a:solidFill>
                  <a:srgbClr val="203864"/>
                </a:solidFill>
                <a:latin typeface="Century Gothic" panose="020B0502020202020204" pitchFamily="34" charset="0"/>
              </a:rPr>
              <a:t>Previsione dell’indicatore effettuata a MARZO</a:t>
            </a:r>
          </a:p>
          <a:p>
            <a:r>
              <a:rPr lang="it-IT" sz="1400" b="0" i="1">
                <a:solidFill>
                  <a:srgbClr val="203864"/>
                </a:solidFill>
                <a:latin typeface="Century Gothic" panose="020B0502020202020204" pitchFamily="34" charset="0"/>
              </a:rPr>
              <a:t>(prima del rialzo della curva dei contagi)</a:t>
            </a:r>
            <a:endParaRPr lang="it-IT" i="1">
              <a:solidFill>
                <a:srgbClr val="203864"/>
              </a:solidFill>
              <a:latin typeface="Century Gothic" panose="020B0502020202020204" pitchFamily="34" charset="0"/>
            </a:endParaRPr>
          </a:p>
        </p:txBody>
      </p:sp>
      <p:sp>
        <p:nvSpPr>
          <p:cNvPr id="17" name="CasellaDiTesto 16">
            <a:extLst>
              <a:ext uri="{FF2B5EF4-FFF2-40B4-BE49-F238E27FC236}">
                <a16:creationId xmlns:a16="http://schemas.microsoft.com/office/drawing/2014/main" id="{FB80B141-9105-4D37-B499-94C656AC85E9}"/>
              </a:ext>
            </a:extLst>
          </p:cNvPr>
          <p:cNvSpPr txBox="1"/>
          <p:nvPr/>
        </p:nvSpPr>
        <p:spPr>
          <a:xfrm>
            <a:off x="8705326" y="3894680"/>
            <a:ext cx="2796331" cy="1169551"/>
          </a:xfrm>
          <a:prstGeom prst="rect">
            <a:avLst/>
          </a:prstGeom>
          <a:solidFill>
            <a:schemeClr val="bg1">
              <a:lumMod val="85000"/>
            </a:schemeClr>
          </a:solidFill>
        </p:spPr>
        <p:txBody>
          <a:bodyPr wrap="square" rtlCol="0">
            <a:spAutoFit/>
          </a:bodyPr>
          <a:lstStyle/>
          <a:p>
            <a:r>
              <a:rPr lang="it-IT" sz="1400">
                <a:solidFill>
                  <a:srgbClr val="203864"/>
                </a:solidFill>
                <a:latin typeface="Century Gothic" panose="020B0502020202020204" pitchFamily="34" charset="0"/>
              </a:rPr>
              <a:t>Aggiornamento della previsione dell’indicatore effettuato a LUGLIO</a:t>
            </a:r>
          </a:p>
          <a:p>
            <a:r>
              <a:rPr lang="it-IT" sz="1400" b="0" i="1">
                <a:solidFill>
                  <a:srgbClr val="203864"/>
                </a:solidFill>
                <a:latin typeface="Century Gothic" panose="020B0502020202020204" pitchFamily="34" charset="0"/>
              </a:rPr>
              <a:t>(dopo il rialzo della curva dei contagi)</a:t>
            </a:r>
            <a:endParaRPr lang="it-IT" i="1">
              <a:solidFill>
                <a:srgbClr val="203864"/>
              </a:solidFill>
              <a:latin typeface="Century Gothic" panose="020B0502020202020204" pitchFamily="34" charset="0"/>
            </a:endParaRPr>
          </a:p>
        </p:txBody>
      </p:sp>
      <p:cxnSp>
        <p:nvCxnSpPr>
          <p:cNvPr id="13" name="Connettore 2 12">
            <a:extLst>
              <a:ext uri="{FF2B5EF4-FFF2-40B4-BE49-F238E27FC236}">
                <a16:creationId xmlns:a16="http://schemas.microsoft.com/office/drawing/2014/main" id="{DCB1CBE1-6E00-4169-92AD-22C007661A1C}"/>
              </a:ext>
            </a:extLst>
          </p:cNvPr>
          <p:cNvCxnSpPr>
            <a:cxnSpLocks/>
          </p:cNvCxnSpPr>
          <p:nvPr/>
        </p:nvCxnSpPr>
        <p:spPr bwMode="auto">
          <a:xfrm>
            <a:off x="11355903" y="3071108"/>
            <a:ext cx="0" cy="986146"/>
          </a:xfrm>
          <a:prstGeom prst="straightConnector1">
            <a:avLst/>
          </a:prstGeom>
          <a:noFill/>
          <a:ln w="76200" cap="flat" cmpd="sng" algn="ctr">
            <a:solidFill>
              <a:srgbClr val="C00000"/>
            </a:solidFill>
            <a:prstDash val="sysDot"/>
            <a:round/>
            <a:headEnd type="none" w="med" len="med"/>
            <a:tailEnd type="triangle" w="lg" len="lg"/>
          </a:ln>
          <a:effectLst/>
        </p:spPr>
      </p:cxnSp>
    </p:spTree>
    <p:extLst>
      <p:ext uri="{BB962C8B-B14F-4D97-AF65-F5344CB8AC3E}">
        <p14:creationId xmlns:p14="http://schemas.microsoft.com/office/powerpoint/2010/main" val="3173710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2E9B714-48D7-41D0-AECB-9F5FA14A4B94}"/>
              </a:ext>
            </a:extLst>
          </p:cNvPr>
          <p:cNvPicPr>
            <a:picLocks noChangeAspect="1"/>
          </p:cNvPicPr>
          <p:nvPr/>
        </p:nvPicPr>
        <p:blipFill>
          <a:blip r:embed="rId2"/>
          <a:stretch>
            <a:fillRect/>
          </a:stretch>
        </p:blipFill>
        <p:spPr>
          <a:xfrm>
            <a:off x="424800" y="2278800"/>
            <a:ext cx="6037635" cy="3092400"/>
          </a:xfrm>
          <a:prstGeom prst="rect">
            <a:avLst/>
          </a:prstGeom>
        </p:spPr>
      </p:pic>
      <p:pic>
        <p:nvPicPr>
          <p:cNvPr id="42" name="Elemento grafico 41" descr="Freccia linea: curva antioraria">
            <a:extLst>
              <a:ext uri="{FF2B5EF4-FFF2-40B4-BE49-F238E27FC236}">
                <a16:creationId xmlns:a16="http://schemas.microsoft.com/office/drawing/2014/main" id="{022A0E90-532A-4A32-978C-686ADF3037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30" name="Titolo 1">
            <a:extLst>
              <a:ext uri="{FF2B5EF4-FFF2-40B4-BE49-F238E27FC236}">
                <a16:creationId xmlns:a16="http://schemas.microsoft.com/office/drawing/2014/main" id="{022DB523-2F02-4586-A69F-BE73338A22BD}"/>
              </a:ext>
            </a:extLst>
          </p:cNvPr>
          <p:cNvSpPr txBox="1">
            <a:spLocks/>
          </p:cNvSpPr>
          <p:nvPr/>
        </p:nvSpPr>
        <p:spPr>
          <a:xfrm>
            <a:off x="335359" y="248643"/>
            <a:ext cx="11856639" cy="1086548"/>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Prezzi fornitori </a:t>
            </a:r>
            <a:r>
              <a:rPr lang="it-IT" sz="2200">
                <a:solidFill>
                  <a:srgbClr val="203864"/>
                </a:solidFill>
                <a:latin typeface="Century Gothic" panose="020B0502020202020204" pitchFamily="34" charset="0"/>
                <a:ea typeface="+mj-ea"/>
                <a:cs typeface="Arial"/>
              </a:rPr>
              <a:t>| </a:t>
            </a:r>
            <a:r>
              <a:rPr lang="it-IT" sz="2200">
                <a:latin typeface="Century Gothic" panose="020B0502020202020204" pitchFamily="34" charset="0"/>
                <a:cs typeface="Arial"/>
              </a:rPr>
              <a:t>L’andamento dei prezzi praticati dai fornitori delle imprese del terziario del FVG risulta stabile: alcuni segnali deboli lasciano intravedere i segni di una possibile, quanto prossima inattesa, ripresa dell’inflazione.</a:t>
            </a:r>
            <a:endParaRPr lang="it-IT" sz="2200" b="0" strike="sngStrike">
              <a:solidFill>
                <a:srgbClr val="FF0000"/>
              </a:solidFill>
              <a:latin typeface="Century Gothic" panose="020B0502020202020204" pitchFamily="34" charset="0"/>
              <a:ea typeface="+mj-ea"/>
              <a:cs typeface="Arial"/>
            </a:endParaRPr>
          </a:p>
        </p:txBody>
      </p:sp>
      <p:sp>
        <p:nvSpPr>
          <p:cNvPr id="36" name="Text Box 49">
            <a:extLst>
              <a:ext uri="{FF2B5EF4-FFF2-40B4-BE49-F238E27FC236}">
                <a16:creationId xmlns:a16="http://schemas.microsoft.com/office/drawing/2014/main" id="{90054B85-8D87-4624-8856-9BF1EAF54356}"/>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a:t>
            </a:r>
            <a:r>
              <a:rPr lang="it-IT" altLang="ja-JP" sz="900" b="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a:latin typeface="Century Gothic" panose="020B0502020202020204" pitchFamily="34" charset="0"/>
              </a:rPr>
              <a:t>I dati sono riportati all’universo.	</a:t>
            </a:r>
            <a:endParaRPr lang="it-IT" altLang="it-IT" sz="900">
              <a:latin typeface="Century Gothic" panose="020B0502020202020204" pitchFamily="34" charset="0"/>
            </a:endParaRPr>
          </a:p>
        </p:txBody>
      </p:sp>
      <p:sp>
        <p:nvSpPr>
          <p:cNvPr id="40" name="CasellaDiTesto 9">
            <a:extLst>
              <a:ext uri="{FF2B5EF4-FFF2-40B4-BE49-F238E27FC236}">
                <a16:creationId xmlns:a16="http://schemas.microsoft.com/office/drawing/2014/main" id="{D32F7FBF-582A-4FC3-9218-D477F28D3DA7}"/>
              </a:ext>
            </a:extLst>
          </p:cNvPr>
          <p:cNvSpPr txBox="1">
            <a:spLocks noChangeArrowheads="1"/>
          </p:cNvSpPr>
          <p:nvPr/>
        </p:nvSpPr>
        <p:spPr bwMode="auto">
          <a:xfrm>
            <a:off x="1158115" y="3232064"/>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sp>
        <p:nvSpPr>
          <p:cNvPr id="52" name="CasellaDiTesto 9">
            <a:extLst>
              <a:ext uri="{FF2B5EF4-FFF2-40B4-BE49-F238E27FC236}">
                <a16:creationId xmlns:a16="http://schemas.microsoft.com/office/drawing/2014/main" id="{7C8E70E5-405E-457B-AB71-25E91D045C03}"/>
              </a:ext>
            </a:extLst>
          </p:cNvPr>
          <p:cNvSpPr txBox="1">
            <a:spLocks noChangeArrowheads="1"/>
          </p:cNvSpPr>
          <p:nvPr/>
        </p:nvSpPr>
        <p:spPr bwMode="auto">
          <a:xfrm>
            <a:off x="1919732" y="4177677"/>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graphicFrame>
        <p:nvGraphicFramePr>
          <p:cNvPr id="59" name="Tabella 11">
            <a:extLst>
              <a:ext uri="{FF2B5EF4-FFF2-40B4-BE49-F238E27FC236}">
                <a16:creationId xmlns:a16="http://schemas.microsoft.com/office/drawing/2014/main" id="{7C07CA19-5C60-47E6-9821-AFEA45A7A298}"/>
              </a:ext>
            </a:extLst>
          </p:cNvPr>
          <p:cNvGraphicFramePr>
            <a:graphicFrameLocks noGrp="1"/>
          </p:cNvGraphicFramePr>
          <p:nvPr>
            <p:extLst>
              <p:ext uri="{D42A27DB-BD31-4B8C-83A1-F6EECF244321}">
                <p14:modId xmlns:p14="http://schemas.microsoft.com/office/powerpoint/2010/main" val="1297799369"/>
              </p:ext>
            </p:extLst>
          </p:nvPr>
        </p:nvGraphicFramePr>
        <p:xfrm>
          <a:off x="7526635" y="3147844"/>
          <a:ext cx="3321605" cy="285784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357230">
                <a:tc>
                  <a:txBody>
                    <a:bodyPr/>
                    <a:lstStyle/>
                    <a:p>
                      <a:pPr algn="l" fontAlgn="ctr"/>
                      <a:r>
                        <a:rPr lang="it-IT" sz="1200" b="1" i="0" u="none" strike="noStrike">
                          <a:effectLst/>
                          <a:latin typeface="Century Gothic" panose="020B0502020202020204" pitchFamily="34" charset="0"/>
                        </a:rPr>
                        <a:t>MAR ’20</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12%</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76%</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12%</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50</a:t>
                      </a:r>
                    </a:p>
                  </a:txBody>
                  <a:tcPr marL="7620" marR="7620" marT="7620" marB="0" anchor="ctr"/>
                </a:tc>
                <a:extLst>
                  <a:ext uri="{0D108BD9-81ED-4DB2-BD59-A6C34878D82A}">
                    <a16:rowId xmlns:a16="http://schemas.microsoft.com/office/drawing/2014/main" val="2739780088"/>
                  </a:ext>
                </a:extLst>
              </a:tr>
              <a:tr h="357230">
                <a:tc>
                  <a:txBody>
                    <a:bodyPr/>
                    <a:lstStyle/>
                    <a:p>
                      <a:pPr algn="l" fontAlgn="ctr"/>
                      <a:r>
                        <a:rPr lang="it-IT" sz="1200" b="1" i="0" u="none" strike="noStrike">
                          <a:effectLst/>
                          <a:latin typeface="Century Gothic" panose="020B0502020202020204" pitchFamily="34" charset="0"/>
                        </a:rPr>
                        <a:t>GIU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13%</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79%</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8%</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52</a:t>
                      </a:r>
                    </a:p>
                  </a:txBody>
                  <a:tcPr marL="7620" marR="7620" marT="7620" marB="0" anchor="ctr"/>
                </a:tc>
                <a:extLst>
                  <a:ext uri="{0D108BD9-81ED-4DB2-BD59-A6C34878D82A}">
                    <a16:rowId xmlns:a16="http://schemas.microsoft.com/office/drawing/2014/main" val="2546973793"/>
                  </a:ext>
                </a:extLst>
              </a:tr>
              <a:tr h="357230">
                <a:tc>
                  <a:txBody>
                    <a:bodyPr/>
                    <a:lstStyle/>
                    <a:p>
                      <a:pPr algn="l" fontAlgn="ctr"/>
                      <a:r>
                        <a:rPr lang="it-IT" sz="1200" b="1" i="0" u="none" strike="noStrike">
                          <a:effectLst/>
                          <a:latin typeface="Century Gothic" panose="020B0502020202020204" pitchFamily="34" charset="0"/>
                        </a:rPr>
                        <a:t>SET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14%</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79%</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54</a:t>
                      </a:r>
                    </a:p>
                  </a:txBody>
                  <a:tcPr marL="7620" marR="7620" marT="7620" marB="0" anchor="ctr"/>
                </a:tc>
                <a:extLst>
                  <a:ext uri="{0D108BD9-81ED-4DB2-BD59-A6C34878D82A}">
                    <a16:rowId xmlns:a16="http://schemas.microsoft.com/office/drawing/2014/main" val="3752504863"/>
                  </a:ext>
                </a:extLst>
              </a:tr>
              <a:tr h="357230">
                <a:tc>
                  <a:txBody>
                    <a:bodyPr/>
                    <a:lstStyle/>
                    <a:p>
                      <a:pPr algn="l" fontAlgn="ctr"/>
                      <a:r>
                        <a:rPr lang="it-IT" sz="1200" b="1" i="0" u="none" strike="noStrike">
                          <a:effectLst/>
                          <a:latin typeface="Century Gothic" panose="020B0502020202020204" pitchFamily="34" charset="0"/>
                        </a:rPr>
                        <a:t>DIC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15%</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81%</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4%</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56</a:t>
                      </a:r>
                    </a:p>
                  </a:txBody>
                  <a:tcPr marL="7620" marR="7620" marT="7620" marB="0" anchor="ctr"/>
                </a:tc>
                <a:extLst>
                  <a:ext uri="{0D108BD9-81ED-4DB2-BD59-A6C34878D82A}">
                    <a16:rowId xmlns:a16="http://schemas.microsoft.com/office/drawing/2014/main" val="4271376257"/>
                  </a:ext>
                </a:extLst>
              </a:tr>
              <a:tr h="357230">
                <a:tc>
                  <a:txBody>
                    <a:bodyPr/>
                    <a:lstStyle/>
                    <a:p>
                      <a:pPr algn="l" fontAlgn="ctr"/>
                      <a:r>
                        <a:rPr lang="it-IT" sz="1200" b="1" i="0" u="none" strike="noStrike">
                          <a:effectLst/>
                          <a:latin typeface="Century Gothic" panose="020B0502020202020204" pitchFamily="34" charset="0"/>
                        </a:rPr>
                        <a:t>MAR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13%</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78%</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9%</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52</a:t>
                      </a:r>
                    </a:p>
                  </a:txBody>
                  <a:tcPr marL="7620" marR="7620" marT="7620" marB="0" anchor="ctr"/>
                </a:tc>
                <a:extLst>
                  <a:ext uri="{0D108BD9-81ED-4DB2-BD59-A6C34878D82A}">
                    <a16:rowId xmlns:a16="http://schemas.microsoft.com/office/drawing/2014/main" val="3559385142"/>
                  </a:ext>
                </a:extLst>
              </a:tr>
              <a:tr h="357230">
                <a:tc>
                  <a:txBody>
                    <a:bodyPr/>
                    <a:lstStyle/>
                    <a:p>
                      <a:pPr algn="l" fontAlgn="ctr"/>
                      <a:r>
                        <a:rPr lang="it-IT" sz="1200" b="1" i="0" u="none" strike="noStrike">
                          <a:effectLst/>
                          <a:latin typeface="Century Gothic" panose="020B0502020202020204" pitchFamily="34" charset="0"/>
                        </a:rPr>
                        <a:t>GIU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11%</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79%</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10%</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51</a:t>
                      </a:r>
                    </a:p>
                  </a:txBody>
                  <a:tcPr marL="7620" marR="7620" marT="7620" marB="0" anchor="ctr"/>
                </a:tc>
                <a:extLst>
                  <a:ext uri="{0D108BD9-81ED-4DB2-BD59-A6C34878D82A}">
                    <a16:rowId xmlns:a16="http://schemas.microsoft.com/office/drawing/2014/main" val="3790754751"/>
                  </a:ext>
                </a:extLst>
              </a:tr>
              <a:tr h="357230">
                <a:tc gridSpan="4">
                  <a:txBody>
                    <a:bodyPr/>
                    <a:lstStyle/>
                    <a:p>
                      <a:pPr algn="l" fontAlgn="ctr"/>
                      <a:r>
                        <a:rPr lang="it-IT" sz="1600" b="1" i="0" u="none" strike="noStrike">
                          <a:solidFill>
                            <a:schemeClr val="tx1"/>
                          </a:solidFill>
                          <a:effectLst/>
                          <a:latin typeface="Century Gothic" panose="020B0502020202020204" pitchFamily="34" charset="0"/>
                        </a:rPr>
                        <a:t>PREV. SETTEMBRE ‘21</a:t>
                      </a:r>
                    </a:p>
                  </a:txBody>
                  <a:tcPr marL="7200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a:txBody>
                    <a:bodyPr/>
                    <a:lstStyle/>
                    <a:p>
                      <a:pPr algn="ctr" fontAlgn="ctr"/>
                      <a:r>
                        <a:rPr lang="it-IT" sz="1600" b="1" i="0" u="none" strike="noStrike" dirty="0">
                          <a:solidFill>
                            <a:srgbClr val="203864"/>
                          </a:solidFill>
                          <a:effectLst/>
                          <a:latin typeface="Century Gothic" panose="020B0502020202020204" pitchFamily="34" charset="0"/>
                        </a:rPr>
                        <a:t>50</a:t>
                      </a:r>
                    </a:p>
                  </a:txBody>
                  <a:tcPr marL="7620" marR="7620" marT="7620" marB="0" anchor="ctr"/>
                </a:tc>
                <a:extLst>
                  <a:ext uri="{0D108BD9-81ED-4DB2-BD59-A6C34878D82A}">
                    <a16:rowId xmlns:a16="http://schemas.microsoft.com/office/drawing/2014/main" val="1704451205"/>
                  </a:ext>
                </a:extLst>
              </a:tr>
            </a:tbl>
          </a:graphicData>
        </a:graphic>
      </p:graphicFrame>
      <p:cxnSp>
        <p:nvCxnSpPr>
          <p:cNvPr id="62" name="Connettore 2 61">
            <a:extLst>
              <a:ext uri="{FF2B5EF4-FFF2-40B4-BE49-F238E27FC236}">
                <a16:creationId xmlns:a16="http://schemas.microsoft.com/office/drawing/2014/main" id="{A0F9082D-8EA4-45C9-AFB8-09587F282F1B}"/>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3" name="CasellaDiTesto 62">
            <a:extLst>
              <a:ext uri="{FF2B5EF4-FFF2-40B4-BE49-F238E27FC236}">
                <a16:creationId xmlns:a16="http://schemas.microsoft.com/office/drawing/2014/main" id="{28544AF5-65C5-4362-9B21-81DAC3D305A8}"/>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64" name="Connettore 2 63">
            <a:extLst>
              <a:ext uri="{FF2B5EF4-FFF2-40B4-BE49-F238E27FC236}">
                <a16:creationId xmlns:a16="http://schemas.microsoft.com/office/drawing/2014/main" id="{3EB10599-1899-4FDD-B241-43C5A8AD8158}"/>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5" name="CasellaDiTesto 64">
            <a:extLst>
              <a:ext uri="{FF2B5EF4-FFF2-40B4-BE49-F238E27FC236}">
                <a16:creationId xmlns:a16="http://schemas.microsoft.com/office/drawing/2014/main" id="{8C9CBCBE-EF9F-49DB-9DE1-5D2413AF8A47}"/>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graphicFrame>
        <p:nvGraphicFramePr>
          <p:cNvPr id="66" name="Tabella 65">
            <a:extLst>
              <a:ext uri="{FF2B5EF4-FFF2-40B4-BE49-F238E27FC236}">
                <a16:creationId xmlns:a16="http://schemas.microsoft.com/office/drawing/2014/main" id="{F334C330-D019-40FA-B821-F02D15B7B5B9}"/>
              </a:ext>
            </a:extLst>
          </p:cNvPr>
          <p:cNvGraphicFramePr>
            <a:graphicFrameLocks noGrp="1"/>
          </p:cNvGraphicFramePr>
          <p:nvPr>
            <p:extLst>
              <p:ext uri="{D42A27DB-BD31-4B8C-83A1-F6EECF244321}">
                <p14:modId xmlns:p14="http://schemas.microsoft.com/office/powerpoint/2010/main" val="3093372390"/>
              </p:ext>
            </p:extLst>
          </p:nvPr>
        </p:nvGraphicFramePr>
        <p:xfrm>
          <a:off x="11147607" y="3147844"/>
          <a:ext cx="648000" cy="28578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357230">
                <a:tc>
                  <a:txBody>
                    <a:bodyPr/>
                    <a:lstStyle/>
                    <a:p>
                      <a:pPr algn="ctr" fontAlgn="ctr"/>
                      <a:r>
                        <a:rPr lang="it-IT" sz="1600" b="1" i="0" u="none" strike="noStrike">
                          <a:solidFill>
                            <a:srgbClr val="F79646"/>
                          </a:solidFill>
                          <a:effectLst/>
                          <a:latin typeface="Century Gothic" panose="020B0502020202020204" pitchFamily="34" charset="0"/>
                        </a:rPr>
                        <a:t>48</a:t>
                      </a:r>
                    </a:p>
                  </a:txBody>
                  <a:tcPr marL="7620" marR="7620" marT="7620" marB="0" anchor="ctr"/>
                </a:tc>
                <a:extLst>
                  <a:ext uri="{0D108BD9-81ED-4DB2-BD59-A6C34878D82A}">
                    <a16:rowId xmlns:a16="http://schemas.microsoft.com/office/drawing/2014/main" val="384464165"/>
                  </a:ext>
                </a:extLst>
              </a:tr>
              <a:tr h="357230">
                <a:tc>
                  <a:txBody>
                    <a:bodyPr/>
                    <a:lstStyle/>
                    <a:p>
                      <a:pPr algn="ctr" fontAlgn="ctr"/>
                      <a:r>
                        <a:rPr lang="it-IT" sz="1600" b="1" i="0" u="none" strike="noStrike">
                          <a:solidFill>
                            <a:srgbClr val="F79646"/>
                          </a:solidFill>
                          <a:effectLst/>
                          <a:latin typeface="Century Gothic" panose="020B0502020202020204" pitchFamily="34" charset="0"/>
                        </a:rPr>
                        <a:t>51</a:t>
                      </a:r>
                    </a:p>
                  </a:txBody>
                  <a:tcPr marL="7620" marR="7620" marT="7620" marB="0" anchor="ctr"/>
                </a:tc>
                <a:extLst>
                  <a:ext uri="{0D108BD9-81ED-4DB2-BD59-A6C34878D82A}">
                    <a16:rowId xmlns:a16="http://schemas.microsoft.com/office/drawing/2014/main" val="51798999"/>
                  </a:ext>
                </a:extLst>
              </a:tr>
              <a:tr h="357230">
                <a:tc>
                  <a:txBody>
                    <a:bodyPr/>
                    <a:lstStyle/>
                    <a:p>
                      <a:pPr algn="ctr" fontAlgn="ctr"/>
                      <a:r>
                        <a:rPr lang="it-IT" sz="1600" b="1" i="0" u="none" strike="noStrike">
                          <a:solidFill>
                            <a:srgbClr val="F79646"/>
                          </a:solidFill>
                          <a:effectLst/>
                          <a:latin typeface="Century Gothic" panose="020B0502020202020204" pitchFamily="34" charset="0"/>
                        </a:rPr>
                        <a:t>53</a:t>
                      </a:r>
                    </a:p>
                  </a:txBody>
                  <a:tcPr marL="7620" marR="7620" marT="7620" marB="0" anchor="ctr"/>
                </a:tc>
                <a:extLst>
                  <a:ext uri="{0D108BD9-81ED-4DB2-BD59-A6C34878D82A}">
                    <a16:rowId xmlns:a16="http://schemas.microsoft.com/office/drawing/2014/main" val="2113083857"/>
                  </a:ext>
                </a:extLst>
              </a:tr>
              <a:tr h="357230">
                <a:tc>
                  <a:txBody>
                    <a:bodyPr/>
                    <a:lstStyle/>
                    <a:p>
                      <a:pPr algn="ctr" fontAlgn="ctr"/>
                      <a:r>
                        <a:rPr lang="it-IT" sz="1600" b="1" i="0" u="none" strike="noStrike">
                          <a:solidFill>
                            <a:srgbClr val="F79646"/>
                          </a:solidFill>
                          <a:effectLst/>
                          <a:latin typeface="Century Gothic" panose="020B0502020202020204" pitchFamily="34" charset="0"/>
                        </a:rPr>
                        <a:t>57</a:t>
                      </a:r>
                    </a:p>
                  </a:txBody>
                  <a:tcPr marL="7620" marR="7620" marT="7620" marB="0" anchor="ctr"/>
                </a:tc>
                <a:extLst>
                  <a:ext uri="{0D108BD9-81ED-4DB2-BD59-A6C34878D82A}">
                    <a16:rowId xmlns:a16="http://schemas.microsoft.com/office/drawing/2014/main" val="1777035430"/>
                  </a:ext>
                </a:extLst>
              </a:tr>
              <a:tr h="357230">
                <a:tc>
                  <a:txBody>
                    <a:bodyPr/>
                    <a:lstStyle/>
                    <a:p>
                      <a:pPr algn="ctr" fontAlgn="ctr"/>
                      <a:r>
                        <a:rPr lang="it-IT" sz="1600" b="1" i="0" u="none" strike="noStrike">
                          <a:solidFill>
                            <a:srgbClr val="F79646"/>
                          </a:solidFill>
                          <a:effectLst/>
                          <a:latin typeface="Century Gothic" panose="020B0502020202020204" pitchFamily="34" charset="0"/>
                        </a:rPr>
                        <a:t>56</a:t>
                      </a:r>
                    </a:p>
                  </a:txBody>
                  <a:tcPr marL="7620" marR="7620" marT="7620" marB="0" anchor="ctr"/>
                </a:tc>
                <a:extLst>
                  <a:ext uri="{0D108BD9-81ED-4DB2-BD59-A6C34878D82A}">
                    <a16:rowId xmlns:a16="http://schemas.microsoft.com/office/drawing/2014/main" val="2964193220"/>
                  </a:ext>
                </a:extLst>
              </a:tr>
              <a:tr h="357230">
                <a:tc>
                  <a:txBody>
                    <a:bodyPr/>
                    <a:lstStyle/>
                    <a:p>
                      <a:pPr algn="ctr" fontAlgn="ctr"/>
                      <a:r>
                        <a:rPr lang="it-IT" sz="1600" b="1" i="0" u="none" strike="noStrike">
                          <a:solidFill>
                            <a:srgbClr val="F79646"/>
                          </a:solidFill>
                          <a:effectLst/>
                          <a:latin typeface="Century Gothic" panose="020B0502020202020204" pitchFamily="34" charset="0"/>
                        </a:rPr>
                        <a:t>54</a:t>
                      </a:r>
                    </a:p>
                  </a:txBody>
                  <a:tcPr marL="7620" marR="7620" marT="7620" marB="0" anchor="ctr"/>
                </a:tc>
                <a:extLst>
                  <a:ext uri="{0D108BD9-81ED-4DB2-BD59-A6C34878D82A}">
                    <a16:rowId xmlns:a16="http://schemas.microsoft.com/office/drawing/2014/main" val="3083891687"/>
                  </a:ext>
                </a:extLst>
              </a:tr>
              <a:tr h="357230">
                <a:tc>
                  <a:txBody>
                    <a:bodyPr/>
                    <a:lstStyle/>
                    <a:p>
                      <a:pPr algn="ctr" fontAlgn="ctr"/>
                      <a:r>
                        <a:rPr lang="it-IT" sz="1600" b="1" i="0" u="none" strike="noStrike">
                          <a:solidFill>
                            <a:srgbClr val="F79646"/>
                          </a:solidFill>
                          <a:effectLst/>
                          <a:latin typeface="Century Gothic" panose="020B0502020202020204" pitchFamily="34" charset="0"/>
                        </a:rPr>
                        <a:t>53</a:t>
                      </a:r>
                    </a:p>
                  </a:txBody>
                  <a:tcPr marL="7620" marR="7620" marT="7620" marB="0" anchor="ctr"/>
                </a:tc>
                <a:extLst>
                  <a:ext uri="{0D108BD9-81ED-4DB2-BD59-A6C34878D82A}">
                    <a16:rowId xmlns:a16="http://schemas.microsoft.com/office/drawing/2014/main" val="1328386160"/>
                  </a:ext>
                </a:extLst>
              </a:tr>
            </a:tbl>
          </a:graphicData>
        </a:graphic>
      </p:graphicFrame>
      <p:sp>
        <p:nvSpPr>
          <p:cNvPr id="27" name="Ovale 26">
            <a:extLst>
              <a:ext uri="{FF2B5EF4-FFF2-40B4-BE49-F238E27FC236}">
                <a16:creationId xmlns:a16="http://schemas.microsoft.com/office/drawing/2014/main" id="{D1C5E81A-D65A-4ABA-9695-EFD0E7B2F028}"/>
              </a:ext>
            </a:extLst>
          </p:cNvPr>
          <p:cNvSpPr/>
          <p:nvPr/>
        </p:nvSpPr>
        <p:spPr bwMode="auto">
          <a:xfrm>
            <a:off x="10219506" y="4932024"/>
            <a:ext cx="647998" cy="1111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4" name="Titolo 1">
            <a:extLst>
              <a:ext uri="{FF2B5EF4-FFF2-40B4-BE49-F238E27FC236}">
                <a16:creationId xmlns:a16="http://schemas.microsoft.com/office/drawing/2014/main" id="{DEB0C60A-FC12-4809-AC71-A797EB1AE0DA}"/>
              </a:ext>
            </a:extLst>
          </p:cNvPr>
          <p:cNvSpPr txBox="1">
            <a:spLocks/>
          </p:cNvSpPr>
          <p:nvPr/>
        </p:nvSpPr>
        <p:spPr>
          <a:xfrm>
            <a:off x="423287" y="1815998"/>
            <a:ext cx="5962833"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PREZZI FORNITORI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cxnSp>
        <p:nvCxnSpPr>
          <p:cNvPr id="39" name="Connettore diritto 38">
            <a:extLst>
              <a:ext uri="{FF2B5EF4-FFF2-40B4-BE49-F238E27FC236}">
                <a16:creationId xmlns:a16="http://schemas.microsoft.com/office/drawing/2014/main" id="{67E893BE-1CB3-4731-B8C1-5B8954FBB570}"/>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sp>
        <p:nvSpPr>
          <p:cNvPr id="43" name="CasellaDiTesto 9">
            <a:extLst>
              <a:ext uri="{FF2B5EF4-FFF2-40B4-BE49-F238E27FC236}">
                <a16:creationId xmlns:a16="http://schemas.microsoft.com/office/drawing/2014/main" id="{C49AF79F-9E1D-4379-A9B1-2A0E52630101}"/>
              </a:ext>
            </a:extLst>
          </p:cNvPr>
          <p:cNvSpPr txBox="1">
            <a:spLocks noChangeArrowheads="1"/>
          </p:cNvSpPr>
          <p:nvPr/>
        </p:nvSpPr>
        <p:spPr bwMode="auto">
          <a:xfrm>
            <a:off x="7339534" y="1797318"/>
            <a:ext cx="4586972"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a:latin typeface="Century Gothic" panose="020B0502020202020204" pitchFamily="34" charset="0"/>
              </a:rPr>
              <a:t>Tenuto conto dei fattori stagionali, negli ultimi tre mesi, i ricavi della Sua impresa, rispetto ai tre mesi precedenti, sono aumentati, rimasti invariati, diminuiti? </a:t>
            </a:r>
            <a:endParaRPr lang="it-IT" altLang="it-IT" sz="1300" b="0">
              <a:solidFill>
                <a:schemeClr val="accent2"/>
              </a:solidFill>
              <a:latin typeface="Century Gothic" panose="020B0502020202020204" pitchFamily="34" charset="0"/>
            </a:endParaRPr>
          </a:p>
        </p:txBody>
      </p:sp>
      <p:cxnSp>
        <p:nvCxnSpPr>
          <p:cNvPr id="22" name="Connettore diritto 21">
            <a:extLst>
              <a:ext uri="{FF2B5EF4-FFF2-40B4-BE49-F238E27FC236}">
                <a16:creationId xmlns:a16="http://schemas.microsoft.com/office/drawing/2014/main" id="{51CFD7C8-3E9D-43ED-9D65-90BFEEAE2812}"/>
              </a:ext>
            </a:extLst>
          </p:cNvPr>
          <p:cNvCxnSpPr/>
          <p:nvPr/>
        </p:nvCxnSpPr>
        <p:spPr bwMode="auto">
          <a:xfrm>
            <a:off x="5142855"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23" name="Rettangolo 22">
            <a:extLst>
              <a:ext uri="{FF2B5EF4-FFF2-40B4-BE49-F238E27FC236}">
                <a16:creationId xmlns:a16="http://schemas.microsoft.com/office/drawing/2014/main" id="{5E1D9DA6-FC5C-4708-95A0-1A16F9463986}"/>
              </a:ext>
            </a:extLst>
          </p:cNvPr>
          <p:cNvSpPr/>
          <p:nvPr/>
        </p:nvSpPr>
        <p:spPr>
          <a:xfrm>
            <a:off x="4084854" y="2478476"/>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453051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2">
            <a:extLst>
              <a:ext uri="{FF2B5EF4-FFF2-40B4-BE49-F238E27FC236}">
                <a16:creationId xmlns:a16="http://schemas.microsoft.com/office/drawing/2014/main" id="{A801A3F5-AD61-477D-912E-72F7C561E8E4}"/>
              </a:ext>
            </a:extLst>
          </p:cNvPr>
          <p:cNvSpPr>
            <a:spLocks noChangeArrowheads="1"/>
          </p:cNvSpPr>
          <p:nvPr/>
        </p:nvSpPr>
        <p:spPr bwMode="auto">
          <a:xfrm>
            <a:off x="835919" y="897882"/>
            <a:ext cx="24160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buNone/>
            </a:pPr>
            <a:r>
              <a:rPr lang="it-IT" altLang="it-IT" sz="4400" b="1">
                <a:solidFill>
                  <a:srgbClr val="203864"/>
                </a:solidFill>
                <a:latin typeface="Century Gothic" panose="020B0502020202020204" pitchFamily="34" charset="0"/>
              </a:rPr>
              <a:t>Agenda</a:t>
            </a:r>
          </a:p>
        </p:txBody>
      </p:sp>
      <p:sp>
        <p:nvSpPr>
          <p:cNvPr id="13" name="Sottotitolo 3">
            <a:extLst>
              <a:ext uri="{FF2B5EF4-FFF2-40B4-BE49-F238E27FC236}">
                <a16:creationId xmlns:a16="http://schemas.microsoft.com/office/drawing/2014/main" id="{5F41BCD3-0821-479E-A1B5-85E6A39D4E0E}"/>
              </a:ext>
            </a:extLst>
          </p:cNvPr>
          <p:cNvSpPr txBox="1">
            <a:spLocks/>
          </p:cNvSpPr>
          <p:nvPr/>
        </p:nvSpPr>
        <p:spPr bwMode="auto">
          <a:xfrm>
            <a:off x="4936896" y="1877258"/>
            <a:ext cx="673949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Considerazioni generali di sintesi</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Tessuto imprenditoriale</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Clima di fiducia</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Congiuntura economica</a:t>
            </a:r>
          </a:p>
          <a:p>
            <a:pPr marL="0" indent="0" eaLnBrk="1" hangingPunct="1">
              <a:spcBef>
                <a:spcPts val="1800"/>
              </a:spcBef>
            </a:pPr>
            <a:r>
              <a:rPr lang="it-IT" altLang="it-IT" sz="2400">
                <a:solidFill>
                  <a:srgbClr val="203864"/>
                </a:solidFill>
                <a:latin typeface="Century Gothic" panose="020B0502020202020204" pitchFamily="34" charset="0"/>
                <a:cs typeface="Arial" panose="020B0604020202020204" pitchFamily="34" charset="0"/>
              </a:rPr>
              <a:t>Liquidità e credito</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Focus occupazione</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Metodo</a:t>
            </a:r>
            <a:endParaRPr lang="it-IT" altLang="it-IT" sz="2100" b="0" i="1">
              <a:solidFill>
                <a:schemeClr val="tx2">
                  <a:lumMod val="65000"/>
                  <a:lumOff val="35000"/>
                </a:schemeClr>
              </a:solidFill>
              <a:latin typeface="Century Gothic" panose="020B0502020202020204" pitchFamily="34" charset="0"/>
              <a:cs typeface="Arial" panose="020B0604020202020204" pitchFamily="34" charset="0"/>
            </a:endParaRPr>
          </a:p>
        </p:txBody>
      </p:sp>
      <p:pic>
        <p:nvPicPr>
          <p:cNvPr id="16" name="Elemento grafico 15" descr="Grafico a barre">
            <a:extLst>
              <a:ext uri="{FF2B5EF4-FFF2-40B4-BE49-F238E27FC236}">
                <a16:creationId xmlns:a16="http://schemas.microsoft.com/office/drawing/2014/main" id="{F2242A54-A114-4E44-A3D2-2B99ACD956C1}"/>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8213" y="3650952"/>
            <a:ext cx="516156" cy="516156"/>
          </a:xfrm>
          <a:prstGeom prst="rect">
            <a:avLst/>
          </a:prstGeom>
        </p:spPr>
      </p:pic>
      <p:pic>
        <p:nvPicPr>
          <p:cNvPr id="17" name="Elemento grafico 16" descr="Monete">
            <a:extLst>
              <a:ext uri="{FF2B5EF4-FFF2-40B4-BE49-F238E27FC236}">
                <a16:creationId xmlns:a16="http://schemas.microsoft.com/office/drawing/2014/main" id="{15C718D1-765C-41A4-B421-FA6840406973}"/>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68213" y="4261899"/>
            <a:ext cx="516156" cy="516156"/>
          </a:xfrm>
          <a:prstGeom prst="rect">
            <a:avLst/>
          </a:prstGeom>
        </p:spPr>
      </p:pic>
      <p:pic>
        <p:nvPicPr>
          <p:cNvPr id="18" name="Elemento grafico 17" descr="Stretta di mano">
            <a:extLst>
              <a:ext uri="{FF2B5EF4-FFF2-40B4-BE49-F238E27FC236}">
                <a16:creationId xmlns:a16="http://schemas.microsoft.com/office/drawing/2014/main" id="{6A654CB4-1995-4AB4-95CB-053D544EB2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42406" y="3040538"/>
            <a:ext cx="567771" cy="567771"/>
          </a:xfrm>
          <a:prstGeom prst="rect">
            <a:avLst/>
          </a:prstGeom>
        </p:spPr>
      </p:pic>
      <p:pic>
        <p:nvPicPr>
          <p:cNvPr id="19" name="Elemento grafico 18" descr="Rete">
            <a:extLst>
              <a:ext uri="{FF2B5EF4-FFF2-40B4-BE49-F238E27FC236}">
                <a16:creationId xmlns:a16="http://schemas.microsoft.com/office/drawing/2014/main" id="{8E79CD97-58F6-4B71-829D-1D97A63863A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68213" y="2451502"/>
            <a:ext cx="516156" cy="516156"/>
          </a:xfrm>
          <a:prstGeom prst="rect">
            <a:avLst/>
          </a:prstGeom>
        </p:spPr>
      </p:pic>
      <p:pic>
        <p:nvPicPr>
          <p:cNvPr id="20" name="Elemento grafico 19" descr="Professore">
            <a:extLst>
              <a:ext uri="{FF2B5EF4-FFF2-40B4-BE49-F238E27FC236}">
                <a16:creationId xmlns:a16="http://schemas.microsoft.com/office/drawing/2014/main" id="{B750C667-85EF-4D98-B7EB-B1C55C82ABC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68214" y="1828606"/>
            <a:ext cx="516155" cy="516155"/>
          </a:xfrm>
          <a:prstGeom prst="rect">
            <a:avLst/>
          </a:prstGeom>
        </p:spPr>
      </p:pic>
      <p:pic>
        <p:nvPicPr>
          <p:cNvPr id="21" name="Elemento grafico 20" descr="Libri">
            <a:extLst>
              <a:ext uri="{FF2B5EF4-FFF2-40B4-BE49-F238E27FC236}">
                <a16:creationId xmlns:a16="http://schemas.microsoft.com/office/drawing/2014/main" id="{C373C099-CB9A-427A-B058-6AD42FAFC69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368213" y="5456997"/>
            <a:ext cx="516156" cy="516156"/>
          </a:xfrm>
          <a:prstGeom prst="rect">
            <a:avLst/>
          </a:prstGeom>
        </p:spPr>
      </p:pic>
      <p:pic>
        <p:nvPicPr>
          <p:cNvPr id="22" name="Elemento grafico 21" descr="Domande con riempimento a tinta unita">
            <a:extLst>
              <a:ext uri="{FF2B5EF4-FFF2-40B4-BE49-F238E27FC236}">
                <a16:creationId xmlns:a16="http://schemas.microsoft.com/office/drawing/2014/main" id="{05B7C8DA-D651-4EBF-A317-96A8B395646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342406" y="4803252"/>
            <a:ext cx="567771" cy="567771"/>
          </a:xfrm>
          <a:prstGeom prst="rect">
            <a:avLst/>
          </a:prstGeom>
        </p:spPr>
      </p:pic>
    </p:spTree>
    <p:extLst>
      <p:ext uri="{BB962C8B-B14F-4D97-AF65-F5344CB8AC3E}">
        <p14:creationId xmlns:p14="http://schemas.microsoft.com/office/powerpoint/2010/main" val="719302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7BBDDFC-8375-4DB8-8AF1-31676F3444B2}"/>
              </a:ext>
            </a:extLst>
          </p:cNvPr>
          <p:cNvPicPr>
            <a:picLocks noChangeAspect="1"/>
          </p:cNvPicPr>
          <p:nvPr/>
        </p:nvPicPr>
        <p:blipFill>
          <a:blip r:embed="rId2"/>
          <a:stretch>
            <a:fillRect/>
          </a:stretch>
        </p:blipFill>
        <p:spPr>
          <a:xfrm>
            <a:off x="424800" y="2278800"/>
            <a:ext cx="6037635" cy="3092400"/>
          </a:xfrm>
          <a:prstGeom prst="rect">
            <a:avLst/>
          </a:prstGeom>
        </p:spPr>
      </p:pic>
      <p:graphicFrame>
        <p:nvGraphicFramePr>
          <p:cNvPr id="33" name="Tabella 11">
            <a:extLst>
              <a:ext uri="{FF2B5EF4-FFF2-40B4-BE49-F238E27FC236}">
                <a16:creationId xmlns:a16="http://schemas.microsoft.com/office/drawing/2014/main" id="{7EF9A7E0-8423-4795-BE54-EF4C0A10591B}"/>
              </a:ext>
            </a:extLst>
          </p:cNvPr>
          <p:cNvGraphicFramePr>
            <a:graphicFrameLocks noGrp="1"/>
          </p:cNvGraphicFramePr>
          <p:nvPr>
            <p:extLst>
              <p:ext uri="{D42A27DB-BD31-4B8C-83A1-F6EECF244321}">
                <p14:modId xmlns:p14="http://schemas.microsoft.com/office/powerpoint/2010/main" val="2497197978"/>
              </p:ext>
            </p:extLst>
          </p:nvPr>
        </p:nvGraphicFramePr>
        <p:xfrm>
          <a:off x="7526635" y="3147844"/>
          <a:ext cx="3321605" cy="285784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357230">
                <a:tc>
                  <a:txBody>
                    <a:bodyPr/>
                    <a:lstStyle/>
                    <a:p>
                      <a:pPr algn="l" fontAlgn="ctr"/>
                      <a:r>
                        <a:rPr lang="it-IT" sz="1200" b="1" i="0" u="none" strike="noStrike">
                          <a:effectLst/>
                          <a:latin typeface="Century Gothic" panose="020B0502020202020204" pitchFamily="34" charset="0"/>
                        </a:rPr>
                        <a:t>MAR ’20</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0%</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58%</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42%</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29</a:t>
                      </a:r>
                    </a:p>
                  </a:txBody>
                  <a:tcPr marL="7620" marR="7620" marT="7620" marB="0" anchor="ctr"/>
                </a:tc>
                <a:extLst>
                  <a:ext uri="{0D108BD9-81ED-4DB2-BD59-A6C34878D82A}">
                    <a16:rowId xmlns:a16="http://schemas.microsoft.com/office/drawing/2014/main" val="2739780088"/>
                  </a:ext>
                </a:extLst>
              </a:tr>
              <a:tr h="357230">
                <a:tc>
                  <a:txBody>
                    <a:bodyPr/>
                    <a:lstStyle/>
                    <a:p>
                      <a:pPr algn="l" fontAlgn="ctr"/>
                      <a:r>
                        <a:rPr lang="it-IT" sz="1200" b="1" i="0" u="none" strike="noStrike">
                          <a:effectLst/>
                          <a:latin typeface="Century Gothic" panose="020B0502020202020204" pitchFamily="34" charset="0"/>
                        </a:rPr>
                        <a:t>GIU ’20</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1%</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49%</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50%</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25</a:t>
                      </a:r>
                    </a:p>
                  </a:txBody>
                  <a:tcPr marL="7620" marR="7620" marT="7620" marB="0" anchor="ctr"/>
                </a:tc>
                <a:extLst>
                  <a:ext uri="{0D108BD9-81ED-4DB2-BD59-A6C34878D82A}">
                    <a16:rowId xmlns:a16="http://schemas.microsoft.com/office/drawing/2014/main" val="2546973793"/>
                  </a:ext>
                </a:extLst>
              </a:tr>
              <a:tr h="357230">
                <a:tc>
                  <a:txBody>
                    <a:bodyPr/>
                    <a:lstStyle/>
                    <a:p>
                      <a:pPr algn="l" fontAlgn="ctr"/>
                      <a:r>
                        <a:rPr lang="it-IT" sz="1200" b="1" i="0" u="none" strike="noStrike">
                          <a:effectLst/>
                          <a:latin typeface="Century Gothic" panose="020B0502020202020204" pitchFamily="34" charset="0"/>
                        </a:rPr>
                        <a:t>SET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2%</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66%</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32%</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35</a:t>
                      </a:r>
                    </a:p>
                  </a:txBody>
                  <a:tcPr marL="7620" marR="7620" marT="7620" marB="0" anchor="ctr"/>
                </a:tc>
                <a:extLst>
                  <a:ext uri="{0D108BD9-81ED-4DB2-BD59-A6C34878D82A}">
                    <a16:rowId xmlns:a16="http://schemas.microsoft.com/office/drawing/2014/main" val="3752504863"/>
                  </a:ext>
                </a:extLst>
              </a:tr>
              <a:tr h="357230">
                <a:tc>
                  <a:txBody>
                    <a:bodyPr/>
                    <a:lstStyle/>
                    <a:p>
                      <a:pPr algn="l" fontAlgn="ctr"/>
                      <a:r>
                        <a:rPr lang="it-IT" sz="1200" b="1" i="0" u="none" strike="noStrike">
                          <a:effectLst/>
                          <a:latin typeface="Century Gothic" panose="020B0502020202020204" pitchFamily="34" charset="0"/>
                        </a:rPr>
                        <a:t>DIC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35%</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33</a:t>
                      </a:r>
                    </a:p>
                  </a:txBody>
                  <a:tcPr marL="7620" marR="7620" marT="7620" marB="0" anchor="ctr"/>
                </a:tc>
                <a:extLst>
                  <a:ext uri="{0D108BD9-81ED-4DB2-BD59-A6C34878D82A}">
                    <a16:rowId xmlns:a16="http://schemas.microsoft.com/office/drawing/2014/main" val="4271376257"/>
                  </a:ext>
                </a:extLst>
              </a:tr>
              <a:tr h="357230">
                <a:tc>
                  <a:txBody>
                    <a:bodyPr/>
                    <a:lstStyle/>
                    <a:p>
                      <a:pPr algn="l" fontAlgn="ctr"/>
                      <a:r>
                        <a:rPr lang="it-IT" sz="1200" b="1" i="0" u="none" strike="noStrike">
                          <a:effectLst/>
                          <a:latin typeface="Century Gothic" panose="020B0502020202020204" pitchFamily="34" charset="0"/>
                        </a:rPr>
                        <a:t>MAR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2%</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68%</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30%</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36</a:t>
                      </a:r>
                    </a:p>
                  </a:txBody>
                  <a:tcPr marL="7620" marR="7620" marT="7620" marB="0" anchor="ctr"/>
                </a:tc>
                <a:extLst>
                  <a:ext uri="{0D108BD9-81ED-4DB2-BD59-A6C34878D82A}">
                    <a16:rowId xmlns:a16="http://schemas.microsoft.com/office/drawing/2014/main" val="3559385142"/>
                  </a:ext>
                </a:extLst>
              </a:tr>
              <a:tr h="357230">
                <a:tc>
                  <a:txBody>
                    <a:bodyPr/>
                    <a:lstStyle/>
                    <a:p>
                      <a:pPr algn="l" fontAlgn="ctr"/>
                      <a:r>
                        <a:rPr lang="it-IT" sz="1200" b="1" i="0" u="none" strike="noStrike">
                          <a:effectLst/>
                          <a:latin typeface="Century Gothic" panose="020B0502020202020204" pitchFamily="34" charset="0"/>
                        </a:rPr>
                        <a:t>GIU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3%</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78%</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19%</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42</a:t>
                      </a:r>
                    </a:p>
                  </a:txBody>
                  <a:tcPr marL="7620" marR="7620" marT="7620" marB="0" anchor="ctr"/>
                </a:tc>
                <a:extLst>
                  <a:ext uri="{0D108BD9-81ED-4DB2-BD59-A6C34878D82A}">
                    <a16:rowId xmlns:a16="http://schemas.microsoft.com/office/drawing/2014/main" val="3790754751"/>
                  </a:ext>
                </a:extLst>
              </a:tr>
              <a:tr h="357230">
                <a:tc gridSpan="4">
                  <a:txBody>
                    <a:bodyPr/>
                    <a:lstStyle/>
                    <a:p>
                      <a:pPr algn="l" fontAlgn="ctr"/>
                      <a:r>
                        <a:rPr lang="it-IT" sz="1600" b="1" i="0" u="none" strike="noStrike">
                          <a:solidFill>
                            <a:schemeClr val="tx1"/>
                          </a:solidFill>
                          <a:effectLst/>
                          <a:latin typeface="Century Gothic" panose="020B0502020202020204" pitchFamily="34" charset="0"/>
                        </a:rPr>
                        <a:t>PREV. SETTEMBRE ‘21</a:t>
                      </a:r>
                    </a:p>
                  </a:txBody>
                  <a:tcPr marL="7200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a:txBody>
                    <a:bodyPr/>
                    <a:lstStyle/>
                    <a:p>
                      <a:pPr algn="ctr" fontAlgn="ctr"/>
                      <a:r>
                        <a:rPr lang="it-IT" sz="1600" b="1" i="0" u="none" strike="noStrike" dirty="0">
                          <a:solidFill>
                            <a:srgbClr val="203864"/>
                          </a:solidFill>
                          <a:effectLst/>
                          <a:latin typeface="Century Gothic" panose="020B0502020202020204" pitchFamily="34" charset="0"/>
                        </a:rPr>
                        <a:t>46</a:t>
                      </a:r>
                    </a:p>
                  </a:txBody>
                  <a:tcPr marL="7620" marR="7620" marT="7620" marB="0" anchor="ctr"/>
                </a:tc>
                <a:extLst>
                  <a:ext uri="{0D108BD9-81ED-4DB2-BD59-A6C34878D82A}">
                    <a16:rowId xmlns:a16="http://schemas.microsoft.com/office/drawing/2014/main" val="1704451205"/>
                  </a:ext>
                </a:extLst>
              </a:tr>
            </a:tbl>
          </a:graphicData>
        </a:graphic>
      </p:graphicFrame>
      <p:sp>
        <p:nvSpPr>
          <p:cNvPr id="36" name="Text Box 49">
            <a:extLst>
              <a:ext uri="{FF2B5EF4-FFF2-40B4-BE49-F238E27FC236}">
                <a16:creationId xmlns:a16="http://schemas.microsoft.com/office/drawing/2014/main" id="{E6769365-05A1-4447-B8F8-EE5DA64106DC}"/>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a:t>
            </a:r>
            <a:r>
              <a:rPr lang="it-IT" altLang="ja-JP" sz="900" b="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a:latin typeface="Century Gothic" panose="020B0502020202020204" pitchFamily="34" charset="0"/>
              </a:rPr>
              <a:t>I dati sono riportati all’universo.	</a:t>
            </a:r>
            <a:endParaRPr lang="it-IT" altLang="it-IT" sz="900">
              <a:latin typeface="Century Gothic" panose="020B0502020202020204" pitchFamily="34" charset="0"/>
            </a:endParaRPr>
          </a:p>
        </p:txBody>
      </p:sp>
      <p:sp>
        <p:nvSpPr>
          <p:cNvPr id="38" name="Titolo 1">
            <a:extLst>
              <a:ext uri="{FF2B5EF4-FFF2-40B4-BE49-F238E27FC236}">
                <a16:creationId xmlns:a16="http://schemas.microsoft.com/office/drawing/2014/main" id="{4856B21F-7C5A-4EA8-AE9A-0D9BCFA31178}"/>
              </a:ext>
            </a:extLst>
          </p:cNvPr>
          <p:cNvSpPr txBox="1">
            <a:spLocks/>
          </p:cNvSpPr>
          <p:nvPr/>
        </p:nvSpPr>
        <p:spPr>
          <a:xfrm>
            <a:off x="423287" y="1815998"/>
            <a:ext cx="6000228"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TEMPI DI PAGAMENTO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sp>
        <p:nvSpPr>
          <p:cNvPr id="40" name="CasellaDiTesto 9">
            <a:extLst>
              <a:ext uri="{FF2B5EF4-FFF2-40B4-BE49-F238E27FC236}">
                <a16:creationId xmlns:a16="http://schemas.microsoft.com/office/drawing/2014/main" id="{19B526D6-8560-473A-A103-476D52D3E77D}"/>
              </a:ext>
            </a:extLst>
          </p:cNvPr>
          <p:cNvSpPr txBox="1">
            <a:spLocks noChangeArrowheads="1"/>
          </p:cNvSpPr>
          <p:nvPr/>
        </p:nvSpPr>
        <p:spPr bwMode="auto">
          <a:xfrm>
            <a:off x="1215201" y="3284984"/>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sp>
        <p:nvSpPr>
          <p:cNvPr id="51" name="CasellaDiTesto 9">
            <a:extLst>
              <a:ext uri="{FF2B5EF4-FFF2-40B4-BE49-F238E27FC236}">
                <a16:creationId xmlns:a16="http://schemas.microsoft.com/office/drawing/2014/main" id="{DEE95420-ABDD-48DC-8E64-93AB9BE1A814}"/>
              </a:ext>
            </a:extLst>
          </p:cNvPr>
          <p:cNvSpPr txBox="1">
            <a:spLocks noChangeArrowheads="1"/>
          </p:cNvSpPr>
          <p:nvPr/>
        </p:nvSpPr>
        <p:spPr bwMode="auto">
          <a:xfrm>
            <a:off x="1406764" y="4277568"/>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cxnSp>
        <p:nvCxnSpPr>
          <p:cNvPr id="62" name="Connettore 2 61">
            <a:extLst>
              <a:ext uri="{FF2B5EF4-FFF2-40B4-BE49-F238E27FC236}">
                <a16:creationId xmlns:a16="http://schemas.microsoft.com/office/drawing/2014/main" id="{DDC498DA-D0B0-4E8A-876E-3FCA0D00A0A6}"/>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3" name="CasellaDiTesto 62">
            <a:extLst>
              <a:ext uri="{FF2B5EF4-FFF2-40B4-BE49-F238E27FC236}">
                <a16:creationId xmlns:a16="http://schemas.microsoft.com/office/drawing/2014/main" id="{6987DA9C-DCF4-4262-B764-8E26577A6AD5}"/>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64" name="Connettore 2 63">
            <a:extLst>
              <a:ext uri="{FF2B5EF4-FFF2-40B4-BE49-F238E27FC236}">
                <a16:creationId xmlns:a16="http://schemas.microsoft.com/office/drawing/2014/main" id="{ADBC9093-DF79-4AF3-8E42-29FB9B6A8607}"/>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5" name="CasellaDiTesto 64">
            <a:extLst>
              <a:ext uri="{FF2B5EF4-FFF2-40B4-BE49-F238E27FC236}">
                <a16:creationId xmlns:a16="http://schemas.microsoft.com/office/drawing/2014/main" id="{0D82DB3B-EC48-4125-9EFF-E8F4FAFEED86}"/>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graphicFrame>
        <p:nvGraphicFramePr>
          <p:cNvPr id="66" name="Tabella 65">
            <a:extLst>
              <a:ext uri="{FF2B5EF4-FFF2-40B4-BE49-F238E27FC236}">
                <a16:creationId xmlns:a16="http://schemas.microsoft.com/office/drawing/2014/main" id="{9EFA3CD1-C340-4362-8D86-258BBD7FC697}"/>
              </a:ext>
            </a:extLst>
          </p:cNvPr>
          <p:cNvGraphicFramePr>
            <a:graphicFrameLocks noGrp="1"/>
          </p:cNvGraphicFramePr>
          <p:nvPr>
            <p:extLst>
              <p:ext uri="{D42A27DB-BD31-4B8C-83A1-F6EECF244321}">
                <p14:modId xmlns:p14="http://schemas.microsoft.com/office/powerpoint/2010/main" val="3652667695"/>
              </p:ext>
            </p:extLst>
          </p:nvPr>
        </p:nvGraphicFramePr>
        <p:xfrm>
          <a:off x="11147607" y="3147844"/>
          <a:ext cx="648000" cy="28578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357230">
                <a:tc>
                  <a:txBody>
                    <a:bodyPr/>
                    <a:lstStyle/>
                    <a:p>
                      <a:pPr algn="ctr" fontAlgn="ctr"/>
                      <a:r>
                        <a:rPr lang="it-IT" sz="1600" b="1" i="0" u="none" strike="noStrike">
                          <a:solidFill>
                            <a:srgbClr val="F79646"/>
                          </a:solidFill>
                          <a:effectLst/>
                          <a:latin typeface="Century Gothic" panose="020B0502020202020204" pitchFamily="34" charset="0"/>
                        </a:rPr>
                        <a:t>37</a:t>
                      </a:r>
                    </a:p>
                  </a:txBody>
                  <a:tcPr marL="7620" marR="7620" marT="7620" marB="0" anchor="ctr"/>
                </a:tc>
                <a:extLst>
                  <a:ext uri="{0D108BD9-81ED-4DB2-BD59-A6C34878D82A}">
                    <a16:rowId xmlns:a16="http://schemas.microsoft.com/office/drawing/2014/main" val="384464165"/>
                  </a:ext>
                </a:extLst>
              </a:tr>
              <a:tr h="357230">
                <a:tc>
                  <a:txBody>
                    <a:bodyPr/>
                    <a:lstStyle/>
                    <a:p>
                      <a:pPr algn="ctr" fontAlgn="ctr"/>
                      <a:r>
                        <a:rPr lang="it-IT" sz="1600" b="1" i="0" u="none" strike="noStrike">
                          <a:solidFill>
                            <a:srgbClr val="F79646"/>
                          </a:solidFill>
                          <a:effectLst/>
                          <a:latin typeface="Century Gothic" panose="020B0502020202020204" pitchFamily="34" charset="0"/>
                        </a:rPr>
                        <a:t>39</a:t>
                      </a:r>
                    </a:p>
                  </a:txBody>
                  <a:tcPr marL="7620" marR="7620" marT="7620" marB="0" anchor="ctr"/>
                </a:tc>
                <a:extLst>
                  <a:ext uri="{0D108BD9-81ED-4DB2-BD59-A6C34878D82A}">
                    <a16:rowId xmlns:a16="http://schemas.microsoft.com/office/drawing/2014/main" val="51798999"/>
                  </a:ext>
                </a:extLst>
              </a:tr>
              <a:tr h="357230">
                <a:tc>
                  <a:txBody>
                    <a:bodyPr/>
                    <a:lstStyle/>
                    <a:p>
                      <a:pPr algn="ctr" fontAlgn="ctr"/>
                      <a:r>
                        <a:rPr lang="it-IT" sz="1600" b="1" i="0" u="none" strike="noStrike">
                          <a:solidFill>
                            <a:srgbClr val="F79646"/>
                          </a:solidFill>
                          <a:effectLst/>
                          <a:latin typeface="Century Gothic" panose="020B0502020202020204" pitchFamily="34" charset="0"/>
                        </a:rPr>
                        <a:t>42</a:t>
                      </a:r>
                    </a:p>
                  </a:txBody>
                  <a:tcPr marL="7620" marR="7620" marT="7620" marB="0" anchor="ctr"/>
                </a:tc>
                <a:extLst>
                  <a:ext uri="{0D108BD9-81ED-4DB2-BD59-A6C34878D82A}">
                    <a16:rowId xmlns:a16="http://schemas.microsoft.com/office/drawing/2014/main" val="2113083857"/>
                  </a:ext>
                </a:extLst>
              </a:tr>
              <a:tr h="357230">
                <a:tc>
                  <a:txBody>
                    <a:bodyPr/>
                    <a:lstStyle/>
                    <a:p>
                      <a:pPr algn="ctr" fontAlgn="ctr"/>
                      <a:r>
                        <a:rPr lang="it-IT" sz="1600" b="1" i="0" u="none" strike="noStrike">
                          <a:solidFill>
                            <a:srgbClr val="F79646"/>
                          </a:solidFill>
                          <a:effectLst/>
                          <a:latin typeface="Century Gothic" panose="020B0502020202020204" pitchFamily="34" charset="0"/>
                        </a:rPr>
                        <a:t>37</a:t>
                      </a:r>
                    </a:p>
                  </a:txBody>
                  <a:tcPr marL="7620" marR="7620" marT="7620" marB="0" anchor="ctr"/>
                </a:tc>
                <a:extLst>
                  <a:ext uri="{0D108BD9-81ED-4DB2-BD59-A6C34878D82A}">
                    <a16:rowId xmlns:a16="http://schemas.microsoft.com/office/drawing/2014/main" val="1777035430"/>
                  </a:ext>
                </a:extLst>
              </a:tr>
              <a:tr h="357230">
                <a:tc>
                  <a:txBody>
                    <a:bodyPr/>
                    <a:lstStyle/>
                    <a:p>
                      <a:pPr algn="ctr" fontAlgn="ctr"/>
                      <a:r>
                        <a:rPr lang="it-IT" sz="1600" b="1" i="0" u="none" strike="noStrike">
                          <a:solidFill>
                            <a:srgbClr val="F79646"/>
                          </a:solidFill>
                          <a:effectLst/>
                          <a:latin typeface="Century Gothic" panose="020B0502020202020204" pitchFamily="34" charset="0"/>
                        </a:rPr>
                        <a:t>38</a:t>
                      </a:r>
                    </a:p>
                  </a:txBody>
                  <a:tcPr marL="7620" marR="7620" marT="7620" marB="0" anchor="ctr"/>
                </a:tc>
                <a:extLst>
                  <a:ext uri="{0D108BD9-81ED-4DB2-BD59-A6C34878D82A}">
                    <a16:rowId xmlns:a16="http://schemas.microsoft.com/office/drawing/2014/main" val="2964193220"/>
                  </a:ext>
                </a:extLst>
              </a:tr>
              <a:tr h="357230">
                <a:tc>
                  <a:txBody>
                    <a:bodyPr/>
                    <a:lstStyle/>
                    <a:p>
                      <a:pPr algn="ctr" fontAlgn="ctr"/>
                      <a:r>
                        <a:rPr lang="it-IT" sz="1600" b="1" i="0" u="none" strike="noStrike">
                          <a:solidFill>
                            <a:srgbClr val="F79646"/>
                          </a:solidFill>
                          <a:effectLst/>
                          <a:latin typeface="Century Gothic" panose="020B0502020202020204" pitchFamily="34" charset="0"/>
                        </a:rPr>
                        <a:t>40</a:t>
                      </a:r>
                    </a:p>
                  </a:txBody>
                  <a:tcPr marL="7620" marR="7620" marT="7620" marB="0" anchor="ctr"/>
                </a:tc>
                <a:extLst>
                  <a:ext uri="{0D108BD9-81ED-4DB2-BD59-A6C34878D82A}">
                    <a16:rowId xmlns:a16="http://schemas.microsoft.com/office/drawing/2014/main" val="3083891687"/>
                  </a:ext>
                </a:extLst>
              </a:tr>
              <a:tr h="357230">
                <a:tc>
                  <a:txBody>
                    <a:bodyPr/>
                    <a:lstStyle/>
                    <a:p>
                      <a:pPr algn="ctr" fontAlgn="ctr"/>
                      <a:r>
                        <a:rPr lang="it-IT" sz="1600" b="1" i="0" u="none" strike="noStrike">
                          <a:solidFill>
                            <a:srgbClr val="F79646"/>
                          </a:solidFill>
                          <a:effectLst/>
                          <a:latin typeface="Century Gothic" panose="020B0502020202020204" pitchFamily="34" charset="0"/>
                        </a:rPr>
                        <a:t>41</a:t>
                      </a:r>
                    </a:p>
                  </a:txBody>
                  <a:tcPr marL="7620" marR="7620" marT="7620" marB="0" anchor="ctr"/>
                </a:tc>
                <a:extLst>
                  <a:ext uri="{0D108BD9-81ED-4DB2-BD59-A6C34878D82A}">
                    <a16:rowId xmlns:a16="http://schemas.microsoft.com/office/drawing/2014/main" val="1328386160"/>
                  </a:ext>
                </a:extLst>
              </a:tr>
            </a:tbl>
          </a:graphicData>
        </a:graphic>
      </p:graphicFrame>
      <p:sp>
        <p:nvSpPr>
          <p:cNvPr id="68" name="Ovale 67">
            <a:extLst>
              <a:ext uri="{FF2B5EF4-FFF2-40B4-BE49-F238E27FC236}">
                <a16:creationId xmlns:a16="http://schemas.microsoft.com/office/drawing/2014/main" id="{50BFB5F6-B633-44C0-B545-118926590F90}"/>
              </a:ext>
            </a:extLst>
          </p:cNvPr>
          <p:cNvSpPr/>
          <p:nvPr/>
        </p:nvSpPr>
        <p:spPr bwMode="auto">
          <a:xfrm>
            <a:off x="10219506" y="4932024"/>
            <a:ext cx="647998" cy="1111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28" name="Connettore diritto 27">
            <a:extLst>
              <a:ext uri="{FF2B5EF4-FFF2-40B4-BE49-F238E27FC236}">
                <a16:creationId xmlns:a16="http://schemas.microsoft.com/office/drawing/2014/main" id="{8BDBB008-9C5E-4540-9D4C-A97DF06EC5DD}"/>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34" name="Elemento grafico 33" descr="Freccia linea: curva antioraria">
            <a:extLst>
              <a:ext uri="{FF2B5EF4-FFF2-40B4-BE49-F238E27FC236}">
                <a16:creationId xmlns:a16="http://schemas.microsoft.com/office/drawing/2014/main" id="{869EC025-E428-491E-A905-474BE58EF7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35" name="CasellaDiTesto 9">
            <a:extLst>
              <a:ext uri="{FF2B5EF4-FFF2-40B4-BE49-F238E27FC236}">
                <a16:creationId xmlns:a16="http://schemas.microsoft.com/office/drawing/2014/main" id="{12712DDD-C0B0-464E-8785-39CB2CC4EE8B}"/>
              </a:ext>
            </a:extLst>
          </p:cNvPr>
          <p:cNvSpPr txBox="1">
            <a:spLocks noChangeArrowheads="1"/>
          </p:cNvSpPr>
          <p:nvPr/>
        </p:nvSpPr>
        <p:spPr bwMode="auto">
          <a:xfrm>
            <a:off x="7339534" y="1797318"/>
            <a:ext cx="4586972"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a:latin typeface="Century Gothic" panose="020B0502020202020204" pitchFamily="34" charset="0"/>
              </a:rPr>
              <a:t>Il ritardo nei tempi di pagamento da parte dei clienti della Sua impresa, negli ultimi tre mesi, rispetto ai tre mesi precedenti, è migliorato, rimasto invariato, peggiorato?</a:t>
            </a:r>
            <a:endParaRPr lang="it-IT" altLang="it-IT" sz="1300" b="0">
              <a:solidFill>
                <a:schemeClr val="accent2"/>
              </a:solidFill>
              <a:latin typeface="Century Gothic" panose="020B0502020202020204" pitchFamily="34" charset="0"/>
            </a:endParaRPr>
          </a:p>
        </p:txBody>
      </p:sp>
      <p:cxnSp>
        <p:nvCxnSpPr>
          <p:cNvPr id="22" name="Connettore diritto 21">
            <a:extLst>
              <a:ext uri="{FF2B5EF4-FFF2-40B4-BE49-F238E27FC236}">
                <a16:creationId xmlns:a16="http://schemas.microsoft.com/office/drawing/2014/main" id="{332E30A9-8C00-4612-8A8B-9D907B41FAB1}"/>
              </a:ext>
            </a:extLst>
          </p:cNvPr>
          <p:cNvCxnSpPr/>
          <p:nvPr/>
        </p:nvCxnSpPr>
        <p:spPr bwMode="auto">
          <a:xfrm>
            <a:off x="5125815"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23" name="Rettangolo 22">
            <a:extLst>
              <a:ext uri="{FF2B5EF4-FFF2-40B4-BE49-F238E27FC236}">
                <a16:creationId xmlns:a16="http://schemas.microsoft.com/office/drawing/2014/main" id="{8DB56A9D-C9B6-4112-B8C9-CBAAF23656FF}"/>
              </a:ext>
            </a:extLst>
          </p:cNvPr>
          <p:cNvSpPr/>
          <p:nvPr/>
        </p:nvSpPr>
        <p:spPr>
          <a:xfrm>
            <a:off x="4084854" y="247847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
        <p:nvSpPr>
          <p:cNvPr id="21" name="Titolo 1">
            <a:extLst>
              <a:ext uri="{FF2B5EF4-FFF2-40B4-BE49-F238E27FC236}">
                <a16:creationId xmlns:a16="http://schemas.microsoft.com/office/drawing/2014/main" id="{35AC93F0-BC20-471C-AFDB-9FAF82174B5A}"/>
              </a:ext>
            </a:extLst>
          </p:cNvPr>
          <p:cNvSpPr txBox="1">
            <a:spLocks/>
          </p:cNvSpPr>
          <p:nvPr/>
        </p:nvSpPr>
        <p:spPr>
          <a:xfrm>
            <a:off x="335360" y="248643"/>
            <a:ext cx="11737304"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Andamento dei tempi di pagamento | </a:t>
            </a:r>
            <a:r>
              <a:rPr lang="it-IT" sz="2200" dirty="0">
                <a:latin typeface="Century Gothic" panose="020B0502020202020204" pitchFamily="34" charset="0"/>
                <a:cs typeface="Arial"/>
              </a:rPr>
              <a:t>In leggero miglioramento i tempi di pagamento praticati dai clienti delle imprese del terziario che non lavorano per contanti, ma l’indicatore congiunturale resta ancora distante dai livelli pre-COVID.</a:t>
            </a:r>
            <a:endParaRPr lang="it-IT" sz="2200" b="0" strike="sngStrike" dirty="0">
              <a:solidFill>
                <a:srgbClr val="FF0000"/>
              </a:solidFill>
              <a:latin typeface="Century Gothic" panose="020B0502020202020204" pitchFamily="34" charset="0"/>
              <a:ea typeface="+mj-ea"/>
              <a:cs typeface="Arial"/>
            </a:endParaRPr>
          </a:p>
        </p:txBody>
      </p:sp>
    </p:spTree>
    <p:extLst>
      <p:ext uri="{BB962C8B-B14F-4D97-AF65-F5344CB8AC3E}">
        <p14:creationId xmlns:p14="http://schemas.microsoft.com/office/powerpoint/2010/main" val="2754327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asellaDiTesto 9">
            <a:extLst>
              <a:ext uri="{FF2B5EF4-FFF2-40B4-BE49-F238E27FC236}">
                <a16:creationId xmlns:a16="http://schemas.microsoft.com/office/drawing/2014/main" id="{7ABABEF6-EF0C-47A2-A23C-0C585408ABF1}"/>
              </a:ext>
            </a:extLst>
          </p:cNvPr>
          <p:cNvSpPr txBox="1">
            <a:spLocks noChangeArrowheads="1"/>
          </p:cNvSpPr>
          <p:nvPr/>
        </p:nvSpPr>
        <p:spPr bwMode="auto">
          <a:xfrm>
            <a:off x="1413639" y="2924139"/>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sp>
        <p:nvSpPr>
          <p:cNvPr id="51" name="CasellaDiTesto 9">
            <a:extLst>
              <a:ext uri="{FF2B5EF4-FFF2-40B4-BE49-F238E27FC236}">
                <a16:creationId xmlns:a16="http://schemas.microsoft.com/office/drawing/2014/main" id="{69F60A1A-721B-44A2-83C9-00B57C2D06E5}"/>
              </a:ext>
            </a:extLst>
          </p:cNvPr>
          <p:cNvSpPr txBox="1">
            <a:spLocks noChangeArrowheads="1"/>
          </p:cNvSpPr>
          <p:nvPr/>
        </p:nvSpPr>
        <p:spPr bwMode="auto">
          <a:xfrm>
            <a:off x="1544154" y="4149080"/>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graphicFrame>
        <p:nvGraphicFramePr>
          <p:cNvPr id="59" name="Tabella 11">
            <a:extLst>
              <a:ext uri="{FF2B5EF4-FFF2-40B4-BE49-F238E27FC236}">
                <a16:creationId xmlns:a16="http://schemas.microsoft.com/office/drawing/2014/main" id="{01BE6B95-7253-49A7-B547-C9B32E476C2B}"/>
              </a:ext>
            </a:extLst>
          </p:cNvPr>
          <p:cNvGraphicFramePr>
            <a:graphicFrameLocks noGrp="1"/>
          </p:cNvGraphicFramePr>
          <p:nvPr>
            <p:extLst>
              <p:ext uri="{D42A27DB-BD31-4B8C-83A1-F6EECF244321}">
                <p14:modId xmlns:p14="http://schemas.microsoft.com/office/powerpoint/2010/main" val="2772574472"/>
              </p:ext>
            </p:extLst>
          </p:nvPr>
        </p:nvGraphicFramePr>
        <p:xfrm>
          <a:off x="7526635" y="3147844"/>
          <a:ext cx="3321605" cy="285784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357230">
                <a:tc>
                  <a:txBody>
                    <a:bodyPr/>
                    <a:lstStyle/>
                    <a:p>
                      <a:pPr algn="l" fontAlgn="ctr"/>
                      <a:r>
                        <a:rPr lang="it-IT" sz="1200" b="1" i="0" u="none" strike="noStrike">
                          <a:effectLst/>
                          <a:latin typeface="Century Gothic" panose="020B0502020202020204" pitchFamily="34" charset="0"/>
                        </a:rPr>
                        <a:t>MAR ’20</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30%</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66%</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19</a:t>
                      </a:r>
                    </a:p>
                  </a:txBody>
                  <a:tcPr marL="7620" marR="7620" marT="7620" marB="0" anchor="ctr"/>
                </a:tc>
                <a:extLst>
                  <a:ext uri="{0D108BD9-81ED-4DB2-BD59-A6C34878D82A}">
                    <a16:rowId xmlns:a16="http://schemas.microsoft.com/office/drawing/2014/main" val="2739780088"/>
                  </a:ext>
                </a:extLst>
              </a:tr>
              <a:tr h="357230">
                <a:tc>
                  <a:txBody>
                    <a:bodyPr/>
                    <a:lstStyle/>
                    <a:p>
                      <a:pPr algn="l" fontAlgn="ctr"/>
                      <a:r>
                        <a:rPr lang="it-IT" sz="1200" b="1" i="0" u="none" strike="noStrike">
                          <a:effectLst/>
                          <a:latin typeface="Century Gothic" panose="020B0502020202020204" pitchFamily="34" charset="0"/>
                        </a:rPr>
                        <a:t>GIU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2%</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31%</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67%</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18</a:t>
                      </a:r>
                    </a:p>
                  </a:txBody>
                  <a:tcPr marL="7620" marR="7620" marT="7620" marB="0" anchor="ctr"/>
                </a:tc>
                <a:extLst>
                  <a:ext uri="{0D108BD9-81ED-4DB2-BD59-A6C34878D82A}">
                    <a16:rowId xmlns:a16="http://schemas.microsoft.com/office/drawing/2014/main" val="2546973793"/>
                  </a:ext>
                </a:extLst>
              </a:tr>
              <a:tr h="357230">
                <a:tc>
                  <a:txBody>
                    <a:bodyPr/>
                    <a:lstStyle/>
                    <a:p>
                      <a:pPr algn="l" fontAlgn="ctr"/>
                      <a:r>
                        <a:rPr lang="it-IT" sz="1200" b="1" i="0" u="none" strike="noStrike">
                          <a:effectLst/>
                          <a:latin typeface="Century Gothic" panose="020B0502020202020204" pitchFamily="34" charset="0"/>
                        </a:rPr>
                        <a:t>SET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10%</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44%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46%</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32</a:t>
                      </a:r>
                    </a:p>
                  </a:txBody>
                  <a:tcPr marL="7620" marR="7620" marT="7620" marB="0" anchor="ctr"/>
                </a:tc>
                <a:extLst>
                  <a:ext uri="{0D108BD9-81ED-4DB2-BD59-A6C34878D82A}">
                    <a16:rowId xmlns:a16="http://schemas.microsoft.com/office/drawing/2014/main" val="3752504863"/>
                  </a:ext>
                </a:extLst>
              </a:tr>
              <a:tr h="357230">
                <a:tc>
                  <a:txBody>
                    <a:bodyPr/>
                    <a:lstStyle/>
                    <a:p>
                      <a:pPr algn="l" fontAlgn="ctr"/>
                      <a:r>
                        <a:rPr lang="it-IT" sz="1200" b="1" i="0" u="none" strike="noStrike">
                          <a:effectLst/>
                          <a:latin typeface="Century Gothic" panose="020B0502020202020204" pitchFamily="34" charset="0"/>
                        </a:rPr>
                        <a:t>DIC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2%</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56%</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42%</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30</a:t>
                      </a:r>
                    </a:p>
                  </a:txBody>
                  <a:tcPr marL="7620" marR="7620" marT="7620" marB="0" anchor="ctr"/>
                </a:tc>
                <a:extLst>
                  <a:ext uri="{0D108BD9-81ED-4DB2-BD59-A6C34878D82A}">
                    <a16:rowId xmlns:a16="http://schemas.microsoft.com/office/drawing/2014/main" val="4271376257"/>
                  </a:ext>
                </a:extLst>
              </a:tr>
              <a:tr h="357230">
                <a:tc>
                  <a:txBody>
                    <a:bodyPr/>
                    <a:lstStyle/>
                    <a:p>
                      <a:pPr algn="l" fontAlgn="ctr"/>
                      <a:r>
                        <a:rPr lang="it-IT" sz="1200" b="1" i="0" u="none" strike="noStrike">
                          <a:effectLst/>
                          <a:latin typeface="Century Gothic" panose="020B0502020202020204" pitchFamily="34" charset="0"/>
                        </a:rPr>
                        <a:t>MAR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8%</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67%</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25%</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42</a:t>
                      </a:r>
                    </a:p>
                  </a:txBody>
                  <a:tcPr marL="7620" marR="7620" marT="7620" marB="0" anchor="ctr"/>
                </a:tc>
                <a:extLst>
                  <a:ext uri="{0D108BD9-81ED-4DB2-BD59-A6C34878D82A}">
                    <a16:rowId xmlns:a16="http://schemas.microsoft.com/office/drawing/2014/main" val="3559385142"/>
                  </a:ext>
                </a:extLst>
              </a:tr>
              <a:tr h="357230">
                <a:tc>
                  <a:txBody>
                    <a:bodyPr/>
                    <a:lstStyle/>
                    <a:p>
                      <a:pPr algn="l" fontAlgn="ctr"/>
                      <a:r>
                        <a:rPr lang="it-IT" sz="1200" b="1" i="0" u="none" strike="noStrike">
                          <a:effectLst/>
                          <a:latin typeface="Century Gothic" panose="020B0502020202020204" pitchFamily="34" charset="0"/>
                        </a:rPr>
                        <a:t>GIU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12%</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68%</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20%</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46</a:t>
                      </a:r>
                    </a:p>
                  </a:txBody>
                  <a:tcPr marL="7620" marR="7620" marT="7620" marB="0" anchor="ctr"/>
                </a:tc>
                <a:extLst>
                  <a:ext uri="{0D108BD9-81ED-4DB2-BD59-A6C34878D82A}">
                    <a16:rowId xmlns:a16="http://schemas.microsoft.com/office/drawing/2014/main" val="3790754751"/>
                  </a:ext>
                </a:extLst>
              </a:tr>
              <a:tr h="357230">
                <a:tc gridSpan="4">
                  <a:txBody>
                    <a:bodyPr/>
                    <a:lstStyle/>
                    <a:p>
                      <a:pPr algn="l" fontAlgn="ctr"/>
                      <a:r>
                        <a:rPr lang="it-IT" sz="1600" b="1" i="0" u="none" strike="noStrike">
                          <a:solidFill>
                            <a:schemeClr val="tx1"/>
                          </a:solidFill>
                          <a:effectLst/>
                          <a:latin typeface="Century Gothic" panose="020B0502020202020204" pitchFamily="34" charset="0"/>
                        </a:rPr>
                        <a:t>PREV. SETTEMBRE ‘21</a:t>
                      </a:r>
                    </a:p>
                  </a:txBody>
                  <a:tcPr marL="7200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a:txBody>
                    <a:bodyPr/>
                    <a:lstStyle/>
                    <a:p>
                      <a:pPr algn="ctr" fontAlgn="ctr"/>
                      <a:r>
                        <a:rPr lang="it-IT" sz="1600" b="1" i="0" u="none" strike="noStrike" dirty="0">
                          <a:solidFill>
                            <a:srgbClr val="203864"/>
                          </a:solidFill>
                          <a:effectLst/>
                          <a:latin typeface="Century Gothic" panose="020B0502020202020204" pitchFamily="34" charset="0"/>
                        </a:rPr>
                        <a:t>49</a:t>
                      </a:r>
                    </a:p>
                  </a:txBody>
                  <a:tcPr marL="7620" marR="7620" marT="7620" marB="0" anchor="ctr"/>
                </a:tc>
                <a:extLst>
                  <a:ext uri="{0D108BD9-81ED-4DB2-BD59-A6C34878D82A}">
                    <a16:rowId xmlns:a16="http://schemas.microsoft.com/office/drawing/2014/main" val="1704451205"/>
                  </a:ext>
                </a:extLst>
              </a:tr>
            </a:tbl>
          </a:graphicData>
        </a:graphic>
      </p:graphicFrame>
      <p:cxnSp>
        <p:nvCxnSpPr>
          <p:cNvPr id="62" name="Connettore 2 61">
            <a:extLst>
              <a:ext uri="{FF2B5EF4-FFF2-40B4-BE49-F238E27FC236}">
                <a16:creationId xmlns:a16="http://schemas.microsoft.com/office/drawing/2014/main" id="{00957DCE-FF0B-48FE-B5D7-350CBBAB3B74}"/>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3" name="CasellaDiTesto 62">
            <a:extLst>
              <a:ext uri="{FF2B5EF4-FFF2-40B4-BE49-F238E27FC236}">
                <a16:creationId xmlns:a16="http://schemas.microsoft.com/office/drawing/2014/main" id="{998A22A5-9809-4E7C-A577-67E7F647A76F}"/>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64" name="Connettore 2 63">
            <a:extLst>
              <a:ext uri="{FF2B5EF4-FFF2-40B4-BE49-F238E27FC236}">
                <a16:creationId xmlns:a16="http://schemas.microsoft.com/office/drawing/2014/main" id="{0CEC4EEB-6C81-46DD-9913-92B3D968CE8C}"/>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5" name="CasellaDiTesto 64">
            <a:extLst>
              <a:ext uri="{FF2B5EF4-FFF2-40B4-BE49-F238E27FC236}">
                <a16:creationId xmlns:a16="http://schemas.microsoft.com/office/drawing/2014/main" id="{21E57418-8C6E-4050-A9BE-30EF193BAE41}"/>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graphicFrame>
        <p:nvGraphicFramePr>
          <p:cNvPr id="66" name="Tabella 65">
            <a:extLst>
              <a:ext uri="{FF2B5EF4-FFF2-40B4-BE49-F238E27FC236}">
                <a16:creationId xmlns:a16="http://schemas.microsoft.com/office/drawing/2014/main" id="{527F175E-44A8-4A93-B387-BD911D605C5F}"/>
              </a:ext>
            </a:extLst>
          </p:cNvPr>
          <p:cNvGraphicFramePr>
            <a:graphicFrameLocks noGrp="1"/>
          </p:cNvGraphicFramePr>
          <p:nvPr>
            <p:extLst>
              <p:ext uri="{D42A27DB-BD31-4B8C-83A1-F6EECF244321}">
                <p14:modId xmlns:p14="http://schemas.microsoft.com/office/powerpoint/2010/main" val="4198428677"/>
              </p:ext>
            </p:extLst>
          </p:nvPr>
        </p:nvGraphicFramePr>
        <p:xfrm>
          <a:off x="11147607" y="3147844"/>
          <a:ext cx="648000" cy="28578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357230">
                <a:tc>
                  <a:txBody>
                    <a:bodyPr/>
                    <a:lstStyle/>
                    <a:p>
                      <a:pPr algn="ctr" fontAlgn="ctr"/>
                      <a:r>
                        <a:rPr lang="it-IT" sz="1600" b="1" i="0" u="none" strike="noStrike">
                          <a:solidFill>
                            <a:srgbClr val="F79646"/>
                          </a:solidFill>
                          <a:effectLst/>
                          <a:latin typeface="Century Gothic" panose="020B0502020202020204" pitchFamily="34" charset="0"/>
                        </a:rPr>
                        <a:t>17</a:t>
                      </a:r>
                    </a:p>
                  </a:txBody>
                  <a:tcPr marL="7620" marR="7620" marT="7620" marB="0" anchor="ctr"/>
                </a:tc>
                <a:extLst>
                  <a:ext uri="{0D108BD9-81ED-4DB2-BD59-A6C34878D82A}">
                    <a16:rowId xmlns:a16="http://schemas.microsoft.com/office/drawing/2014/main" val="384464165"/>
                  </a:ext>
                </a:extLst>
              </a:tr>
              <a:tr h="357230">
                <a:tc>
                  <a:txBody>
                    <a:bodyPr/>
                    <a:lstStyle/>
                    <a:p>
                      <a:pPr algn="ctr" fontAlgn="ctr"/>
                      <a:r>
                        <a:rPr lang="it-IT" sz="1600" b="1" i="0" u="none" strike="noStrike">
                          <a:solidFill>
                            <a:srgbClr val="F79646"/>
                          </a:solidFill>
                          <a:effectLst/>
                          <a:latin typeface="Century Gothic" panose="020B0502020202020204" pitchFamily="34" charset="0"/>
                        </a:rPr>
                        <a:t>15</a:t>
                      </a:r>
                    </a:p>
                  </a:txBody>
                  <a:tcPr marL="7620" marR="7620" marT="7620" marB="0" anchor="ctr"/>
                </a:tc>
                <a:extLst>
                  <a:ext uri="{0D108BD9-81ED-4DB2-BD59-A6C34878D82A}">
                    <a16:rowId xmlns:a16="http://schemas.microsoft.com/office/drawing/2014/main" val="51798999"/>
                  </a:ext>
                </a:extLst>
              </a:tr>
              <a:tr h="357230">
                <a:tc>
                  <a:txBody>
                    <a:bodyPr/>
                    <a:lstStyle/>
                    <a:p>
                      <a:pPr algn="ctr" fontAlgn="ctr"/>
                      <a:r>
                        <a:rPr lang="it-IT" sz="1600" b="1" i="0" u="none" strike="noStrike">
                          <a:solidFill>
                            <a:srgbClr val="F79646"/>
                          </a:solidFill>
                          <a:effectLst/>
                          <a:latin typeface="Century Gothic" panose="020B0502020202020204" pitchFamily="34" charset="0"/>
                        </a:rPr>
                        <a:t>23</a:t>
                      </a:r>
                    </a:p>
                  </a:txBody>
                  <a:tcPr marL="7620" marR="7620" marT="7620" marB="0" anchor="ctr"/>
                </a:tc>
                <a:extLst>
                  <a:ext uri="{0D108BD9-81ED-4DB2-BD59-A6C34878D82A}">
                    <a16:rowId xmlns:a16="http://schemas.microsoft.com/office/drawing/2014/main" val="2113083857"/>
                  </a:ext>
                </a:extLst>
              </a:tr>
              <a:tr h="357230">
                <a:tc>
                  <a:txBody>
                    <a:bodyPr/>
                    <a:lstStyle/>
                    <a:p>
                      <a:pPr algn="ctr" fontAlgn="ctr"/>
                      <a:r>
                        <a:rPr lang="it-IT" sz="1600" b="1" i="0" u="none" strike="noStrike">
                          <a:solidFill>
                            <a:srgbClr val="F79646"/>
                          </a:solidFill>
                          <a:effectLst/>
                          <a:latin typeface="Century Gothic" panose="020B0502020202020204" pitchFamily="34" charset="0"/>
                        </a:rPr>
                        <a:t>21</a:t>
                      </a:r>
                    </a:p>
                  </a:txBody>
                  <a:tcPr marL="7620" marR="7620" marT="7620" marB="0" anchor="ctr"/>
                </a:tc>
                <a:extLst>
                  <a:ext uri="{0D108BD9-81ED-4DB2-BD59-A6C34878D82A}">
                    <a16:rowId xmlns:a16="http://schemas.microsoft.com/office/drawing/2014/main" val="1777035430"/>
                  </a:ext>
                </a:extLst>
              </a:tr>
              <a:tr h="357230">
                <a:tc>
                  <a:txBody>
                    <a:bodyPr/>
                    <a:lstStyle/>
                    <a:p>
                      <a:pPr algn="ctr" fontAlgn="ctr"/>
                      <a:r>
                        <a:rPr lang="it-IT" sz="1600" b="1" i="0" u="none" strike="noStrike">
                          <a:solidFill>
                            <a:srgbClr val="F79646"/>
                          </a:solidFill>
                          <a:effectLst/>
                          <a:latin typeface="Century Gothic" panose="020B0502020202020204" pitchFamily="34" charset="0"/>
                        </a:rPr>
                        <a:t>28</a:t>
                      </a:r>
                    </a:p>
                  </a:txBody>
                  <a:tcPr marL="7620" marR="7620" marT="7620" marB="0" anchor="ctr"/>
                </a:tc>
                <a:extLst>
                  <a:ext uri="{0D108BD9-81ED-4DB2-BD59-A6C34878D82A}">
                    <a16:rowId xmlns:a16="http://schemas.microsoft.com/office/drawing/2014/main" val="2964193220"/>
                  </a:ext>
                </a:extLst>
              </a:tr>
              <a:tr h="357230">
                <a:tc>
                  <a:txBody>
                    <a:bodyPr/>
                    <a:lstStyle/>
                    <a:p>
                      <a:pPr algn="ctr" fontAlgn="ctr"/>
                      <a:r>
                        <a:rPr lang="it-IT" sz="1600" b="1" i="0" u="none" strike="noStrike">
                          <a:solidFill>
                            <a:srgbClr val="F79646"/>
                          </a:solidFill>
                          <a:effectLst/>
                          <a:latin typeface="Century Gothic" panose="020B0502020202020204" pitchFamily="34" charset="0"/>
                        </a:rPr>
                        <a:t>41</a:t>
                      </a:r>
                    </a:p>
                  </a:txBody>
                  <a:tcPr marL="7620" marR="7620" marT="7620" marB="0" anchor="ctr"/>
                </a:tc>
                <a:extLst>
                  <a:ext uri="{0D108BD9-81ED-4DB2-BD59-A6C34878D82A}">
                    <a16:rowId xmlns:a16="http://schemas.microsoft.com/office/drawing/2014/main" val="3083891687"/>
                  </a:ext>
                </a:extLst>
              </a:tr>
              <a:tr h="357230">
                <a:tc>
                  <a:txBody>
                    <a:bodyPr/>
                    <a:lstStyle/>
                    <a:p>
                      <a:pPr algn="ctr" fontAlgn="ctr"/>
                      <a:r>
                        <a:rPr lang="it-IT" sz="1600" b="1" i="0" u="none" strike="noStrike">
                          <a:solidFill>
                            <a:srgbClr val="F79646"/>
                          </a:solidFill>
                          <a:effectLst/>
                          <a:latin typeface="Century Gothic" panose="020B0502020202020204" pitchFamily="34" charset="0"/>
                        </a:rPr>
                        <a:t>43</a:t>
                      </a:r>
                    </a:p>
                  </a:txBody>
                  <a:tcPr marL="7620" marR="7620" marT="7620" marB="0" anchor="ctr"/>
                </a:tc>
                <a:extLst>
                  <a:ext uri="{0D108BD9-81ED-4DB2-BD59-A6C34878D82A}">
                    <a16:rowId xmlns:a16="http://schemas.microsoft.com/office/drawing/2014/main" val="1328386160"/>
                  </a:ext>
                </a:extLst>
              </a:tr>
            </a:tbl>
          </a:graphicData>
        </a:graphic>
      </p:graphicFrame>
      <p:sp>
        <p:nvSpPr>
          <p:cNvPr id="26" name="Titolo 1">
            <a:extLst>
              <a:ext uri="{FF2B5EF4-FFF2-40B4-BE49-F238E27FC236}">
                <a16:creationId xmlns:a16="http://schemas.microsoft.com/office/drawing/2014/main" id="{5FD3C7F6-1470-4775-9BA2-8E798B2A44E3}"/>
              </a:ext>
            </a:extLst>
          </p:cNvPr>
          <p:cNvSpPr txBox="1">
            <a:spLocks/>
          </p:cNvSpPr>
          <p:nvPr/>
        </p:nvSpPr>
        <p:spPr>
          <a:xfrm>
            <a:off x="423287" y="1815998"/>
            <a:ext cx="6000228"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FABBISOGNO FINANZIARIO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sp>
        <p:nvSpPr>
          <p:cNvPr id="29" name="Ovale 28">
            <a:extLst>
              <a:ext uri="{FF2B5EF4-FFF2-40B4-BE49-F238E27FC236}">
                <a16:creationId xmlns:a16="http://schemas.microsoft.com/office/drawing/2014/main" id="{E11817B6-93E8-4871-BB84-72707659F11B}"/>
              </a:ext>
            </a:extLst>
          </p:cNvPr>
          <p:cNvSpPr/>
          <p:nvPr/>
        </p:nvSpPr>
        <p:spPr bwMode="auto">
          <a:xfrm>
            <a:off x="10219506" y="4932024"/>
            <a:ext cx="647998" cy="1111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6" name="Text Box 49">
            <a:extLst>
              <a:ext uri="{FF2B5EF4-FFF2-40B4-BE49-F238E27FC236}">
                <a16:creationId xmlns:a16="http://schemas.microsoft.com/office/drawing/2014/main" id="{51A46232-ED68-4F7B-9F48-D3E305D9188A}"/>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a:t>
            </a:r>
            <a:r>
              <a:rPr lang="it-IT" altLang="ja-JP" sz="900" b="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a:latin typeface="Century Gothic" panose="020B0502020202020204" pitchFamily="34" charset="0"/>
              </a:rPr>
              <a:t>I dati sono riportati all’universo.	</a:t>
            </a:r>
            <a:endParaRPr lang="it-IT" altLang="it-IT" sz="900">
              <a:latin typeface="Century Gothic" panose="020B0502020202020204" pitchFamily="34" charset="0"/>
            </a:endParaRPr>
          </a:p>
        </p:txBody>
      </p:sp>
      <p:cxnSp>
        <p:nvCxnSpPr>
          <p:cNvPr id="28" name="Connettore diritto 27">
            <a:extLst>
              <a:ext uri="{FF2B5EF4-FFF2-40B4-BE49-F238E27FC236}">
                <a16:creationId xmlns:a16="http://schemas.microsoft.com/office/drawing/2014/main" id="{B013EFE9-3EC1-4B63-9213-51B38CAC853D}"/>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39" name="Elemento grafico 38" descr="Freccia linea: curva antioraria">
            <a:extLst>
              <a:ext uri="{FF2B5EF4-FFF2-40B4-BE49-F238E27FC236}">
                <a16:creationId xmlns:a16="http://schemas.microsoft.com/office/drawing/2014/main" id="{B7F731FE-40C8-4D05-BE67-B11B4738E4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264157" flipH="1">
            <a:off x="6227313" y="3078248"/>
            <a:ext cx="899478" cy="914400"/>
          </a:xfrm>
          <a:prstGeom prst="rect">
            <a:avLst/>
          </a:prstGeom>
        </p:spPr>
      </p:pic>
      <p:sp>
        <p:nvSpPr>
          <p:cNvPr id="41" name="CasellaDiTesto 9">
            <a:extLst>
              <a:ext uri="{FF2B5EF4-FFF2-40B4-BE49-F238E27FC236}">
                <a16:creationId xmlns:a16="http://schemas.microsoft.com/office/drawing/2014/main" id="{9ECE39E5-FABE-4F0B-A5D7-6653D0907398}"/>
              </a:ext>
            </a:extLst>
          </p:cNvPr>
          <p:cNvSpPr txBox="1">
            <a:spLocks noChangeArrowheads="1"/>
          </p:cNvSpPr>
          <p:nvPr/>
        </p:nvSpPr>
        <p:spPr bwMode="auto">
          <a:xfrm>
            <a:off x="7339534" y="1797318"/>
            <a:ext cx="4586972"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a:latin typeface="Century Gothic" panose="020B0502020202020204" pitchFamily="34" charset="0"/>
              </a:rPr>
              <a:t>La capacità di fare fronte al fabbisogno finanziario della Sua impresa, ovvero la situazione della liquidità, negli ultimi tre mesi, rispetto ai tre mesi precedenti, è migliorata, rimasta invariata, peggiorata?	</a:t>
            </a:r>
            <a:endParaRPr lang="it-IT" altLang="it-IT" sz="1300" b="0">
              <a:solidFill>
                <a:schemeClr val="accent2"/>
              </a:solidFill>
              <a:latin typeface="Century Gothic" panose="020B0502020202020204" pitchFamily="34" charset="0"/>
            </a:endParaRPr>
          </a:p>
        </p:txBody>
      </p:sp>
      <p:sp>
        <p:nvSpPr>
          <p:cNvPr id="45" name="Rettangolo 44">
            <a:extLst>
              <a:ext uri="{FF2B5EF4-FFF2-40B4-BE49-F238E27FC236}">
                <a16:creationId xmlns:a16="http://schemas.microsoft.com/office/drawing/2014/main" id="{FEC1C9E9-9B06-4570-911B-077186E739DA}"/>
              </a:ext>
            </a:extLst>
          </p:cNvPr>
          <p:cNvSpPr/>
          <p:nvPr/>
        </p:nvSpPr>
        <p:spPr>
          <a:xfrm>
            <a:off x="4084854" y="247847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cxnSp>
        <p:nvCxnSpPr>
          <p:cNvPr id="21" name="Connettore diritto 20">
            <a:extLst>
              <a:ext uri="{FF2B5EF4-FFF2-40B4-BE49-F238E27FC236}">
                <a16:creationId xmlns:a16="http://schemas.microsoft.com/office/drawing/2014/main" id="{2D174692-6FB3-451D-BD3C-AE09C9789680}"/>
              </a:ext>
            </a:extLst>
          </p:cNvPr>
          <p:cNvCxnSpPr/>
          <p:nvPr/>
        </p:nvCxnSpPr>
        <p:spPr bwMode="auto">
          <a:xfrm>
            <a:off x="5125815"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24" name="Titolo 1">
            <a:extLst>
              <a:ext uri="{FF2B5EF4-FFF2-40B4-BE49-F238E27FC236}">
                <a16:creationId xmlns:a16="http://schemas.microsoft.com/office/drawing/2014/main" id="{0F0D1125-EC07-4E55-A6A7-369BEF80AF54}"/>
              </a:ext>
            </a:extLst>
          </p:cNvPr>
          <p:cNvSpPr txBox="1">
            <a:spLocks/>
          </p:cNvSpPr>
          <p:nvPr/>
        </p:nvSpPr>
        <p:spPr>
          <a:xfrm>
            <a:off x="335360" y="248643"/>
            <a:ext cx="11737304"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Fabbisogno finanziario </a:t>
            </a:r>
            <a:r>
              <a:rPr lang="it-IT" sz="2200" dirty="0">
                <a:solidFill>
                  <a:srgbClr val="203864"/>
                </a:solidFill>
                <a:latin typeface="Century Gothic" panose="020B0502020202020204" pitchFamily="34" charset="0"/>
                <a:ea typeface="+mj-ea"/>
                <a:cs typeface="Arial"/>
              </a:rPr>
              <a:t>|</a:t>
            </a:r>
            <a:r>
              <a:rPr lang="it-IT" sz="2200" b="0" dirty="0">
                <a:latin typeface="Century Gothic" panose="020B0502020202020204" pitchFamily="34" charset="0"/>
                <a:cs typeface="Arial"/>
              </a:rPr>
              <a:t> </a:t>
            </a:r>
            <a:r>
              <a:rPr lang="it-IT" sz="2200" dirty="0">
                <a:latin typeface="Century Gothic" panose="020B0502020202020204" pitchFamily="34" charset="0"/>
                <a:cs typeface="Arial"/>
              </a:rPr>
              <a:t>L’indicatore della liquidità delle imprese del terziario del FVG, seppur oltre la media nazionale, è quello che cresce più lentamente: ancora evidenti i segni della crisi e i livelli pre-pandemici restano distanti.</a:t>
            </a:r>
            <a:endParaRPr lang="it-IT" sz="2200" strike="sngStrike" dirty="0">
              <a:solidFill>
                <a:srgbClr val="FF0000"/>
              </a:solidFill>
              <a:latin typeface="Century Gothic" panose="020B0502020202020204" pitchFamily="34" charset="0"/>
              <a:ea typeface="+mj-ea"/>
              <a:cs typeface="Arial"/>
            </a:endParaRPr>
          </a:p>
        </p:txBody>
      </p:sp>
      <p:pic>
        <p:nvPicPr>
          <p:cNvPr id="2" name="Immagine 1">
            <a:extLst>
              <a:ext uri="{FF2B5EF4-FFF2-40B4-BE49-F238E27FC236}">
                <a16:creationId xmlns:a16="http://schemas.microsoft.com/office/drawing/2014/main" id="{A6C78509-4C16-4A95-B515-242423B54032}"/>
              </a:ext>
            </a:extLst>
          </p:cNvPr>
          <p:cNvPicPr>
            <a:picLocks noChangeAspect="1"/>
          </p:cNvPicPr>
          <p:nvPr/>
        </p:nvPicPr>
        <p:blipFill>
          <a:blip r:embed="rId4"/>
          <a:stretch>
            <a:fillRect/>
          </a:stretch>
        </p:blipFill>
        <p:spPr>
          <a:xfrm>
            <a:off x="424800" y="2278800"/>
            <a:ext cx="6037635" cy="3092400"/>
          </a:xfrm>
          <a:prstGeom prst="rect">
            <a:avLst/>
          </a:prstGeom>
        </p:spPr>
      </p:pic>
    </p:spTree>
    <p:extLst>
      <p:ext uri="{BB962C8B-B14F-4D97-AF65-F5344CB8AC3E}">
        <p14:creationId xmlns:p14="http://schemas.microsoft.com/office/powerpoint/2010/main" val="3952034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5AFB716-993A-4614-BD47-4015DDF254FC}"/>
              </a:ext>
            </a:extLst>
          </p:cNvPr>
          <p:cNvPicPr>
            <a:picLocks noChangeAspect="1"/>
          </p:cNvPicPr>
          <p:nvPr/>
        </p:nvPicPr>
        <p:blipFill>
          <a:blip r:embed="rId2"/>
          <a:stretch>
            <a:fillRect/>
          </a:stretch>
        </p:blipFill>
        <p:spPr>
          <a:xfrm>
            <a:off x="3305231" y="1306556"/>
            <a:ext cx="2866644" cy="2478024"/>
          </a:xfrm>
          <a:prstGeom prst="rect">
            <a:avLst/>
          </a:prstGeom>
        </p:spPr>
      </p:pic>
      <p:pic>
        <p:nvPicPr>
          <p:cNvPr id="3" name="Immagine 2">
            <a:extLst>
              <a:ext uri="{FF2B5EF4-FFF2-40B4-BE49-F238E27FC236}">
                <a16:creationId xmlns:a16="http://schemas.microsoft.com/office/drawing/2014/main" id="{753B239A-9CA5-4FD4-9356-4A79C86CEEE5}"/>
              </a:ext>
            </a:extLst>
          </p:cNvPr>
          <p:cNvPicPr>
            <a:picLocks noChangeAspect="1"/>
          </p:cNvPicPr>
          <p:nvPr/>
        </p:nvPicPr>
        <p:blipFill>
          <a:blip r:embed="rId3"/>
          <a:stretch>
            <a:fillRect/>
          </a:stretch>
        </p:blipFill>
        <p:spPr>
          <a:xfrm>
            <a:off x="6202326" y="1306905"/>
            <a:ext cx="2866644" cy="2478024"/>
          </a:xfrm>
          <a:prstGeom prst="rect">
            <a:avLst/>
          </a:prstGeom>
        </p:spPr>
      </p:pic>
      <p:pic>
        <p:nvPicPr>
          <p:cNvPr id="8" name="Immagine 7">
            <a:extLst>
              <a:ext uri="{FF2B5EF4-FFF2-40B4-BE49-F238E27FC236}">
                <a16:creationId xmlns:a16="http://schemas.microsoft.com/office/drawing/2014/main" id="{F9871CA0-1FAB-4353-ABCF-1345B8BCBB3B}"/>
              </a:ext>
            </a:extLst>
          </p:cNvPr>
          <p:cNvPicPr>
            <a:picLocks noChangeAspect="1"/>
          </p:cNvPicPr>
          <p:nvPr/>
        </p:nvPicPr>
        <p:blipFill>
          <a:blip r:embed="rId4"/>
          <a:stretch>
            <a:fillRect/>
          </a:stretch>
        </p:blipFill>
        <p:spPr>
          <a:xfrm>
            <a:off x="9080883" y="1307018"/>
            <a:ext cx="2866644" cy="2478024"/>
          </a:xfrm>
          <a:prstGeom prst="rect">
            <a:avLst/>
          </a:prstGeom>
        </p:spPr>
      </p:pic>
      <p:pic>
        <p:nvPicPr>
          <p:cNvPr id="9" name="Immagine 8">
            <a:extLst>
              <a:ext uri="{FF2B5EF4-FFF2-40B4-BE49-F238E27FC236}">
                <a16:creationId xmlns:a16="http://schemas.microsoft.com/office/drawing/2014/main" id="{95CADAB6-6249-49BC-854E-B517873A3FFC}"/>
              </a:ext>
            </a:extLst>
          </p:cNvPr>
          <p:cNvPicPr>
            <a:picLocks noChangeAspect="1"/>
          </p:cNvPicPr>
          <p:nvPr/>
        </p:nvPicPr>
        <p:blipFill>
          <a:blip r:embed="rId5"/>
          <a:stretch>
            <a:fillRect/>
          </a:stretch>
        </p:blipFill>
        <p:spPr>
          <a:xfrm>
            <a:off x="414525" y="3981060"/>
            <a:ext cx="2866644" cy="2478024"/>
          </a:xfrm>
          <a:prstGeom prst="rect">
            <a:avLst/>
          </a:prstGeom>
        </p:spPr>
      </p:pic>
      <p:pic>
        <p:nvPicPr>
          <p:cNvPr id="10" name="Immagine 9">
            <a:extLst>
              <a:ext uri="{FF2B5EF4-FFF2-40B4-BE49-F238E27FC236}">
                <a16:creationId xmlns:a16="http://schemas.microsoft.com/office/drawing/2014/main" id="{C9801DE2-8816-4B4C-B57D-390EA11D9800}"/>
              </a:ext>
            </a:extLst>
          </p:cNvPr>
          <p:cNvPicPr>
            <a:picLocks noChangeAspect="1"/>
          </p:cNvPicPr>
          <p:nvPr/>
        </p:nvPicPr>
        <p:blipFill>
          <a:blip r:embed="rId6"/>
          <a:stretch>
            <a:fillRect/>
          </a:stretch>
        </p:blipFill>
        <p:spPr>
          <a:xfrm>
            <a:off x="3302159" y="3979435"/>
            <a:ext cx="2866644" cy="2478024"/>
          </a:xfrm>
          <a:prstGeom prst="rect">
            <a:avLst/>
          </a:prstGeom>
        </p:spPr>
      </p:pic>
      <p:pic>
        <p:nvPicPr>
          <p:cNvPr id="11" name="Immagine 10">
            <a:extLst>
              <a:ext uri="{FF2B5EF4-FFF2-40B4-BE49-F238E27FC236}">
                <a16:creationId xmlns:a16="http://schemas.microsoft.com/office/drawing/2014/main" id="{CDDFB846-84E7-4D6F-BB5A-A3192D4A02E3}"/>
              </a:ext>
            </a:extLst>
          </p:cNvPr>
          <p:cNvPicPr>
            <a:picLocks noChangeAspect="1"/>
          </p:cNvPicPr>
          <p:nvPr/>
        </p:nvPicPr>
        <p:blipFill>
          <a:blip r:embed="rId7"/>
          <a:stretch>
            <a:fillRect/>
          </a:stretch>
        </p:blipFill>
        <p:spPr>
          <a:xfrm>
            <a:off x="6204490" y="3980393"/>
            <a:ext cx="2866644" cy="2478024"/>
          </a:xfrm>
          <a:prstGeom prst="rect">
            <a:avLst/>
          </a:prstGeom>
        </p:spPr>
      </p:pic>
      <p:pic>
        <p:nvPicPr>
          <p:cNvPr id="12" name="Immagine 11">
            <a:extLst>
              <a:ext uri="{FF2B5EF4-FFF2-40B4-BE49-F238E27FC236}">
                <a16:creationId xmlns:a16="http://schemas.microsoft.com/office/drawing/2014/main" id="{503016EF-E67E-48C1-B2DF-BAA4A1E0670D}"/>
              </a:ext>
            </a:extLst>
          </p:cNvPr>
          <p:cNvPicPr>
            <a:picLocks noChangeAspect="1"/>
          </p:cNvPicPr>
          <p:nvPr/>
        </p:nvPicPr>
        <p:blipFill>
          <a:blip r:embed="rId8"/>
          <a:stretch>
            <a:fillRect/>
          </a:stretch>
        </p:blipFill>
        <p:spPr>
          <a:xfrm>
            <a:off x="9083385" y="3976251"/>
            <a:ext cx="2866644" cy="2478024"/>
          </a:xfrm>
          <a:prstGeom prst="rect">
            <a:avLst/>
          </a:prstGeom>
        </p:spPr>
      </p:pic>
      <p:sp>
        <p:nvSpPr>
          <p:cNvPr id="126" name="Rettangolo 125">
            <a:extLst>
              <a:ext uri="{FF2B5EF4-FFF2-40B4-BE49-F238E27FC236}">
                <a16:creationId xmlns:a16="http://schemas.microsoft.com/office/drawing/2014/main" id="{8A4F71D5-2755-4B42-9D4B-92CB366A4AEA}"/>
              </a:ext>
            </a:extLst>
          </p:cNvPr>
          <p:cNvSpPr/>
          <p:nvPr/>
        </p:nvSpPr>
        <p:spPr bwMode="auto">
          <a:xfrm>
            <a:off x="3296692"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8" name="Rettangolo 127">
            <a:extLst>
              <a:ext uri="{FF2B5EF4-FFF2-40B4-BE49-F238E27FC236}">
                <a16:creationId xmlns:a16="http://schemas.microsoft.com/office/drawing/2014/main" id="{2F6A5C64-F0BF-40F0-AE13-9F2A1A2A82D6}"/>
              </a:ext>
            </a:extLst>
          </p:cNvPr>
          <p:cNvSpPr/>
          <p:nvPr/>
        </p:nvSpPr>
        <p:spPr bwMode="auto">
          <a:xfrm>
            <a:off x="6186016"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9" name="Rettangolo 128">
            <a:extLst>
              <a:ext uri="{FF2B5EF4-FFF2-40B4-BE49-F238E27FC236}">
                <a16:creationId xmlns:a16="http://schemas.microsoft.com/office/drawing/2014/main" id="{BBC250C3-6A26-4D60-B23F-2CA2C241BF22}"/>
              </a:ext>
            </a:extLst>
          </p:cNvPr>
          <p:cNvSpPr/>
          <p:nvPr/>
        </p:nvSpPr>
        <p:spPr bwMode="auto">
          <a:xfrm>
            <a:off x="9075340"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1" name="Rettangolo 130">
            <a:extLst>
              <a:ext uri="{FF2B5EF4-FFF2-40B4-BE49-F238E27FC236}">
                <a16:creationId xmlns:a16="http://schemas.microsoft.com/office/drawing/2014/main" id="{BD4EE782-EE34-4A43-916B-30026DEA6313}"/>
              </a:ext>
            </a:extLst>
          </p:cNvPr>
          <p:cNvSpPr/>
          <p:nvPr/>
        </p:nvSpPr>
        <p:spPr bwMode="auto">
          <a:xfrm>
            <a:off x="407368"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2" name="Rettangolo 131">
            <a:extLst>
              <a:ext uri="{FF2B5EF4-FFF2-40B4-BE49-F238E27FC236}">
                <a16:creationId xmlns:a16="http://schemas.microsoft.com/office/drawing/2014/main" id="{9A63879F-17A7-4F6B-B154-90DFC5976753}"/>
              </a:ext>
            </a:extLst>
          </p:cNvPr>
          <p:cNvSpPr/>
          <p:nvPr/>
        </p:nvSpPr>
        <p:spPr bwMode="auto">
          <a:xfrm>
            <a:off x="3296692"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3" name="Rettangolo 132">
            <a:extLst>
              <a:ext uri="{FF2B5EF4-FFF2-40B4-BE49-F238E27FC236}">
                <a16:creationId xmlns:a16="http://schemas.microsoft.com/office/drawing/2014/main" id="{27FA8462-87BF-4DC1-B5EC-D203DF27530F}"/>
              </a:ext>
            </a:extLst>
          </p:cNvPr>
          <p:cNvSpPr/>
          <p:nvPr/>
        </p:nvSpPr>
        <p:spPr bwMode="auto">
          <a:xfrm>
            <a:off x="6186016"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5" name="Rettangolo 134">
            <a:extLst>
              <a:ext uri="{FF2B5EF4-FFF2-40B4-BE49-F238E27FC236}">
                <a16:creationId xmlns:a16="http://schemas.microsoft.com/office/drawing/2014/main" id="{1D613B06-E77C-4EAC-8555-D359979721C7}"/>
              </a:ext>
            </a:extLst>
          </p:cNvPr>
          <p:cNvSpPr/>
          <p:nvPr/>
        </p:nvSpPr>
        <p:spPr bwMode="auto">
          <a:xfrm>
            <a:off x="9075340"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8" name="Titolo 1">
            <a:extLst>
              <a:ext uri="{FF2B5EF4-FFF2-40B4-BE49-F238E27FC236}">
                <a16:creationId xmlns:a16="http://schemas.microsoft.com/office/drawing/2014/main" id="{865A103C-A289-48F4-9343-F38F8A0D8707}"/>
              </a:ext>
            </a:extLst>
          </p:cNvPr>
          <p:cNvSpPr txBox="1">
            <a:spLocks/>
          </p:cNvSpPr>
          <p:nvPr/>
        </p:nvSpPr>
        <p:spPr>
          <a:xfrm>
            <a:off x="3237058"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FOOD</a:t>
            </a:r>
          </a:p>
        </p:txBody>
      </p:sp>
      <p:sp>
        <p:nvSpPr>
          <p:cNvPr id="139" name="Titolo 1">
            <a:extLst>
              <a:ext uri="{FF2B5EF4-FFF2-40B4-BE49-F238E27FC236}">
                <a16:creationId xmlns:a16="http://schemas.microsoft.com/office/drawing/2014/main" id="{69289B10-9BDC-4265-B0BA-EC75E372C8E0}"/>
              </a:ext>
            </a:extLst>
          </p:cNvPr>
          <p:cNvSpPr txBox="1">
            <a:spLocks/>
          </p:cNvSpPr>
          <p:nvPr/>
        </p:nvSpPr>
        <p:spPr>
          <a:xfrm>
            <a:off x="6127497"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NO FOOD</a:t>
            </a:r>
          </a:p>
        </p:txBody>
      </p:sp>
      <p:sp>
        <p:nvSpPr>
          <p:cNvPr id="140" name="Titolo 1">
            <a:extLst>
              <a:ext uri="{FF2B5EF4-FFF2-40B4-BE49-F238E27FC236}">
                <a16:creationId xmlns:a16="http://schemas.microsoft.com/office/drawing/2014/main" id="{977DE9CB-4ABE-4415-BEAB-B104CC1A98E5}"/>
              </a:ext>
            </a:extLst>
          </p:cNvPr>
          <p:cNvSpPr txBox="1">
            <a:spLocks/>
          </p:cNvSpPr>
          <p:nvPr/>
        </p:nvSpPr>
        <p:spPr>
          <a:xfrm>
            <a:off x="9015161"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Ristorazione</a:t>
            </a:r>
          </a:p>
        </p:txBody>
      </p:sp>
      <p:sp>
        <p:nvSpPr>
          <p:cNvPr id="142" name="Titolo 1">
            <a:extLst>
              <a:ext uri="{FF2B5EF4-FFF2-40B4-BE49-F238E27FC236}">
                <a16:creationId xmlns:a16="http://schemas.microsoft.com/office/drawing/2014/main" id="{A1CD647F-9E29-4C83-84CD-2AC3F249799E}"/>
              </a:ext>
            </a:extLst>
          </p:cNvPr>
          <p:cNvSpPr txBox="1">
            <a:spLocks/>
          </p:cNvSpPr>
          <p:nvPr/>
        </p:nvSpPr>
        <p:spPr>
          <a:xfrm>
            <a:off x="342906"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Ricezione turistica</a:t>
            </a:r>
          </a:p>
        </p:txBody>
      </p:sp>
      <p:sp>
        <p:nvSpPr>
          <p:cNvPr id="143" name="Titolo 1">
            <a:extLst>
              <a:ext uri="{FF2B5EF4-FFF2-40B4-BE49-F238E27FC236}">
                <a16:creationId xmlns:a16="http://schemas.microsoft.com/office/drawing/2014/main" id="{97B065B3-F9E8-41B9-B512-76DDD0E84D50}"/>
              </a:ext>
            </a:extLst>
          </p:cNvPr>
          <p:cNvSpPr txBox="1">
            <a:spLocks/>
          </p:cNvSpPr>
          <p:nvPr/>
        </p:nvSpPr>
        <p:spPr>
          <a:xfrm>
            <a:off x="3237058"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Trasporti e logistica</a:t>
            </a:r>
          </a:p>
        </p:txBody>
      </p:sp>
      <p:sp>
        <p:nvSpPr>
          <p:cNvPr id="144" name="Titolo 1">
            <a:extLst>
              <a:ext uri="{FF2B5EF4-FFF2-40B4-BE49-F238E27FC236}">
                <a16:creationId xmlns:a16="http://schemas.microsoft.com/office/drawing/2014/main" id="{00F5258F-89FF-4CC2-A5D5-B8409C4C76D7}"/>
              </a:ext>
            </a:extLst>
          </p:cNvPr>
          <p:cNvSpPr txBox="1">
            <a:spLocks/>
          </p:cNvSpPr>
          <p:nvPr/>
        </p:nvSpPr>
        <p:spPr>
          <a:xfrm>
            <a:off x="6127497"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imprese</a:t>
            </a:r>
          </a:p>
        </p:txBody>
      </p:sp>
      <p:sp>
        <p:nvSpPr>
          <p:cNvPr id="146" name="Titolo 1">
            <a:extLst>
              <a:ext uri="{FF2B5EF4-FFF2-40B4-BE49-F238E27FC236}">
                <a16:creationId xmlns:a16="http://schemas.microsoft.com/office/drawing/2014/main" id="{27411EEF-994D-4446-977F-C617CF527854}"/>
              </a:ext>
            </a:extLst>
          </p:cNvPr>
          <p:cNvSpPr txBox="1">
            <a:spLocks/>
          </p:cNvSpPr>
          <p:nvPr/>
        </p:nvSpPr>
        <p:spPr>
          <a:xfrm>
            <a:off x="9015161"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persona</a:t>
            </a:r>
          </a:p>
        </p:txBody>
      </p:sp>
      <p:sp>
        <p:nvSpPr>
          <p:cNvPr id="150" name="Rettangolo 149">
            <a:extLst>
              <a:ext uri="{FF2B5EF4-FFF2-40B4-BE49-F238E27FC236}">
                <a16:creationId xmlns:a16="http://schemas.microsoft.com/office/drawing/2014/main" id="{2BEC5ED2-52B8-4025-AF40-479539C47630}"/>
              </a:ext>
            </a:extLst>
          </p:cNvPr>
          <p:cNvSpPr/>
          <p:nvPr/>
        </p:nvSpPr>
        <p:spPr>
          <a:xfrm>
            <a:off x="3646969" y="1701756"/>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51" name="Rettangolo 150">
            <a:extLst>
              <a:ext uri="{FF2B5EF4-FFF2-40B4-BE49-F238E27FC236}">
                <a16:creationId xmlns:a16="http://schemas.microsoft.com/office/drawing/2014/main" id="{07F6A364-1654-4EB3-9FC5-4917C05D1013}"/>
              </a:ext>
            </a:extLst>
          </p:cNvPr>
          <p:cNvSpPr/>
          <p:nvPr/>
        </p:nvSpPr>
        <p:spPr>
          <a:xfrm>
            <a:off x="4384273" y="284678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26</a:t>
            </a:r>
          </a:p>
        </p:txBody>
      </p:sp>
      <p:sp>
        <p:nvSpPr>
          <p:cNvPr id="152" name="CasellaDiTesto 9">
            <a:extLst>
              <a:ext uri="{FF2B5EF4-FFF2-40B4-BE49-F238E27FC236}">
                <a16:creationId xmlns:a16="http://schemas.microsoft.com/office/drawing/2014/main" id="{D97A1F7C-F575-4E01-9F72-1D3A27DD5777}"/>
              </a:ext>
            </a:extLst>
          </p:cNvPr>
          <p:cNvSpPr txBox="1">
            <a:spLocks noChangeArrowheads="1"/>
          </p:cNvSpPr>
          <p:nvPr/>
        </p:nvSpPr>
        <p:spPr bwMode="auto">
          <a:xfrm>
            <a:off x="3403805" y="2950299"/>
            <a:ext cx="8687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FOOD</a:t>
            </a:r>
          </a:p>
        </p:txBody>
      </p:sp>
      <p:sp>
        <p:nvSpPr>
          <p:cNvPr id="168" name="Rettangolo 167">
            <a:extLst>
              <a:ext uri="{FF2B5EF4-FFF2-40B4-BE49-F238E27FC236}">
                <a16:creationId xmlns:a16="http://schemas.microsoft.com/office/drawing/2014/main" id="{67967B7E-9EC6-4477-B4CF-857CF52348BD}"/>
              </a:ext>
            </a:extLst>
          </p:cNvPr>
          <p:cNvSpPr/>
          <p:nvPr/>
        </p:nvSpPr>
        <p:spPr>
          <a:xfrm>
            <a:off x="5645424" y="202429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58</a:t>
            </a:r>
          </a:p>
        </p:txBody>
      </p:sp>
      <p:cxnSp>
        <p:nvCxnSpPr>
          <p:cNvPr id="169" name="Connettore diritto 168">
            <a:extLst>
              <a:ext uri="{FF2B5EF4-FFF2-40B4-BE49-F238E27FC236}">
                <a16:creationId xmlns:a16="http://schemas.microsoft.com/office/drawing/2014/main" id="{A8AF526C-F7AC-48CF-8D20-5889F9A662EB}"/>
              </a:ext>
            </a:extLst>
          </p:cNvPr>
          <p:cNvCxnSpPr>
            <a:cxnSpLocks/>
          </p:cNvCxnSpPr>
          <p:nvPr/>
        </p:nvCxnSpPr>
        <p:spPr bwMode="auto">
          <a:xfrm>
            <a:off x="4669655"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70" name="Titolo 1">
            <a:extLst>
              <a:ext uri="{FF2B5EF4-FFF2-40B4-BE49-F238E27FC236}">
                <a16:creationId xmlns:a16="http://schemas.microsoft.com/office/drawing/2014/main" id="{8998DACE-5215-4F5B-8799-91B46D69AD8D}"/>
              </a:ext>
            </a:extLst>
          </p:cNvPr>
          <p:cNvSpPr txBox="1">
            <a:spLocks/>
          </p:cNvSpPr>
          <p:nvPr/>
        </p:nvSpPr>
        <p:spPr>
          <a:xfrm>
            <a:off x="335360" y="248643"/>
            <a:ext cx="11856640" cy="747994"/>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Fabbisogno finanziario | </a:t>
            </a:r>
            <a:r>
              <a:rPr lang="it-IT" sz="2200">
                <a:latin typeface="Century Gothic" panose="020B0502020202020204" pitchFamily="34" charset="0"/>
                <a:cs typeface="Arial"/>
              </a:rPr>
              <a:t>La situazione della liquidità migliora per tutti i settori di attività, ma permangono le difficoltà per i comparti che hanno più patito la crisi nel 2020.</a:t>
            </a:r>
            <a:endParaRPr lang="it-IT" sz="2200" strike="sngStrike">
              <a:latin typeface="Century Gothic" panose="020B0502020202020204" pitchFamily="34" charset="0"/>
              <a:cs typeface="Arial"/>
            </a:endParaRPr>
          </a:p>
        </p:txBody>
      </p:sp>
      <p:sp>
        <p:nvSpPr>
          <p:cNvPr id="171" name="CasellaDiTesto 9">
            <a:extLst>
              <a:ext uri="{FF2B5EF4-FFF2-40B4-BE49-F238E27FC236}">
                <a16:creationId xmlns:a16="http://schemas.microsoft.com/office/drawing/2014/main" id="{9152B8E7-0BFF-4174-A10E-ABFAC64623F7}"/>
              </a:ext>
            </a:extLst>
          </p:cNvPr>
          <p:cNvSpPr txBox="1">
            <a:spLocks noChangeArrowheads="1"/>
          </p:cNvSpPr>
          <p:nvPr/>
        </p:nvSpPr>
        <p:spPr bwMode="auto">
          <a:xfrm>
            <a:off x="6229117" y="1891970"/>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2" name="CasellaDiTesto 9">
            <a:extLst>
              <a:ext uri="{FF2B5EF4-FFF2-40B4-BE49-F238E27FC236}">
                <a16:creationId xmlns:a16="http://schemas.microsoft.com/office/drawing/2014/main" id="{828B85D3-9370-4406-9538-9BCC248FB0E9}"/>
              </a:ext>
            </a:extLst>
          </p:cNvPr>
          <p:cNvSpPr txBox="1">
            <a:spLocks noChangeArrowheads="1"/>
          </p:cNvSpPr>
          <p:nvPr/>
        </p:nvSpPr>
        <p:spPr bwMode="auto">
          <a:xfrm>
            <a:off x="6325095" y="2632251"/>
            <a:ext cx="7353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NO FOOD</a:t>
            </a:r>
          </a:p>
        </p:txBody>
      </p:sp>
      <p:sp>
        <p:nvSpPr>
          <p:cNvPr id="173" name="CasellaDiTesto 9">
            <a:extLst>
              <a:ext uri="{FF2B5EF4-FFF2-40B4-BE49-F238E27FC236}">
                <a16:creationId xmlns:a16="http://schemas.microsoft.com/office/drawing/2014/main" id="{25B55F22-DE02-493A-B37B-68E38A78F51A}"/>
              </a:ext>
            </a:extLst>
          </p:cNvPr>
          <p:cNvSpPr txBox="1">
            <a:spLocks noChangeArrowheads="1"/>
          </p:cNvSpPr>
          <p:nvPr/>
        </p:nvSpPr>
        <p:spPr bwMode="auto">
          <a:xfrm>
            <a:off x="9080281" y="1866767"/>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4" name="CasellaDiTesto 9">
            <a:extLst>
              <a:ext uri="{FF2B5EF4-FFF2-40B4-BE49-F238E27FC236}">
                <a16:creationId xmlns:a16="http://schemas.microsoft.com/office/drawing/2014/main" id="{E0B3E0E1-2315-404B-AE8C-2EF0E8A35D3D}"/>
              </a:ext>
            </a:extLst>
          </p:cNvPr>
          <p:cNvSpPr txBox="1">
            <a:spLocks noChangeArrowheads="1"/>
          </p:cNvSpPr>
          <p:nvPr/>
        </p:nvSpPr>
        <p:spPr bwMode="auto">
          <a:xfrm>
            <a:off x="9132811" y="2438930"/>
            <a:ext cx="11262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Ristorazione</a:t>
            </a:r>
          </a:p>
        </p:txBody>
      </p:sp>
      <p:sp>
        <p:nvSpPr>
          <p:cNvPr id="175" name="CasellaDiTesto 9">
            <a:extLst>
              <a:ext uri="{FF2B5EF4-FFF2-40B4-BE49-F238E27FC236}">
                <a16:creationId xmlns:a16="http://schemas.microsoft.com/office/drawing/2014/main" id="{05C36CD0-4773-48A3-9F57-68530B07AF26}"/>
              </a:ext>
            </a:extLst>
          </p:cNvPr>
          <p:cNvSpPr txBox="1">
            <a:spLocks noChangeArrowheads="1"/>
          </p:cNvSpPr>
          <p:nvPr/>
        </p:nvSpPr>
        <p:spPr bwMode="auto">
          <a:xfrm>
            <a:off x="470420" y="4867433"/>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6" name="CasellaDiTesto 9">
            <a:extLst>
              <a:ext uri="{FF2B5EF4-FFF2-40B4-BE49-F238E27FC236}">
                <a16:creationId xmlns:a16="http://schemas.microsoft.com/office/drawing/2014/main" id="{B1999171-2EE2-45F8-B6B8-FAFD0876AF94}"/>
              </a:ext>
            </a:extLst>
          </p:cNvPr>
          <p:cNvSpPr txBox="1">
            <a:spLocks noChangeArrowheads="1"/>
          </p:cNvSpPr>
          <p:nvPr/>
        </p:nvSpPr>
        <p:spPr bwMode="auto">
          <a:xfrm>
            <a:off x="432933" y="4495776"/>
            <a:ext cx="13922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Ricezione turistica</a:t>
            </a:r>
          </a:p>
        </p:txBody>
      </p:sp>
      <p:sp>
        <p:nvSpPr>
          <p:cNvPr id="177" name="CasellaDiTesto 9">
            <a:extLst>
              <a:ext uri="{FF2B5EF4-FFF2-40B4-BE49-F238E27FC236}">
                <a16:creationId xmlns:a16="http://schemas.microsoft.com/office/drawing/2014/main" id="{AF2A6833-5FDF-464B-A046-0D752A859A95}"/>
              </a:ext>
            </a:extLst>
          </p:cNvPr>
          <p:cNvSpPr txBox="1">
            <a:spLocks noChangeArrowheads="1"/>
          </p:cNvSpPr>
          <p:nvPr/>
        </p:nvSpPr>
        <p:spPr bwMode="auto">
          <a:xfrm>
            <a:off x="3340517" y="4868726"/>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8" name="CasellaDiTesto 9">
            <a:extLst>
              <a:ext uri="{FF2B5EF4-FFF2-40B4-BE49-F238E27FC236}">
                <a16:creationId xmlns:a16="http://schemas.microsoft.com/office/drawing/2014/main" id="{2B9B0903-4901-4FA7-852D-A7A8B9ADDD80}"/>
              </a:ext>
            </a:extLst>
          </p:cNvPr>
          <p:cNvSpPr txBox="1">
            <a:spLocks noChangeArrowheads="1"/>
          </p:cNvSpPr>
          <p:nvPr/>
        </p:nvSpPr>
        <p:spPr bwMode="auto">
          <a:xfrm>
            <a:off x="3315183" y="4510912"/>
            <a:ext cx="13922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Trasporti</a:t>
            </a:r>
          </a:p>
        </p:txBody>
      </p:sp>
      <p:sp>
        <p:nvSpPr>
          <p:cNvPr id="179" name="CasellaDiTesto 9">
            <a:extLst>
              <a:ext uri="{FF2B5EF4-FFF2-40B4-BE49-F238E27FC236}">
                <a16:creationId xmlns:a16="http://schemas.microsoft.com/office/drawing/2014/main" id="{B8A7C3B6-4C8A-4B0A-B523-4ED96A7FB4A5}"/>
              </a:ext>
            </a:extLst>
          </p:cNvPr>
          <p:cNvSpPr txBox="1">
            <a:spLocks noChangeArrowheads="1"/>
          </p:cNvSpPr>
          <p:nvPr/>
        </p:nvSpPr>
        <p:spPr bwMode="auto">
          <a:xfrm>
            <a:off x="6210652" y="4861742"/>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0" name="CasellaDiTesto 9">
            <a:extLst>
              <a:ext uri="{FF2B5EF4-FFF2-40B4-BE49-F238E27FC236}">
                <a16:creationId xmlns:a16="http://schemas.microsoft.com/office/drawing/2014/main" id="{EDBB8F68-97DC-45D8-8EDD-D49AA7651933}"/>
              </a:ext>
            </a:extLst>
          </p:cNvPr>
          <p:cNvSpPr txBox="1">
            <a:spLocks noChangeArrowheads="1"/>
          </p:cNvSpPr>
          <p:nvPr/>
        </p:nvSpPr>
        <p:spPr bwMode="auto">
          <a:xfrm>
            <a:off x="6149369" y="4479939"/>
            <a:ext cx="104469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Imprese</a:t>
            </a:r>
          </a:p>
        </p:txBody>
      </p:sp>
      <p:sp>
        <p:nvSpPr>
          <p:cNvPr id="181" name="CasellaDiTesto 9">
            <a:extLst>
              <a:ext uri="{FF2B5EF4-FFF2-40B4-BE49-F238E27FC236}">
                <a16:creationId xmlns:a16="http://schemas.microsoft.com/office/drawing/2014/main" id="{854DD3D5-3164-4BA5-9ADF-ED0B51EBED22}"/>
              </a:ext>
            </a:extLst>
          </p:cNvPr>
          <p:cNvSpPr txBox="1">
            <a:spLocks noChangeArrowheads="1"/>
          </p:cNvSpPr>
          <p:nvPr/>
        </p:nvSpPr>
        <p:spPr bwMode="auto">
          <a:xfrm>
            <a:off x="9132811" y="4558403"/>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2" name="CasellaDiTesto 9">
            <a:extLst>
              <a:ext uri="{FF2B5EF4-FFF2-40B4-BE49-F238E27FC236}">
                <a16:creationId xmlns:a16="http://schemas.microsoft.com/office/drawing/2014/main" id="{E2EA2E80-515D-4B6D-BE40-DF1F6C1AFB67}"/>
              </a:ext>
            </a:extLst>
          </p:cNvPr>
          <p:cNvSpPr txBox="1">
            <a:spLocks noChangeArrowheads="1"/>
          </p:cNvSpPr>
          <p:nvPr/>
        </p:nvSpPr>
        <p:spPr bwMode="auto">
          <a:xfrm>
            <a:off x="9045873" y="4874353"/>
            <a:ext cx="1003694" cy="228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Persona</a:t>
            </a:r>
          </a:p>
        </p:txBody>
      </p:sp>
      <p:cxnSp>
        <p:nvCxnSpPr>
          <p:cNvPr id="183" name="Connettore diritto 182">
            <a:extLst>
              <a:ext uri="{FF2B5EF4-FFF2-40B4-BE49-F238E27FC236}">
                <a16:creationId xmlns:a16="http://schemas.microsoft.com/office/drawing/2014/main" id="{4267107C-ED89-4456-AD65-79769B393F54}"/>
              </a:ext>
            </a:extLst>
          </p:cNvPr>
          <p:cNvCxnSpPr/>
          <p:nvPr/>
        </p:nvCxnSpPr>
        <p:spPr bwMode="auto">
          <a:xfrm>
            <a:off x="1784127" y="4360625"/>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cxnSp>
        <p:nvCxnSpPr>
          <p:cNvPr id="184" name="Connettore diritto 183">
            <a:extLst>
              <a:ext uri="{FF2B5EF4-FFF2-40B4-BE49-F238E27FC236}">
                <a16:creationId xmlns:a16="http://schemas.microsoft.com/office/drawing/2014/main" id="{01E7FDC6-EA64-4DAD-A120-66D974566E00}"/>
              </a:ext>
            </a:extLst>
          </p:cNvPr>
          <p:cNvCxnSpPr>
            <a:cxnSpLocks/>
          </p:cNvCxnSpPr>
          <p:nvPr/>
        </p:nvCxnSpPr>
        <p:spPr bwMode="auto">
          <a:xfrm>
            <a:off x="7575099"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85" name="Rettangolo 184">
            <a:extLst>
              <a:ext uri="{FF2B5EF4-FFF2-40B4-BE49-F238E27FC236}">
                <a16:creationId xmlns:a16="http://schemas.microsoft.com/office/drawing/2014/main" id="{9B339A1A-804B-4E1C-B3C8-ACEE11F218CB}"/>
              </a:ext>
            </a:extLst>
          </p:cNvPr>
          <p:cNvSpPr/>
          <p:nvPr/>
        </p:nvSpPr>
        <p:spPr>
          <a:xfrm>
            <a:off x="6553964" y="1708430"/>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86" name="Connettore diritto 185">
            <a:extLst>
              <a:ext uri="{FF2B5EF4-FFF2-40B4-BE49-F238E27FC236}">
                <a16:creationId xmlns:a16="http://schemas.microsoft.com/office/drawing/2014/main" id="{676A31B3-CE84-4804-AAF4-8593D7A56B95}"/>
              </a:ext>
            </a:extLst>
          </p:cNvPr>
          <p:cNvCxnSpPr>
            <a:cxnSpLocks/>
          </p:cNvCxnSpPr>
          <p:nvPr/>
        </p:nvCxnSpPr>
        <p:spPr bwMode="auto">
          <a:xfrm>
            <a:off x="10445895" y="1751216"/>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87" name="Rettangolo 186">
            <a:extLst>
              <a:ext uri="{FF2B5EF4-FFF2-40B4-BE49-F238E27FC236}">
                <a16:creationId xmlns:a16="http://schemas.microsoft.com/office/drawing/2014/main" id="{D4BFDA6C-61EB-4B2C-8A23-FDB953D0738A}"/>
              </a:ext>
            </a:extLst>
          </p:cNvPr>
          <p:cNvSpPr/>
          <p:nvPr/>
        </p:nvSpPr>
        <p:spPr>
          <a:xfrm>
            <a:off x="9429849" y="1701756"/>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88" name="Rettangolo 187">
            <a:extLst>
              <a:ext uri="{FF2B5EF4-FFF2-40B4-BE49-F238E27FC236}">
                <a16:creationId xmlns:a16="http://schemas.microsoft.com/office/drawing/2014/main" id="{A0248F83-18BA-4A40-A875-4D91766F4F77}"/>
              </a:ext>
            </a:extLst>
          </p:cNvPr>
          <p:cNvSpPr/>
          <p:nvPr/>
        </p:nvSpPr>
        <p:spPr>
          <a:xfrm>
            <a:off x="769265" y="4336644"/>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89" name="Connettore diritto 188">
            <a:extLst>
              <a:ext uri="{FF2B5EF4-FFF2-40B4-BE49-F238E27FC236}">
                <a16:creationId xmlns:a16="http://schemas.microsoft.com/office/drawing/2014/main" id="{C058023F-FA64-4AD8-937B-F154C6D37F29}"/>
              </a:ext>
            </a:extLst>
          </p:cNvPr>
          <p:cNvCxnSpPr>
            <a:cxnSpLocks/>
          </p:cNvCxnSpPr>
          <p:nvPr/>
        </p:nvCxnSpPr>
        <p:spPr bwMode="auto">
          <a:xfrm>
            <a:off x="4695833" y="435165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90" name="Rettangolo 189">
            <a:extLst>
              <a:ext uri="{FF2B5EF4-FFF2-40B4-BE49-F238E27FC236}">
                <a16:creationId xmlns:a16="http://schemas.microsoft.com/office/drawing/2014/main" id="{1EBB4422-2BAE-431B-9D78-6669BB42BBF3}"/>
              </a:ext>
            </a:extLst>
          </p:cNvPr>
          <p:cNvSpPr/>
          <p:nvPr/>
        </p:nvSpPr>
        <p:spPr>
          <a:xfrm>
            <a:off x="3664012" y="432767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91" name="Connettore diritto 190">
            <a:extLst>
              <a:ext uri="{FF2B5EF4-FFF2-40B4-BE49-F238E27FC236}">
                <a16:creationId xmlns:a16="http://schemas.microsoft.com/office/drawing/2014/main" id="{40B5C6A3-9F68-4121-9FA2-6CCFDACF4C5C}"/>
              </a:ext>
            </a:extLst>
          </p:cNvPr>
          <p:cNvCxnSpPr>
            <a:cxnSpLocks/>
          </p:cNvCxnSpPr>
          <p:nvPr/>
        </p:nvCxnSpPr>
        <p:spPr bwMode="auto">
          <a:xfrm>
            <a:off x="7576101" y="434384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92" name="Rettangolo 191">
            <a:extLst>
              <a:ext uri="{FF2B5EF4-FFF2-40B4-BE49-F238E27FC236}">
                <a16:creationId xmlns:a16="http://schemas.microsoft.com/office/drawing/2014/main" id="{8505BDBD-0E96-4C0C-85C5-F7564DE29AD3}"/>
              </a:ext>
            </a:extLst>
          </p:cNvPr>
          <p:cNvSpPr/>
          <p:nvPr/>
        </p:nvSpPr>
        <p:spPr>
          <a:xfrm>
            <a:off x="6565321" y="431986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93" name="Rettangolo 192">
            <a:extLst>
              <a:ext uri="{FF2B5EF4-FFF2-40B4-BE49-F238E27FC236}">
                <a16:creationId xmlns:a16="http://schemas.microsoft.com/office/drawing/2014/main" id="{86661BBF-0CFB-4FE3-AF2F-7BC271F4C4EE}"/>
              </a:ext>
            </a:extLst>
          </p:cNvPr>
          <p:cNvSpPr/>
          <p:nvPr/>
        </p:nvSpPr>
        <p:spPr>
          <a:xfrm>
            <a:off x="7236851" y="2297171"/>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52</a:t>
            </a:r>
          </a:p>
        </p:txBody>
      </p:sp>
      <p:sp>
        <p:nvSpPr>
          <p:cNvPr id="194" name="Rettangolo 193">
            <a:extLst>
              <a:ext uri="{FF2B5EF4-FFF2-40B4-BE49-F238E27FC236}">
                <a16:creationId xmlns:a16="http://schemas.microsoft.com/office/drawing/2014/main" id="{99FBFFB2-F269-41A8-A4D7-F90B22ADB134}"/>
              </a:ext>
            </a:extLst>
          </p:cNvPr>
          <p:cNvSpPr/>
          <p:nvPr/>
        </p:nvSpPr>
        <p:spPr>
          <a:xfrm>
            <a:off x="8581574" y="2673378"/>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33</a:t>
            </a:r>
          </a:p>
        </p:txBody>
      </p:sp>
      <p:sp>
        <p:nvSpPr>
          <p:cNvPr id="195" name="Rettangolo 194">
            <a:extLst>
              <a:ext uri="{FF2B5EF4-FFF2-40B4-BE49-F238E27FC236}">
                <a16:creationId xmlns:a16="http://schemas.microsoft.com/office/drawing/2014/main" id="{643A7481-F2DF-4517-9C58-82E06FBA44EC}"/>
              </a:ext>
            </a:extLst>
          </p:cNvPr>
          <p:cNvSpPr/>
          <p:nvPr/>
        </p:nvSpPr>
        <p:spPr>
          <a:xfrm>
            <a:off x="11483910" y="2676418"/>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29</a:t>
            </a:r>
          </a:p>
        </p:txBody>
      </p:sp>
      <p:sp>
        <p:nvSpPr>
          <p:cNvPr id="196" name="Rettangolo 195">
            <a:extLst>
              <a:ext uri="{FF2B5EF4-FFF2-40B4-BE49-F238E27FC236}">
                <a16:creationId xmlns:a16="http://schemas.microsoft.com/office/drawing/2014/main" id="{23B7255E-1C62-4A6A-90A4-DDB0EC4B03F9}"/>
              </a:ext>
            </a:extLst>
          </p:cNvPr>
          <p:cNvSpPr/>
          <p:nvPr/>
        </p:nvSpPr>
        <p:spPr>
          <a:xfrm>
            <a:off x="10157370" y="1935066"/>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61</a:t>
            </a:r>
          </a:p>
        </p:txBody>
      </p:sp>
      <p:sp>
        <p:nvSpPr>
          <p:cNvPr id="197" name="Rettangolo 196">
            <a:extLst>
              <a:ext uri="{FF2B5EF4-FFF2-40B4-BE49-F238E27FC236}">
                <a16:creationId xmlns:a16="http://schemas.microsoft.com/office/drawing/2014/main" id="{10AE0EB2-F14E-47C5-948C-D234769325D5}"/>
              </a:ext>
            </a:extLst>
          </p:cNvPr>
          <p:cNvSpPr/>
          <p:nvPr/>
        </p:nvSpPr>
        <p:spPr>
          <a:xfrm>
            <a:off x="1490464" y="4510778"/>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67</a:t>
            </a:r>
          </a:p>
        </p:txBody>
      </p:sp>
      <p:sp>
        <p:nvSpPr>
          <p:cNvPr id="198" name="Rettangolo 197">
            <a:extLst>
              <a:ext uri="{FF2B5EF4-FFF2-40B4-BE49-F238E27FC236}">
                <a16:creationId xmlns:a16="http://schemas.microsoft.com/office/drawing/2014/main" id="{78B1F62B-62FD-4D7C-B5E2-034A8081DBE5}"/>
              </a:ext>
            </a:extLst>
          </p:cNvPr>
          <p:cNvSpPr/>
          <p:nvPr/>
        </p:nvSpPr>
        <p:spPr>
          <a:xfrm>
            <a:off x="2813673" y="523073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36</a:t>
            </a:r>
          </a:p>
        </p:txBody>
      </p:sp>
      <p:sp>
        <p:nvSpPr>
          <p:cNvPr id="199" name="Rettangolo 198">
            <a:extLst>
              <a:ext uri="{FF2B5EF4-FFF2-40B4-BE49-F238E27FC236}">
                <a16:creationId xmlns:a16="http://schemas.microsoft.com/office/drawing/2014/main" id="{3553AD58-EA67-44C3-AB59-EB009B5C4035}"/>
              </a:ext>
            </a:extLst>
          </p:cNvPr>
          <p:cNvSpPr/>
          <p:nvPr/>
        </p:nvSpPr>
        <p:spPr>
          <a:xfrm>
            <a:off x="4405104" y="458951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61</a:t>
            </a:r>
          </a:p>
        </p:txBody>
      </p:sp>
      <p:sp>
        <p:nvSpPr>
          <p:cNvPr id="200" name="Rettangolo 199">
            <a:extLst>
              <a:ext uri="{FF2B5EF4-FFF2-40B4-BE49-F238E27FC236}">
                <a16:creationId xmlns:a16="http://schemas.microsoft.com/office/drawing/2014/main" id="{3FADC6F7-CE65-4F30-9BBB-486934372780}"/>
              </a:ext>
            </a:extLst>
          </p:cNvPr>
          <p:cNvSpPr/>
          <p:nvPr/>
        </p:nvSpPr>
        <p:spPr>
          <a:xfrm>
            <a:off x="5486753" y="523180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40</a:t>
            </a:r>
          </a:p>
        </p:txBody>
      </p:sp>
      <p:sp>
        <p:nvSpPr>
          <p:cNvPr id="201" name="Rettangolo 200">
            <a:extLst>
              <a:ext uri="{FF2B5EF4-FFF2-40B4-BE49-F238E27FC236}">
                <a16:creationId xmlns:a16="http://schemas.microsoft.com/office/drawing/2014/main" id="{3EE9D0B7-04BE-4DAD-9A16-C77C890E36C2}"/>
              </a:ext>
            </a:extLst>
          </p:cNvPr>
          <p:cNvSpPr/>
          <p:nvPr/>
        </p:nvSpPr>
        <p:spPr>
          <a:xfrm>
            <a:off x="5705945" y="5156314"/>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42</a:t>
            </a:r>
          </a:p>
        </p:txBody>
      </p:sp>
      <p:sp>
        <p:nvSpPr>
          <p:cNvPr id="202" name="Rettangolo 201">
            <a:extLst>
              <a:ext uri="{FF2B5EF4-FFF2-40B4-BE49-F238E27FC236}">
                <a16:creationId xmlns:a16="http://schemas.microsoft.com/office/drawing/2014/main" id="{E1B0769A-CADF-406C-BF1F-FAC6736B64C5}"/>
              </a:ext>
            </a:extLst>
          </p:cNvPr>
          <p:cNvSpPr/>
          <p:nvPr/>
        </p:nvSpPr>
        <p:spPr>
          <a:xfrm>
            <a:off x="8559341" y="4709218"/>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58</a:t>
            </a:r>
          </a:p>
        </p:txBody>
      </p:sp>
      <p:sp>
        <p:nvSpPr>
          <p:cNvPr id="203" name="Rettangolo 202">
            <a:extLst>
              <a:ext uri="{FF2B5EF4-FFF2-40B4-BE49-F238E27FC236}">
                <a16:creationId xmlns:a16="http://schemas.microsoft.com/office/drawing/2014/main" id="{2DC7D02C-6C66-43DF-B91F-CD1EFE7624AE}"/>
              </a:ext>
            </a:extLst>
          </p:cNvPr>
          <p:cNvSpPr/>
          <p:nvPr/>
        </p:nvSpPr>
        <p:spPr>
          <a:xfrm>
            <a:off x="7274951" y="457053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63</a:t>
            </a:r>
          </a:p>
        </p:txBody>
      </p:sp>
      <p:sp>
        <p:nvSpPr>
          <p:cNvPr id="204" name="Rettangolo 203">
            <a:extLst>
              <a:ext uri="{FF2B5EF4-FFF2-40B4-BE49-F238E27FC236}">
                <a16:creationId xmlns:a16="http://schemas.microsoft.com/office/drawing/2014/main" id="{BAEE5E5E-E42A-4DD0-9FDE-640EF6191BC3}"/>
              </a:ext>
            </a:extLst>
          </p:cNvPr>
          <p:cNvSpPr/>
          <p:nvPr/>
        </p:nvSpPr>
        <p:spPr>
          <a:xfrm>
            <a:off x="10109370" y="4911903"/>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56</a:t>
            </a:r>
          </a:p>
        </p:txBody>
      </p:sp>
      <p:sp>
        <p:nvSpPr>
          <p:cNvPr id="205" name="Rettangolo 204">
            <a:extLst>
              <a:ext uri="{FF2B5EF4-FFF2-40B4-BE49-F238E27FC236}">
                <a16:creationId xmlns:a16="http://schemas.microsoft.com/office/drawing/2014/main" id="{E7CAA8A6-D6D1-41C5-8CA2-5AA28488F08E}"/>
              </a:ext>
            </a:extLst>
          </p:cNvPr>
          <p:cNvSpPr/>
          <p:nvPr/>
        </p:nvSpPr>
        <p:spPr>
          <a:xfrm>
            <a:off x="11411084" y="4847729"/>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50</a:t>
            </a:r>
          </a:p>
        </p:txBody>
      </p:sp>
      <p:sp>
        <p:nvSpPr>
          <p:cNvPr id="206" name="CasellaDiTesto 9">
            <a:extLst>
              <a:ext uri="{FF2B5EF4-FFF2-40B4-BE49-F238E27FC236}">
                <a16:creationId xmlns:a16="http://schemas.microsoft.com/office/drawing/2014/main" id="{FE258ED7-6236-4711-A350-4BAC9D67C4AB}"/>
              </a:ext>
            </a:extLst>
          </p:cNvPr>
          <p:cNvSpPr txBox="1">
            <a:spLocks noChangeArrowheads="1"/>
          </p:cNvSpPr>
          <p:nvPr/>
        </p:nvSpPr>
        <p:spPr bwMode="auto">
          <a:xfrm>
            <a:off x="3333035" y="1886520"/>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207" name="Rettangolo 206">
            <a:extLst>
              <a:ext uri="{FF2B5EF4-FFF2-40B4-BE49-F238E27FC236}">
                <a16:creationId xmlns:a16="http://schemas.microsoft.com/office/drawing/2014/main" id="{6FD25254-3791-40FD-A415-E067EA4C7A1D}"/>
              </a:ext>
            </a:extLst>
          </p:cNvPr>
          <p:cNvSpPr/>
          <p:nvPr/>
        </p:nvSpPr>
        <p:spPr>
          <a:xfrm>
            <a:off x="5361196" y="2039284"/>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56</a:t>
            </a:r>
          </a:p>
        </p:txBody>
      </p:sp>
      <p:sp>
        <p:nvSpPr>
          <p:cNvPr id="208" name="Rettangolo 207">
            <a:extLst>
              <a:ext uri="{FF2B5EF4-FFF2-40B4-BE49-F238E27FC236}">
                <a16:creationId xmlns:a16="http://schemas.microsoft.com/office/drawing/2014/main" id="{AC8324DA-0FB1-4C77-A810-E4B83A018752}"/>
              </a:ext>
            </a:extLst>
          </p:cNvPr>
          <p:cNvSpPr/>
          <p:nvPr/>
        </p:nvSpPr>
        <p:spPr>
          <a:xfrm>
            <a:off x="8336966" y="2797899"/>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29</a:t>
            </a:r>
          </a:p>
        </p:txBody>
      </p:sp>
      <p:sp>
        <p:nvSpPr>
          <p:cNvPr id="209" name="Rettangolo 208">
            <a:extLst>
              <a:ext uri="{FF2B5EF4-FFF2-40B4-BE49-F238E27FC236}">
                <a16:creationId xmlns:a16="http://schemas.microsoft.com/office/drawing/2014/main" id="{0D2468E3-075E-4745-9EA0-4C48278453F2}"/>
              </a:ext>
            </a:extLst>
          </p:cNvPr>
          <p:cNvSpPr/>
          <p:nvPr/>
        </p:nvSpPr>
        <p:spPr>
          <a:xfrm>
            <a:off x="11253403" y="286645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25</a:t>
            </a:r>
          </a:p>
        </p:txBody>
      </p:sp>
      <p:sp>
        <p:nvSpPr>
          <p:cNvPr id="210" name="Rettangolo 209">
            <a:extLst>
              <a:ext uri="{FF2B5EF4-FFF2-40B4-BE49-F238E27FC236}">
                <a16:creationId xmlns:a16="http://schemas.microsoft.com/office/drawing/2014/main" id="{4E3150AB-0630-4755-8BAB-910722DDA5D9}"/>
              </a:ext>
            </a:extLst>
          </p:cNvPr>
          <p:cNvSpPr/>
          <p:nvPr/>
        </p:nvSpPr>
        <p:spPr>
          <a:xfrm>
            <a:off x="2631673" y="534287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34</a:t>
            </a:r>
          </a:p>
        </p:txBody>
      </p:sp>
      <p:sp>
        <p:nvSpPr>
          <p:cNvPr id="211" name="Rettangolo 210">
            <a:extLst>
              <a:ext uri="{FF2B5EF4-FFF2-40B4-BE49-F238E27FC236}">
                <a16:creationId xmlns:a16="http://schemas.microsoft.com/office/drawing/2014/main" id="{51DDFEAE-1251-406D-B8FA-5ACB868BA5CA}"/>
              </a:ext>
            </a:extLst>
          </p:cNvPr>
          <p:cNvSpPr/>
          <p:nvPr/>
        </p:nvSpPr>
        <p:spPr>
          <a:xfrm>
            <a:off x="8243814" y="475369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55</a:t>
            </a:r>
          </a:p>
        </p:txBody>
      </p:sp>
      <p:sp>
        <p:nvSpPr>
          <p:cNvPr id="212" name="Rettangolo 211">
            <a:extLst>
              <a:ext uri="{FF2B5EF4-FFF2-40B4-BE49-F238E27FC236}">
                <a16:creationId xmlns:a16="http://schemas.microsoft.com/office/drawing/2014/main" id="{549BC378-F5F4-4B57-A829-7B0FE9D23C26}"/>
              </a:ext>
            </a:extLst>
          </p:cNvPr>
          <p:cNvSpPr/>
          <p:nvPr/>
        </p:nvSpPr>
        <p:spPr>
          <a:xfrm>
            <a:off x="11131046" y="487925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49</a:t>
            </a:r>
          </a:p>
        </p:txBody>
      </p:sp>
      <p:cxnSp>
        <p:nvCxnSpPr>
          <p:cNvPr id="220" name="Connettore diritto 219">
            <a:extLst>
              <a:ext uri="{FF2B5EF4-FFF2-40B4-BE49-F238E27FC236}">
                <a16:creationId xmlns:a16="http://schemas.microsoft.com/office/drawing/2014/main" id="{E626EBC5-C2DD-44A5-8D65-BDACE01D5DAE}"/>
              </a:ext>
            </a:extLst>
          </p:cNvPr>
          <p:cNvCxnSpPr>
            <a:cxnSpLocks/>
          </p:cNvCxnSpPr>
          <p:nvPr/>
        </p:nvCxnSpPr>
        <p:spPr bwMode="auto">
          <a:xfrm>
            <a:off x="10445892" y="4385573"/>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221" name="Rettangolo 220">
            <a:extLst>
              <a:ext uri="{FF2B5EF4-FFF2-40B4-BE49-F238E27FC236}">
                <a16:creationId xmlns:a16="http://schemas.microsoft.com/office/drawing/2014/main" id="{F2B92779-34FA-4F6E-896E-40E9FFC7BD3C}"/>
              </a:ext>
            </a:extLst>
          </p:cNvPr>
          <p:cNvSpPr/>
          <p:nvPr/>
        </p:nvSpPr>
        <p:spPr>
          <a:xfrm>
            <a:off x="9429846" y="433611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pic>
        <p:nvPicPr>
          <p:cNvPr id="87" name="Elemento grafico 86" descr="Professore">
            <a:extLst>
              <a:ext uri="{FF2B5EF4-FFF2-40B4-BE49-F238E27FC236}">
                <a16:creationId xmlns:a16="http://schemas.microsoft.com/office/drawing/2014/main" id="{F47A250C-16CE-45D8-B523-81CE64B8F24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2933" y="1105694"/>
            <a:ext cx="516155" cy="516155"/>
          </a:xfrm>
          <a:prstGeom prst="rect">
            <a:avLst/>
          </a:prstGeom>
        </p:spPr>
      </p:pic>
      <p:sp>
        <p:nvSpPr>
          <p:cNvPr id="88" name="Text Box 18">
            <a:extLst>
              <a:ext uri="{FF2B5EF4-FFF2-40B4-BE49-F238E27FC236}">
                <a16:creationId xmlns:a16="http://schemas.microsoft.com/office/drawing/2014/main" id="{B76F3E81-EB7C-4418-9C91-4277C3E4E16E}"/>
              </a:ext>
            </a:extLst>
          </p:cNvPr>
          <p:cNvSpPr txBox="1">
            <a:spLocks noChangeArrowheads="1"/>
          </p:cNvSpPr>
          <p:nvPr/>
        </p:nvSpPr>
        <p:spPr bwMode="auto">
          <a:xfrm>
            <a:off x="432933" y="1651413"/>
            <a:ext cx="2520001" cy="494624"/>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relativi a FVG</a:t>
            </a:r>
            <a:endParaRPr lang="it-IT" altLang="it-IT" sz="1300" b="1" i="1">
              <a:solidFill>
                <a:schemeClr val="tx1"/>
              </a:solidFill>
            </a:endParaRPr>
          </a:p>
        </p:txBody>
      </p:sp>
      <p:sp>
        <p:nvSpPr>
          <p:cNvPr id="89" name="Rettangolo 88">
            <a:extLst>
              <a:ext uri="{FF2B5EF4-FFF2-40B4-BE49-F238E27FC236}">
                <a16:creationId xmlns:a16="http://schemas.microsoft.com/office/drawing/2014/main" id="{ABDEB007-5D5E-4BDA-88A4-9AE185C24E3B}"/>
              </a:ext>
            </a:extLst>
          </p:cNvPr>
          <p:cNvSpPr/>
          <p:nvPr/>
        </p:nvSpPr>
        <p:spPr bwMode="auto">
          <a:xfrm>
            <a:off x="566459" y="2360400"/>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0" name="CasellaDiTesto 9">
            <a:extLst>
              <a:ext uri="{FF2B5EF4-FFF2-40B4-BE49-F238E27FC236}">
                <a16:creationId xmlns:a16="http://schemas.microsoft.com/office/drawing/2014/main" id="{645FB03C-D2A2-486A-95C7-77366CA83416}"/>
              </a:ext>
            </a:extLst>
          </p:cNvPr>
          <p:cNvSpPr txBox="1">
            <a:spLocks noChangeArrowheads="1"/>
          </p:cNvSpPr>
          <p:nvPr/>
        </p:nvSpPr>
        <p:spPr bwMode="auto">
          <a:xfrm>
            <a:off x="785014" y="2283399"/>
            <a:ext cx="161053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Settore di attività economica</a:t>
            </a:r>
          </a:p>
        </p:txBody>
      </p:sp>
      <p:sp>
        <p:nvSpPr>
          <p:cNvPr id="92" name="Rettangolo 91">
            <a:extLst>
              <a:ext uri="{FF2B5EF4-FFF2-40B4-BE49-F238E27FC236}">
                <a16:creationId xmlns:a16="http://schemas.microsoft.com/office/drawing/2014/main" id="{2FB76895-511B-44C7-9F38-A6B8883A11F1}"/>
              </a:ext>
            </a:extLst>
          </p:cNvPr>
          <p:cNvSpPr/>
          <p:nvPr/>
        </p:nvSpPr>
        <p:spPr bwMode="auto">
          <a:xfrm>
            <a:off x="566459" y="3004378"/>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5" name="CasellaDiTesto 9">
            <a:extLst>
              <a:ext uri="{FF2B5EF4-FFF2-40B4-BE49-F238E27FC236}">
                <a16:creationId xmlns:a16="http://schemas.microsoft.com/office/drawing/2014/main" id="{5B2707AF-74A3-41DB-938C-D6A19DE1D037}"/>
              </a:ext>
            </a:extLst>
          </p:cNvPr>
          <p:cNvSpPr txBox="1">
            <a:spLocks noChangeArrowheads="1"/>
          </p:cNvSpPr>
          <p:nvPr/>
        </p:nvSpPr>
        <p:spPr bwMode="auto">
          <a:xfrm>
            <a:off x="785014" y="2955837"/>
            <a:ext cx="161053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Totale Terziario</a:t>
            </a:r>
          </a:p>
        </p:txBody>
      </p:sp>
    </p:spTree>
    <p:extLst>
      <p:ext uri="{BB962C8B-B14F-4D97-AF65-F5344CB8AC3E}">
        <p14:creationId xmlns:p14="http://schemas.microsoft.com/office/powerpoint/2010/main" val="2571821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Immagine 70">
            <a:extLst>
              <a:ext uri="{FF2B5EF4-FFF2-40B4-BE49-F238E27FC236}">
                <a16:creationId xmlns:a16="http://schemas.microsoft.com/office/drawing/2014/main" id="{26868717-5DCA-43E6-8179-577406E496B4}"/>
              </a:ext>
            </a:extLst>
          </p:cNvPr>
          <p:cNvPicPr>
            <a:picLocks noChangeAspect="1"/>
          </p:cNvPicPr>
          <p:nvPr/>
        </p:nvPicPr>
        <p:blipFill>
          <a:blip r:embed="rId2"/>
          <a:stretch>
            <a:fillRect/>
          </a:stretch>
        </p:blipFill>
        <p:spPr>
          <a:xfrm>
            <a:off x="6491971" y="893570"/>
            <a:ext cx="5081016" cy="2558796"/>
          </a:xfrm>
          <a:prstGeom prst="rect">
            <a:avLst/>
          </a:prstGeom>
        </p:spPr>
      </p:pic>
      <p:pic>
        <p:nvPicPr>
          <p:cNvPr id="72" name="Immagine 71">
            <a:extLst>
              <a:ext uri="{FF2B5EF4-FFF2-40B4-BE49-F238E27FC236}">
                <a16:creationId xmlns:a16="http://schemas.microsoft.com/office/drawing/2014/main" id="{EF2951B0-EAF2-4D9D-9A1E-C9CD3036E59B}"/>
              </a:ext>
            </a:extLst>
          </p:cNvPr>
          <p:cNvPicPr>
            <a:picLocks noChangeAspect="1"/>
          </p:cNvPicPr>
          <p:nvPr/>
        </p:nvPicPr>
        <p:blipFill>
          <a:blip r:embed="rId3"/>
          <a:stretch>
            <a:fillRect/>
          </a:stretch>
        </p:blipFill>
        <p:spPr>
          <a:xfrm>
            <a:off x="6491971" y="3614424"/>
            <a:ext cx="5081016" cy="2558796"/>
          </a:xfrm>
          <a:prstGeom prst="rect">
            <a:avLst/>
          </a:prstGeom>
        </p:spPr>
      </p:pic>
      <p:pic>
        <p:nvPicPr>
          <p:cNvPr id="59" name="Immagine 58">
            <a:extLst>
              <a:ext uri="{FF2B5EF4-FFF2-40B4-BE49-F238E27FC236}">
                <a16:creationId xmlns:a16="http://schemas.microsoft.com/office/drawing/2014/main" id="{BB54E631-AA32-42C0-8607-079ED249C00C}"/>
              </a:ext>
            </a:extLst>
          </p:cNvPr>
          <p:cNvPicPr>
            <a:picLocks noChangeAspect="1"/>
          </p:cNvPicPr>
          <p:nvPr/>
        </p:nvPicPr>
        <p:blipFill>
          <a:blip r:embed="rId4"/>
          <a:stretch>
            <a:fillRect/>
          </a:stretch>
        </p:blipFill>
        <p:spPr>
          <a:xfrm>
            <a:off x="698849" y="895608"/>
            <a:ext cx="5081016" cy="2558796"/>
          </a:xfrm>
          <a:prstGeom prst="rect">
            <a:avLst/>
          </a:prstGeom>
        </p:spPr>
      </p:pic>
      <p:pic>
        <p:nvPicPr>
          <p:cNvPr id="68" name="Immagine 67">
            <a:extLst>
              <a:ext uri="{FF2B5EF4-FFF2-40B4-BE49-F238E27FC236}">
                <a16:creationId xmlns:a16="http://schemas.microsoft.com/office/drawing/2014/main" id="{3F6A176A-6723-4625-B4C9-6E052251F697}"/>
              </a:ext>
            </a:extLst>
          </p:cNvPr>
          <p:cNvPicPr>
            <a:picLocks noChangeAspect="1"/>
          </p:cNvPicPr>
          <p:nvPr/>
        </p:nvPicPr>
        <p:blipFill>
          <a:blip r:embed="rId5"/>
          <a:stretch>
            <a:fillRect/>
          </a:stretch>
        </p:blipFill>
        <p:spPr>
          <a:xfrm>
            <a:off x="695955" y="3629220"/>
            <a:ext cx="5081016" cy="2558796"/>
          </a:xfrm>
          <a:prstGeom prst="rect">
            <a:avLst/>
          </a:prstGeom>
        </p:spPr>
      </p:pic>
      <p:sp>
        <p:nvSpPr>
          <p:cNvPr id="37" name="Rettangolo 36">
            <a:extLst>
              <a:ext uri="{FF2B5EF4-FFF2-40B4-BE49-F238E27FC236}">
                <a16:creationId xmlns:a16="http://schemas.microsoft.com/office/drawing/2014/main" id="{5BF087BC-EDD1-45EB-845B-2D6BD9F6AD6D}"/>
              </a:ext>
            </a:extLst>
          </p:cNvPr>
          <p:cNvSpPr/>
          <p:nvPr/>
        </p:nvSpPr>
        <p:spPr bwMode="auto">
          <a:xfrm>
            <a:off x="671912" y="1081151"/>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41" name="CasellaDiTesto 40">
            <a:extLst>
              <a:ext uri="{FF2B5EF4-FFF2-40B4-BE49-F238E27FC236}">
                <a16:creationId xmlns:a16="http://schemas.microsoft.com/office/drawing/2014/main" id="{8EE0C1B4-F3DC-4C22-A6F4-B758E9F32279}"/>
              </a:ext>
            </a:extLst>
          </p:cNvPr>
          <p:cNvSpPr txBox="1"/>
          <p:nvPr/>
        </p:nvSpPr>
        <p:spPr>
          <a:xfrm>
            <a:off x="460156" y="896699"/>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Gorizia</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pic>
        <p:nvPicPr>
          <p:cNvPr id="45" name="Elemento grafico 44" descr="Professore">
            <a:extLst>
              <a:ext uri="{FF2B5EF4-FFF2-40B4-BE49-F238E27FC236}">
                <a16:creationId xmlns:a16="http://schemas.microsoft.com/office/drawing/2014/main" id="{E44F6F1F-A766-43B0-B2D9-B15B92A361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56529" y="6237312"/>
            <a:ext cx="387795" cy="387795"/>
          </a:xfrm>
          <a:prstGeom prst="rect">
            <a:avLst/>
          </a:prstGeom>
        </p:spPr>
      </p:pic>
      <p:sp>
        <p:nvSpPr>
          <p:cNvPr id="46" name="Text Box 18">
            <a:extLst>
              <a:ext uri="{FF2B5EF4-FFF2-40B4-BE49-F238E27FC236}">
                <a16:creationId xmlns:a16="http://schemas.microsoft.com/office/drawing/2014/main" id="{B422B959-4962-4BEF-A71F-4B9B9C1253F4}"/>
              </a:ext>
            </a:extLst>
          </p:cNvPr>
          <p:cNvSpPr txBox="1">
            <a:spLocks noChangeArrowheads="1"/>
          </p:cNvSpPr>
          <p:nvPr/>
        </p:nvSpPr>
        <p:spPr bwMode="auto">
          <a:xfrm>
            <a:off x="1631504" y="6312800"/>
            <a:ext cx="5819020" cy="294569"/>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per ciascuna provincia:</a:t>
            </a:r>
            <a:endParaRPr lang="it-IT" altLang="it-IT" sz="1300" b="1" i="1">
              <a:solidFill>
                <a:schemeClr val="tx1"/>
              </a:solidFill>
            </a:endParaRPr>
          </a:p>
        </p:txBody>
      </p:sp>
      <p:sp>
        <p:nvSpPr>
          <p:cNvPr id="47" name="Rettangolo 46">
            <a:extLst>
              <a:ext uri="{FF2B5EF4-FFF2-40B4-BE49-F238E27FC236}">
                <a16:creationId xmlns:a16="http://schemas.microsoft.com/office/drawing/2014/main" id="{F248DBB0-32F2-4CB2-BD18-94BE0D4DF300}"/>
              </a:ext>
            </a:extLst>
          </p:cNvPr>
          <p:cNvSpPr/>
          <p:nvPr/>
        </p:nvSpPr>
        <p:spPr bwMode="auto">
          <a:xfrm>
            <a:off x="7199406" y="6362431"/>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a:ln>
                <a:noFill/>
              </a:ln>
              <a:solidFill>
                <a:schemeClr val="tx1"/>
              </a:solidFill>
              <a:effectLst/>
              <a:latin typeface="Arial" charset="0"/>
            </a:endParaRPr>
          </a:p>
        </p:txBody>
      </p:sp>
      <p:sp>
        <p:nvSpPr>
          <p:cNvPr id="48" name="CasellaDiTesto 9">
            <a:extLst>
              <a:ext uri="{FF2B5EF4-FFF2-40B4-BE49-F238E27FC236}">
                <a16:creationId xmlns:a16="http://schemas.microsoft.com/office/drawing/2014/main" id="{C056E2FB-CEFB-472B-992A-21AEF3A30DB3}"/>
              </a:ext>
            </a:extLst>
          </p:cNvPr>
          <p:cNvSpPr txBox="1">
            <a:spLocks noChangeArrowheads="1"/>
          </p:cNvSpPr>
          <p:nvPr/>
        </p:nvSpPr>
        <p:spPr bwMode="auto">
          <a:xfrm>
            <a:off x="7389085" y="6313890"/>
            <a:ext cx="1918681"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Terziario Provincia</a:t>
            </a:r>
          </a:p>
        </p:txBody>
      </p:sp>
      <p:sp>
        <p:nvSpPr>
          <p:cNvPr id="49" name="Rettangolo 48">
            <a:extLst>
              <a:ext uri="{FF2B5EF4-FFF2-40B4-BE49-F238E27FC236}">
                <a16:creationId xmlns:a16="http://schemas.microsoft.com/office/drawing/2014/main" id="{B59552F0-D9C3-4D65-BA14-AD1AD4F3A7C4}"/>
              </a:ext>
            </a:extLst>
          </p:cNvPr>
          <p:cNvSpPr/>
          <p:nvPr/>
        </p:nvSpPr>
        <p:spPr bwMode="auto">
          <a:xfrm>
            <a:off x="9264352" y="6362431"/>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a:ln>
                <a:noFill/>
              </a:ln>
              <a:solidFill>
                <a:schemeClr val="tx1"/>
              </a:solidFill>
              <a:effectLst/>
              <a:latin typeface="Arial" charset="0"/>
            </a:endParaRPr>
          </a:p>
        </p:txBody>
      </p:sp>
      <p:sp>
        <p:nvSpPr>
          <p:cNvPr id="50" name="CasellaDiTesto 9">
            <a:extLst>
              <a:ext uri="{FF2B5EF4-FFF2-40B4-BE49-F238E27FC236}">
                <a16:creationId xmlns:a16="http://schemas.microsoft.com/office/drawing/2014/main" id="{BFAEA87A-8404-4673-A760-BBEFCFC8EC07}"/>
              </a:ext>
            </a:extLst>
          </p:cNvPr>
          <p:cNvSpPr txBox="1">
            <a:spLocks noChangeArrowheads="1"/>
          </p:cNvSpPr>
          <p:nvPr/>
        </p:nvSpPr>
        <p:spPr bwMode="auto">
          <a:xfrm>
            <a:off x="9454032" y="6313890"/>
            <a:ext cx="161053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Terziario FVG</a:t>
            </a:r>
          </a:p>
        </p:txBody>
      </p:sp>
      <p:cxnSp>
        <p:nvCxnSpPr>
          <p:cNvPr id="51" name="Connettore diritto 50">
            <a:extLst>
              <a:ext uri="{FF2B5EF4-FFF2-40B4-BE49-F238E27FC236}">
                <a16:creationId xmlns:a16="http://schemas.microsoft.com/office/drawing/2014/main" id="{C1E1CC2C-7B2F-45E1-B528-B07C68B2EA52}"/>
              </a:ext>
            </a:extLst>
          </p:cNvPr>
          <p:cNvCxnSpPr>
            <a:cxnSpLocks/>
          </p:cNvCxnSpPr>
          <p:nvPr/>
        </p:nvCxnSpPr>
        <p:spPr bwMode="auto">
          <a:xfrm>
            <a:off x="3260034" y="1332125"/>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52" name="Rettangolo 51">
            <a:extLst>
              <a:ext uri="{FF2B5EF4-FFF2-40B4-BE49-F238E27FC236}">
                <a16:creationId xmlns:a16="http://schemas.microsoft.com/office/drawing/2014/main" id="{3F18B398-8439-411A-82E6-3B4977657DE2}"/>
              </a:ext>
            </a:extLst>
          </p:cNvPr>
          <p:cNvSpPr/>
          <p:nvPr/>
        </p:nvSpPr>
        <p:spPr>
          <a:xfrm>
            <a:off x="2214955" y="1350331"/>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sp>
        <p:nvSpPr>
          <p:cNvPr id="54" name="Rettangolo 53">
            <a:extLst>
              <a:ext uri="{FF2B5EF4-FFF2-40B4-BE49-F238E27FC236}">
                <a16:creationId xmlns:a16="http://schemas.microsoft.com/office/drawing/2014/main" id="{CAF53486-6DB4-4245-BC0F-7A7FB289F807}"/>
              </a:ext>
            </a:extLst>
          </p:cNvPr>
          <p:cNvSpPr/>
          <p:nvPr/>
        </p:nvSpPr>
        <p:spPr>
          <a:xfrm>
            <a:off x="4698343" y="2213346"/>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43</a:t>
            </a:r>
          </a:p>
        </p:txBody>
      </p:sp>
      <p:sp>
        <p:nvSpPr>
          <p:cNvPr id="55" name="CasellaDiTesto 9">
            <a:extLst>
              <a:ext uri="{FF2B5EF4-FFF2-40B4-BE49-F238E27FC236}">
                <a16:creationId xmlns:a16="http://schemas.microsoft.com/office/drawing/2014/main" id="{75761C2F-33AA-4F32-AE24-FA66D96D1299}"/>
              </a:ext>
            </a:extLst>
          </p:cNvPr>
          <p:cNvSpPr txBox="1">
            <a:spLocks noChangeArrowheads="1"/>
          </p:cNvSpPr>
          <p:nvPr/>
        </p:nvSpPr>
        <p:spPr bwMode="auto">
          <a:xfrm>
            <a:off x="825085" y="1430896"/>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56" name="CasellaDiTesto 9">
            <a:extLst>
              <a:ext uri="{FF2B5EF4-FFF2-40B4-BE49-F238E27FC236}">
                <a16:creationId xmlns:a16="http://schemas.microsoft.com/office/drawing/2014/main" id="{D5C36102-E4F4-4B32-974B-D74E9EDAC3CC}"/>
              </a:ext>
            </a:extLst>
          </p:cNvPr>
          <p:cNvSpPr txBox="1">
            <a:spLocks noChangeArrowheads="1"/>
          </p:cNvSpPr>
          <p:nvPr/>
        </p:nvSpPr>
        <p:spPr bwMode="auto">
          <a:xfrm>
            <a:off x="1204473" y="2098683"/>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GO</a:t>
            </a:r>
          </a:p>
        </p:txBody>
      </p:sp>
      <p:sp>
        <p:nvSpPr>
          <p:cNvPr id="58" name="Rettangolo 57">
            <a:extLst>
              <a:ext uri="{FF2B5EF4-FFF2-40B4-BE49-F238E27FC236}">
                <a16:creationId xmlns:a16="http://schemas.microsoft.com/office/drawing/2014/main" id="{9C7424EA-1A8A-4E5A-9A3A-29FB4507511F}"/>
              </a:ext>
            </a:extLst>
          </p:cNvPr>
          <p:cNvSpPr/>
          <p:nvPr/>
        </p:nvSpPr>
        <p:spPr>
          <a:xfrm>
            <a:off x="5028348" y="2078144"/>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45</a:t>
            </a:r>
          </a:p>
        </p:txBody>
      </p:sp>
      <p:sp>
        <p:nvSpPr>
          <p:cNvPr id="57" name="Rettangolo 56">
            <a:extLst>
              <a:ext uri="{FF2B5EF4-FFF2-40B4-BE49-F238E27FC236}">
                <a16:creationId xmlns:a16="http://schemas.microsoft.com/office/drawing/2014/main" id="{27B8751E-4157-490C-ADD4-5DB096B66ABE}"/>
              </a:ext>
            </a:extLst>
          </p:cNvPr>
          <p:cNvSpPr/>
          <p:nvPr/>
        </p:nvSpPr>
        <p:spPr>
          <a:xfrm>
            <a:off x="2942103" y="2040973"/>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51</a:t>
            </a:r>
          </a:p>
        </p:txBody>
      </p:sp>
      <p:sp>
        <p:nvSpPr>
          <p:cNvPr id="61" name="Rettangolo 60">
            <a:extLst>
              <a:ext uri="{FF2B5EF4-FFF2-40B4-BE49-F238E27FC236}">
                <a16:creationId xmlns:a16="http://schemas.microsoft.com/office/drawing/2014/main" id="{CC040FB3-6544-4969-B40F-2BF078AA501C}"/>
              </a:ext>
            </a:extLst>
          </p:cNvPr>
          <p:cNvSpPr/>
          <p:nvPr/>
        </p:nvSpPr>
        <p:spPr bwMode="auto">
          <a:xfrm>
            <a:off x="6379764" y="1080060"/>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62" name="CasellaDiTesto 61">
            <a:extLst>
              <a:ext uri="{FF2B5EF4-FFF2-40B4-BE49-F238E27FC236}">
                <a16:creationId xmlns:a16="http://schemas.microsoft.com/office/drawing/2014/main" id="{77B74A4A-6B6A-40DE-A5DE-9D34A6E4D7C5}"/>
              </a:ext>
            </a:extLst>
          </p:cNvPr>
          <p:cNvSpPr txBox="1"/>
          <p:nvPr/>
        </p:nvSpPr>
        <p:spPr>
          <a:xfrm>
            <a:off x="6168008" y="895608"/>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Udine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63" name="Connettore diritto 62">
            <a:extLst>
              <a:ext uri="{FF2B5EF4-FFF2-40B4-BE49-F238E27FC236}">
                <a16:creationId xmlns:a16="http://schemas.microsoft.com/office/drawing/2014/main" id="{7034F51D-FBA0-4273-9851-D83B23C2D156}"/>
              </a:ext>
            </a:extLst>
          </p:cNvPr>
          <p:cNvCxnSpPr>
            <a:cxnSpLocks/>
          </p:cNvCxnSpPr>
          <p:nvPr/>
        </p:nvCxnSpPr>
        <p:spPr bwMode="auto">
          <a:xfrm>
            <a:off x="9038644" y="1331034"/>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64" name="Rettangolo 63">
            <a:extLst>
              <a:ext uri="{FF2B5EF4-FFF2-40B4-BE49-F238E27FC236}">
                <a16:creationId xmlns:a16="http://schemas.microsoft.com/office/drawing/2014/main" id="{E06B1716-5B93-4FD3-A57A-84A834A9A14F}"/>
              </a:ext>
            </a:extLst>
          </p:cNvPr>
          <p:cNvSpPr/>
          <p:nvPr/>
        </p:nvSpPr>
        <p:spPr>
          <a:xfrm>
            <a:off x="7993942" y="1360126"/>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sp>
        <p:nvSpPr>
          <p:cNvPr id="66" name="Rettangolo 65">
            <a:extLst>
              <a:ext uri="{FF2B5EF4-FFF2-40B4-BE49-F238E27FC236}">
                <a16:creationId xmlns:a16="http://schemas.microsoft.com/office/drawing/2014/main" id="{7313C4C5-F373-4BCC-8363-5938F9EC4B8F}"/>
              </a:ext>
            </a:extLst>
          </p:cNvPr>
          <p:cNvSpPr/>
          <p:nvPr/>
        </p:nvSpPr>
        <p:spPr>
          <a:xfrm>
            <a:off x="10435466" y="1865729"/>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49</a:t>
            </a:r>
          </a:p>
        </p:txBody>
      </p:sp>
      <p:sp>
        <p:nvSpPr>
          <p:cNvPr id="69" name="CasellaDiTesto 9">
            <a:extLst>
              <a:ext uri="{FF2B5EF4-FFF2-40B4-BE49-F238E27FC236}">
                <a16:creationId xmlns:a16="http://schemas.microsoft.com/office/drawing/2014/main" id="{3F9457E5-4244-4613-BD3C-A0E8E159AB53}"/>
              </a:ext>
            </a:extLst>
          </p:cNvPr>
          <p:cNvSpPr txBox="1">
            <a:spLocks noChangeArrowheads="1"/>
          </p:cNvSpPr>
          <p:nvPr/>
        </p:nvSpPr>
        <p:spPr bwMode="auto">
          <a:xfrm>
            <a:off x="6630285" y="2077584"/>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73" name="CasellaDiTesto 9">
            <a:extLst>
              <a:ext uri="{FF2B5EF4-FFF2-40B4-BE49-F238E27FC236}">
                <a16:creationId xmlns:a16="http://schemas.microsoft.com/office/drawing/2014/main" id="{0F0E05D7-C6B2-4AF0-938D-D284D21CA9D7}"/>
              </a:ext>
            </a:extLst>
          </p:cNvPr>
          <p:cNvSpPr txBox="1">
            <a:spLocks noChangeArrowheads="1"/>
          </p:cNvSpPr>
          <p:nvPr/>
        </p:nvSpPr>
        <p:spPr bwMode="auto">
          <a:xfrm>
            <a:off x="6630285" y="1337140"/>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UD</a:t>
            </a:r>
          </a:p>
        </p:txBody>
      </p:sp>
      <p:sp>
        <p:nvSpPr>
          <p:cNvPr id="75" name="Rettangolo 74">
            <a:extLst>
              <a:ext uri="{FF2B5EF4-FFF2-40B4-BE49-F238E27FC236}">
                <a16:creationId xmlns:a16="http://schemas.microsoft.com/office/drawing/2014/main" id="{8F2BD93A-A51B-466F-BC07-8309B3F54A02}"/>
              </a:ext>
            </a:extLst>
          </p:cNvPr>
          <p:cNvSpPr/>
          <p:nvPr/>
        </p:nvSpPr>
        <p:spPr>
          <a:xfrm>
            <a:off x="10794932" y="1741295"/>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52</a:t>
            </a:r>
          </a:p>
        </p:txBody>
      </p:sp>
      <p:sp>
        <p:nvSpPr>
          <p:cNvPr id="77" name="Rettangolo 76">
            <a:extLst>
              <a:ext uri="{FF2B5EF4-FFF2-40B4-BE49-F238E27FC236}">
                <a16:creationId xmlns:a16="http://schemas.microsoft.com/office/drawing/2014/main" id="{3F0BD421-7F81-4FE1-AD50-A3D5CB22D409}"/>
              </a:ext>
            </a:extLst>
          </p:cNvPr>
          <p:cNvSpPr/>
          <p:nvPr/>
        </p:nvSpPr>
        <p:spPr>
          <a:xfrm>
            <a:off x="8986952" y="1488091"/>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66</a:t>
            </a:r>
          </a:p>
        </p:txBody>
      </p:sp>
      <p:sp>
        <p:nvSpPr>
          <p:cNvPr id="119" name="Rettangolo 118">
            <a:extLst>
              <a:ext uri="{FF2B5EF4-FFF2-40B4-BE49-F238E27FC236}">
                <a16:creationId xmlns:a16="http://schemas.microsoft.com/office/drawing/2014/main" id="{82992276-2226-41BC-85A0-83886D11C425}"/>
              </a:ext>
            </a:extLst>
          </p:cNvPr>
          <p:cNvSpPr/>
          <p:nvPr/>
        </p:nvSpPr>
        <p:spPr bwMode="auto">
          <a:xfrm>
            <a:off x="669506" y="3779645"/>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0" name="CasellaDiTesto 119">
            <a:extLst>
              <a:ext uri="{FF2B5EF4-FFF2-40B4-BE49-F238E27FC236}">
                <a16:creationId xmlns:a16="http://schemas.microsoft.com/office/drawing/2014/main" id="{46C1A794-DBEB-40CE-800B-D3A725818C09}"/>
              </a:ext>
            </a:extLst>
          </p:cNvPr>
          <p:cNvSpPr txBox="1"/>
          <p:nvPr/>
        </p:nvSpPr>
        <p:spPr>
          <a:xfrm>
            <a:off x="457750" y="3595193"/>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Pordenone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121" name="Connettore diritto 120">
            <a:extLst>
              <a:ext uri="{FF2B5EF4-FFF2-40B4-BE49-F238E27FC236}">
                <a16:creationId xmlns:a16="http://schemas.microsoft.com/office/drawing/2014/main" id="{AA5040B2-3237-473E-879E-AF9922104561}"/>
              </a:ext>
            </a:extLst>
          </p:cNvPr>
          <p:cNvCxnSpPr>
            <a:cxnSpLocks/>
          </p:cNvCxnSpPr>
          <p:nvPr/>
        </p:nvCxnSpPr>
        <p:spPr bwMode="auto">
          <a:xfrm>
            <a:off x="3257628" y="4030619"/>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22" name="Rettangolo 121">
            <a:extLst>
              <a:ext uri="{FF2B5EF4-FFF2-40B4-BE49-F238E27FC236}">
                <a16:creationId xmlns:a16="http://schemas.microsoft.com/office/drawing/2014/main" id="{244A4083-F83E-4504-8475-4AD29517E06F}"/>
              </a:ext>
            </a:extLst>
          </p:cNvPr>
          <p:cNvSpPr/>
          <p:nvPr/>
        </p:nvSpPr>
        <p:spPr>
          <a:xfrm>
            <a:off x="2218472" y="4075507"/>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sp>
        <p:nvSpPr>
          <p:cNvPr id="123" name="Rettangolo 122">
            <a:extLst>
              <a:ext uri="{FF2B5EF4-FFF2-40B4-BE49-F238E27FC236}">
                <a16:creationId xmlns:a16="http://schemas.microsoft.com/office/drawing/2014/main" id="{D37B759C-42D8-41B7-9CC7-5D0AC77E15EA}"/>
              </a:ext>
            </a:extLst>
          </p:cNvPr>
          <p:cNvSpPr/>
          <p:nvPr/>
        </p:nvSpPr>
        <p:spPr>
          <a:xfrm>
            <a:off x="4709544" y="4918037"/>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49</a:t>
            </a:r>
          </a:p>
        </p:txBody>
      </p:sp>
      <p:sp>
        <p:nvSpPr>
          <p:cNvPr id="124" name="CasellaDiTesto 9">
            <a:extLst>
              <a:ext uri="{FF2B5EF4-FFF2-40B4-BE49-F238E27FC236}">
                <a16:creationId xmlns:a16="http://schemas.microsoft.com/office/drawing/2014/main" id="{733CF2FB-0EBF-4B4D-ABD4-A24AAC162F41}"/>
              </a:ext>
            </a:extLst>
          </p:cNvPr>
          <p:cNvSpPr txBox="1">
            <a:spLocks noChangeArrowheads="1"/>
          </p:cNvSpPr>
          <p:nvPr/>
        </p:nvSpPr>
        <p:spPr bwMode="auto">
          <a:xfrm>
            <a:off x="941927" y="4153092"/>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125" name="CasellaDiTesto 9">
            <a:extLst>
              <a:ext uri="{FF2B5EF4-FFF2-40B4-BE49-F238E27FC236}">
                <a16:creationId xmlns:a16="http://schemas.microsoft.com/office/drawing/2014/main" id="{B584A073-BAB1-4370-AD31-980C85584D44}"/>
              </a:ext>
            </a:extLst>
          </p:cNvPr>
          <p:cNvSpPr txBox="1">
            <a:spLocks noChangeArrowheads="1"/>
          </p:cNvSpPr>
          <p:nvPr/>
        </p:nvSpPr>
        <p:spPr bwMode="auto">
          <a:xfrm>
            <a:off x="964086" y="4651854"/>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PN</a:t>
            </a:r>
          </a:p>
        </p:txBody>
      </p:sp>
      <p:sp>
        <p:nvSpPr>
          <p:cNvPr id="126" name="Rettangolo 125">
            <a:extLst>
              <a:ext uri="{FF2B5EF4-FFF2-40B4-BE49-F238E27FC236}">
                <a16:creationId xmlns:a16="http://schemas.microsoft.com/office/drawing/2014/main" id="{FB735E37-5FD1-4697-9E03-E0C0F2A0DCC9}"/>
              </a:ext>
            </a:extLst>
          </p:cNvPr>
          <p:cNvSpPr/>
          <p:nvPr/>
        </p:nvSpPr>
        <p:spPr>
          <a:xfrm>
            <a:off x="5040065" y="4725652"/>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52</a:t>
            </a:r>
          </a:p>
        </p:txBody>
      </p:sp>
      <p:sp>
        <p:nvSpPr>
          <p:cNvPr id="128" name="Rettangolo 127">
            <a:extLst>
              <a:ext uri="{FF2B5EF4-FFF2-40B4-BE49-F238E27FC236}">
                <a16:creationId xmlns:a16="http://schemas.microsoft.com/office/drawing/2014/main" id="{335BA7EF-A252-406D-AB2B-97B243448D78}"/>
              </a:ext>
            </a:extLst>
          </p:cNvPr>
          <p:cNvSpPr/>
          <p:nvPr/>
        </p:nvSpPr>
        <p:spPr>
          <a:xfrm>
            <a:off x="2895215" y="4563164"/>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58</a:t>
            </a:r>
          </a:p>
        </p:txBody>
      </p:sp>
      <p:sp>
        <p:nvSpPr>
          <p:cNvPr id="131" name="Rettangolo 130">
            <a:extLst>
              <a:ext uri="{FF2B5EF4-FFF2-40B4-BE49-F238E27FC236}">
                <a16:creationId xmlns:a16="http://schemas.microsoft.com/office/drawing/2014/main" id="{869B22CC-9488-4060-9FA4-DF5A54B0EE8D}"/>
              </a:ext>
            </a:extLst>
          </p:cNvPr>
          <p:cNvSpPr/>
          <p:nvPr/>
        </p:nvSpPr>
        <p:spPr bwMode="auto">
          <a:xfrm>
            <a:off x="6377358" y="3778554"/>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2" name="CasellaDiTesto 131">
            <a:extLst>
              <a:ext uri="{FF2B5EF4-FFF2-40B4-BE49-F238E27FC236}">
                <a16:creationId xmlns:a16="http://schemas.microsoft.com/office/drawing/2014/main" id="{3E4913B6-02A6-4B03-AE86-A9B3320C8B26}"/>
              </a:ext>
            </a:extLst>
          </p:cNvPr>
          <p:cNvSpPr txBox="1"/>
          <p:nvPr/>
        </p:nvSpPr>
        <p:spPr>
          <a:xfrm>
            <a:off x="6165602" y="3594102"/>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Trieste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133" name="Connettore diritto 132">
            <a:extLst>
              <a:ext uri="{FF2B5EF4-FFF2-40B4-BE49-F238E27FC236}">
                <a16:creationId xmlns:a16="http://schemas.microsoft.com/office/drawing/2014/main" id="{A61A5F5F-CCF9-4E47-A752-F0EC9DB3C417}"/>
              </a:ext>
            </a:extLst>
          </p:cNvPr>
          <p:cNvCxnSpPr>
            <a:cxnSpLocks/>
          </p:cNvCxnSpPr>
          <p:nvPr/>
        </p:nvCxnSpPr>
        <p:spPr bwMode="auto">
          <a:xfrm>
            <a:off x="9036238" y="4029528"/>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34" name="Rettangolo 133">
            <a:extLst>
              <a:ext uri="{FF2B5EF4-FFF2-40B4-BE49-F238E27FC236}">
                <a16:creationId xmlns:a16="http://schemas.microsoft.com/office/drawing/2014/main" id="{5124E143-7762-4439-9734-ACBD114FB1D7}"/>
              </a:ext>
            </a:extLst>
          </p:cNvPr>
          <p:cNvSpPr/>
          <p:nvPr/>
        </p:nvSpPr>
        <p:spPr>
          <a:xfrm>
            <a:off x="7991536" y="4058620"/>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sp>
        <p:nvSpPr>
          <p:cNvPr id="135" name="Rettangolo 134">
            <a:extLst>
              <a:ext uri="{FF2B5EF4-FFF2-40B4-BE49-F238E27FC236}">
                <a16:creationId xmlns:a16="http://schemas.microsoft.com/office/drawing/2014/main" id="{406B1B7E-C921-4889-B1EE-2EA6A1F26E82}"/>
              </a:ext>
            </a:extLst>
          </p:cNvPr>
          <p:cNvSpPr/>
          <p:nvPr/>
        </p:nvSpPr>
        <p:spPr>
          <a:xfrm>
            <a:off x="10523529" y="4886635"/>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45</a:t>
            </a:r>
          </a:p>
        </p:txBody>
      </p:sp>
      <p:sp>
        <p:nvSpPr>
          <p:cNvPr id="136" name="CasellaDiTesto 9">
            <a:extLst>
              <a:ext uri="{FF2B5EF4-FFF2-40B4-BE49-F238E27FC236}">
                <a16:creationId xmlns:a16="http://schemas.microsoft.com/office/drawing/2014/main" id="{4017C5B1-46B8-467A-90CB-4FFE6B2CDB75}"/>
              </a:ext>
            </a:extLst>
          </p:cNvPr>
          <p:cNvSpPr txBox="1">
            <a:spLocks noChangeArrowheads="1"/>
          </p:cNvSpPr>
          <p:nvPr/>
        </p:nvSpPr>
        <p:spPr bwMode="auto">
          <a:xfrm>
            <a:off x="6572829" y="4096894"/>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137" name="CasellaDiTesto 9">
            <a:extLst>
              <a:ext uri="{FF2B5EF4-FFF2-40B4-BE49-F238E27FC236}">
                <a16:creationId xmlns:a16="http://schemas.microsoft.com/office/drawing/2014/main" id="{F357DBDC-F5B2-4B51-8DFC-F7411724A570}"/>
              </a:ext>
            </a:extLst>
          </p:cNvPr>
          <p:cNvSpPr txBox="1">
            <a:spLocks noChangeArrowheads="1"/>
          </p:cNvSpPr>
          <p:nvPr/>
        </p:nvSpPr>
        <p:spPr bwMode="auto">
          <a:xfrm>
            <a:off x="6705705" y="4803817"/>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TS</a:t>
            </a:r>
          </a:p>
        </p:txBody>
      </p:sp>
      <p:sp>
        <p:nvSpPr>
          <p:cNvPr id="138" name="Rettangolo 137">
            <a:extLst>
              <a:ext uri="{FF2B5EF4-FFF2-40B4-BE49-F238E27FC236}">
                <a16:creationId xmlns:a16="http://schemas.microsoft.com/office/drawing/2014/main" id="{F5DA356E-3283-4F79-BB14-48EBB472CAE4}"/>
              </a:ext>
            </a:extLst>
          </p:cNvPr>
          <p:cNvSpPr/>
          <p:nvPr/>
        </p:nvSpPr>
        <p:spPr>
          <a:xfrm>
            <a:off x="10846734" y="4703127"/>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47</a:t>
            </a:r>
          </a:p>
        </p:txBody>
      </p:sp>
      <p:sp>
        <p:nvSpPr>
          <p:cNvPr id="140" name="Rettangolo 139">
            <a:extLst>
              <a:ext uri="{FF2B5EF4-FFF2-40B4-BE49-F238E27FC236}">
                <a16:creationId xmlns:a16="http://schemas.microsoft.com/office/drawing/2014/main" id="{BA1B76AB-EA40-43FA-9194-B37B372773F4}"/>
              </a:ext>
            </a:extLst>
          </p:cNvPr>
          <p:cNvSpPr/>
          <p:nvPr/>
        </p:nvSpPr>
        <p:spPr>
          <a:xfrm>
            <a:off x="9016995" y="4323081"/>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59</a:t>
            </a:r>
          </a:p>
        </p:txBody>
      </p:sp>
      <p:sp>
        <p:nvSpPr>
          <p:cNvPr id="60" name="Titolo 1">
            <a:extLst>
              <a:ext uri="{FF2B5EF4-FFF2-40B4-BE49-F238E27FC236}">
                <a16:creationId xmlns:a16="http://schemas.microsoft.com/office/drawing/2014/main" id="{CD20E352-7153-482A-B98A-B573748F8E8E}"/>
              </a:ext>
            </a:extLst>
          </p:cNvPr>
          <p:cNvSpPr txBox="1">
            <a:spLocks/>
          </p:cNvSpPr>
          <p:nvPr/>
        </p:nvSpPr>
        <p:spPr>
          <a:xfrm>
            <a:off x="335360" y="248643"/>
            <a:ext cx="11809312"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Fabbisogno finanziario | </a:t>
            </a:r>
            <a:r>
              <a:rPr lang="it-IT" sz="2200">
                <a:latin typeface="Century Gothic" panose="020B0502020202020204" pitchFamily="34" charset="0"/>
                <a:cs typeface="Arial"/>
              </a:rPr>
              <a:t>Nessun territorio è tornato ai livelli pre-pandemici.</a:t>
            </a:r>
            <a:endParaRPr lang="it-IT" sz="2200" strike="sngStrike">
              <a:solidFill>
                <a:srgbClr val="FF0000"/>
              </a:solidFill>
              <a:latin typeface="Century Gothic" panose="020B0502020202020204" pitchFamily="34" charset="0"/>
              <a:cs typeface="Arial"/>
            </a:endParaRPr>
          </a:p>
        </p:txBody>
      </p:sp>
    </p:spTree>
    <p:extLst>
      <p:ext uri="{BB962C8B-B14F-4D97-AF65-F5344CB8AC3E}">
        <p14:creationId xmlns:p14="http://schemas.microsoft.com/office/powerpoint/2010/main" val="2675926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0F4C7245-173D-448A-A153-B10DC251BDD9}"/>
              </a:ext>
            </a:extLst>
          </p:cNvPr>
          <p:cNvSpPr txBox="1">
            <a:spLocks/>
          </p:cNvSpPr>
          <p:nvPr/>
        </p:nvSpPr>
        <p:spPr>
          <a:xfrm>
            <a:off x="335360" y="248643"/>
            <a:ext cx="11737304"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ea typeface="+mj-ea"/>
                <a:cs typeface="Arial"/>
              </a:rPr>
              <a:t>Considerazioni generali di sintesi | </a:t>
            </a:r>
            <a:r>
              <a:rPr lang="it-IT" sz="2200">
                <a:latin typeface="Century Gothic" panose="020B0502020202020204" pitchFamily="34" charset="0"/>
                <a:cs typeface="Arial"/>
              </a:rPr>
              <a:t>Principali evidenze</a:t>
            </a:r>
            <a:endParaRPr lang="it-IT" sz="2200">
              <a:latin typeface="Century Gothic" panose="020B0502020202020204" pitchFamily="34" charset="0"/>
              <a:ea typeface="+mj-ea"/>
              <a:cs typeface="Arial"/>
            </a:endParaRPr>
          </a:p>
        </p:txBody>
      </p:sp>
      <p:sp>
        <p:nvSpPr>
          <p:cNvPr id="18" name="CasellaDiTesto 9">
            <a:extLst>
              <a:ext uri="{FF2B5EF4-FFF2-40B4-BE49-F238E27FC236}">
                <a16:creationId xmlns:a16="http://schemas.microsoft.com/office/drawing/2014/main" id="{534DE86D-A73D-413F-91F7-780C52A1E643}"/>
              </a:ext>
            </a:extLst>
          </p:cNvPr>
          <p:cNvSpPr txBox="1">
            <a:spLocks noChangeArrowheads="1"/>
          </p:cNvSpPr>
          <p:nvPr/>
        </p:nvSpPr>
        <p:spPr bwMode="auto">
          <a:xfrm>
            <a:off x="335360" y="862291"/>
            <a:ext cx="5550535" cy="4570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400" b="0" u="sng" dirty="0">
                <a:latin typeface="Century Gothic" panose="020B0502020202020204" pitchFamily="34" charset="0"/>
              </a:rPr>
              <a:t>L’aumento della fiducia rischia di essere un’illusione “statistica”: il nuovo rialzo dei contagi colpisce i settori che più degli altri hanno già patito la crisi negli ultimi 18 mesi.</a:t>
            </a:r>
          </a:p>
          <a:p>
            <a:pPr algn="just" eaLnBrk="1" hangingPunct="1">
              <a:spcBef>
                <a:spcPts val="600"/>
              </a:spcBef>
            </a:pPr>
            <a:r>
              <a:rPr lang="it-IT" altLang="ja-JP" sz="1400" b="0" u="sng" dirty="0">
                <a:latin typeface="Century Gothic" panose="020B0502020202020204" pitchFamily="34" charset="0"/>
              </a:rPr>
              <a:t>Il 60% dei pubblici esercizi è fermamente contrario all’obbligo del Green Pass.</a:t>
            </a:r>
          </a:p>
          <a:p>
            <a:pPr algn="just" eaLnBrk="1" hangingPunct="1">
              <a:spcBef>
                <a:spcPts val="600"/>
              </a:spcBef>
            </a:pPr>
            <a:endParaRPr lang="it-IT" altLang="ja-JP" sz="1400" b="0" dirty="0">
              <a:latin typeface="Century Gothic" panose="020B0502020202020204" pitchFamily="34" charset="0"/>
            </a:endParaRPr>
          </a:p>
          <a:p>
            <a:pPr algn="just" eaLnBrk="1" hangingPunct="1">
              <a:spcBef>
                <a:spcPts val="600"/>
              </a:spcBef>
            </a:pPr>
            <a:r>
              <a:rPr lang="it-IT" altLang="ja-JP" sz="1400" dirty="0">
                <a:latin typeface="Century Gothic" panose="020B0502020202020204" pitchFamily="34" charset="0"/>
              </a:rPr>
              <a:t>AUMENTA LA FIDUCIA DEL TERZIARIO IN FVG NELLA PRIMA METÀ DEL 2021, MA LE NUOVE VARIANTI DEL VIRUS RISCHIANO DI RALLENTARE ANCORA UNA VOLTA L’ECONOMIA DEL TERRITORIO. CONSUMI IN STALLO, PARTENZA DEI SALDI IN CHIAROSCURO E PREOCCUPAZIONE PER LE DISDETTE DELLE PRENOTAZIONI PER LA STAGIONE ESTIVA TURISTICA. NON C’E’ CONSENSO SUL GREEN PASS OBBLIGATORIO. </a:t>
            </a:r>
          </a:p>
          <a:p>
            <a:pPr algn="just" eaLnBrk="1" hangingPunct="1">
              <a:spcBef>
                <a:spcPts val="600"/>
              </a:spcBef>
            </a:pPr>
            <a:endParaRPr lang="it-IT" altLang="ja-JP" sz="1400" b="0" dirty="0">
              <a:latin typeface="Century Gothic" panose="020B0502020202020204" pitchFamily="34" charset="0"/>
            </a:endParaRPr>
          </a:p>
          <a:p>
            <a:pPr algn="just" eaLnBrk="1" hangingPunct="1">
              <a:spcBef>
                <a:spcPts val="600"/>
              </a:spcBef>
            </a:pPr>
            <a:r>
              <a:rPr lang="it-IT" altLang="ja-JP" sz="1400" b="0" dirty="0">
                <a:latin typeface="Century Gothic" panose="020B0502020202020204" pitchFamily="34" charset="0"/>
              </a:rPr>
              <a:t>OLTRE 600 LE IMPRESE DEL COMMERCIO E DEL TURISMO ANDATE IN FUMO NEI 18 MESI DELLA PANDEMIA. OCCUPAZIONE ANCORA IN STALLO: AL MOMENTO NON SI PREVEDE UNA RIDUZIONE SIGNIFICATIVA DEGLI ORGANICI PRESSO LE IMPRESE DEL TERZIARIO.</a:t>
            </a:r>
          </a:p>
        </p:txBody>
      </p:sp>
      <p:sp>
        <p:nvSpPr>
          <p:cNvPr id="2" name="CasellaDiTesto 1">
            <a:extLst>
              <a:ext uri="{FF2B5EF4-FFF2-40B4-BE49-F238E27FC236}">
                <a16:creationId xmlns:a16="http://schemas.microsoft.com/office/drawing/2014/main" id="{02B12D8B-1E82-473F-9D37-AEACF1A3017E}"/>
              </a:ext>
            </a:extLst>
          </p:cNvPr>
          <p:cNvSpPr txBox="1"/>
          <p:nvPr/>
        </p:nvSpPr>
        <p:spPr>
          <a:xfrm>
            <a:off x="6096000" y="862291"/>
            <a:ext cx="5862221" cy="5509200"/>
          </a:xfrm>
          <a:prstGeom prst="rect">
            <a:avLst/>
          </a:prstGeom>
          <a:noFill/>
        </p:spPr>
        <p:txBody>
          <a:bodyPr wrap="square" rtlCol="0">
            <a:spAutoFit/>
          </a:bodyPr>
          <a:lstStyle/>
          <a:p>
            <a:r>
              <a:rPr lang="it-IT" altLang="ja-JP" sz="1100" b="0" dirty="0">
                <a:latin typeface="Century Gothic" panose="020B0502020202020204" pitchFamily="34" charset="0"/>
              </a:rPr>
              <a:t>La pandemia da COVID-19 ha prodotto effetti visibili sul tessuto imprenditoriale del terziario in FVG: sono oltre 600 le imprese del commercio e del turismo scomparse «ufficialmente» negli ultimi 18 mesi. Il dato è anestetizzato dagli aiuti pubblici, che tengono a galla imprese ormai quasi inattive. </a:t>
            </a:r>
          </a:p>
          <a:p>
            <a:r>
              <a:rPr lang="it-IT" altLang="ja-JP" sz="1100" b="0" dirty="0">
                <a:latin typeface="Century Gothic" panose="020B0502020202020204" pitchFamily="34" charset="0"/>
              </a:rPr>
              <a:t>Nel secondo trimestre 2021 si è comunque assistito ad una ripresa del clima di fiducia delle imprese del terziario in regione: il rinnovato sentiment è tuttavia da intendersi come un «rimbalzo statistico» dopo il periodo più buio della crisi. </a:t>
            </a:r>
          </a:p>
          <a:p>
            <a:r>
              <a:rPr lang="it-IT" altLang="ja-JP" sz="1100" b="0" dirty="0">
                <a:latin typeface="Century Gothic" panose="020B0502020202020204" pitchFamily="34" charset="0"/>
              </a:rPr>
              <a:t>Il miglioramento della fiducia è legato al giudizio sulla campagna vaccinale, il cui andamento è ritenuto «adeguato» da tre imprenditori del terziario su quattro. </a:t>
            </a:r>
          </a:p>
          <a:p>
            <a:r>
              <a:rPr lang="it-IT" altLang="ja-JP" sz="1100" b="0" dirty="0">
                <a:latin typeface="Century Gothic" panose="020B0502020202020204" pitchFamily="34" charset="0"/>
              </a:rPr>
              <a:t>La campagna non è però sufficiente a lasciarsi alle spalle l’emergenza sanitaria: per il 61% delle imprese il virus continuerà a circolare. Il rimbalzo tecnico della fiducia non corre di pari passo con gli indicatori dell’economia reale, che ancora stenta a ripartire. </a:t>
            </a:r>
          </a:p>
          <a:p>
            <a:r>
              <a:rPr lang="it-IT" altLang="ja-JP" sz="1100" b="0" dirty="0">
                <a:latin typeface="Century Gothic" panose="020B0502020202020204" pitchFamily="34" charset="0"/>
              </a:rPr>
              <a:t>L’indicatore congiunturale dei ricavi è oltre la media nazionale ma è ancora debole e si conferma molto difficile la situazione delle imprese del commercio non alimentare: i consumi non ripartono e la stagione estiva dei saldi si preannuncia in chiaroscuro rispetto alle attese. Dalle prime evidenze si prevede infatti un calo dell’affluenza in negozio rispetto al 2020 ed un contestuale abbassamento degli incassi per la stagione estiva dei saldi 2021. Nel complesso, il quadro rischia di essere aggravato dalla recente introduzione dell’obbligo del Green Pass vaccinale, che potrebbe rappresentare un ulteriore freno alla ripresa, specialmente per i pubblici esercizi, con ricadute anche sul turismo (indirettamente scoraggiato). </a:t>
            </a:r>
          </a:p>
          <a:p>
            <a:r>
              <a:rPr lang="it-IT" altLang="ja-JP" sz="1100" b="0" dirty="0">
                <a:latin typeface="Century Gothic" panose="020B0502020202020204" pitchFamily="34" charset="0"/>
              </a:rPr>
              <a:t>In questo senso, già si ravvisano i primi segnali di rallentamento delle prenotazioni per la stagione estiva, accompagnati dai timori per il dilagare delle varianti del virus e il malcontento per le relative contromisure anti-contagio, che hanno provocato più di una disdetta. </a:t>
            </a:r>
          </a:p>
          <a:p>
            <a:r>
              <a:rPr lang="it-IT" altLang="ja-JP" sz="1100" b="0" dirty="0">
                <a:latin typeface="Century Gothic" panose="020B0502020202020204" pitchFamily="34" charset="0"/>
              </a:rPr>
              <a:t>Peggiora lentamente l’indicatore occupazionale dopo il congelamento dei licenziamenti. Tuttavia, non si rilevano al momento segnali di una significativa riduzione delle forze di lavoro presso il terziario del FVG. Segnali non positivi si intravedono anche dal punto di vista della domanda di lavoro: le imprese mostrano difficoltà nel reperire il personale del quale hanno bisogno per mancanza di competenze.</a:t>
            </a:r>
            <a:endParaRPr lang="it-IT" sz="1100" dirty="0"/>
          </a:p>
        </p:txBody>
      </p:sp>
      <p:cxnSp>
        <p:nvCxnSpPr>
          <p:cNvPr id="5" name="Connettore diritto 4">
            <a:extLst>
              <a:ext uri="{FF2B5EF4-FFF2-40B4-BE49-F238E27FC236}">
                <a16:creationId xmlns:a16="http://schemas.microsoft.com/office/drawing/2014/main" id="{29DF4D38-A9A5-4418-BB88-107DB2B098D5}"/>
              </a:ext>
            </a:extLst>
          </p:cNvPr>
          <p:cNvCxnSpPr/>
          <p:nvPr/>
        </p:nvCxnSpPr>
        <p:spPr bwMode="auto">
          <a:xfrm>
            <a:off x="6010183" y="949911"/>
            <a:ext cx="0" cy="5400000"/>
          </a:xfrm>
          <a:prstGeom prst="line">
            <a:avLst/>
          </a:prstGeom>
          <a:noFill/>
          <a:ln w="12700" cap="flat" cmpd="sng" algn="ctr">
            <a:solidFill>
              <a:srgbClr val="333399"/>
            </a:solidFill>
            <a:prstDash val="solid"/>
            <a:round/>
            <a:headEnd type="none" w="med" len="med"/>
            <a:tailEnd type="none" w="med" len="med"/>
          </a:ln>
          <a:effectLst/>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B3C7BA1-B81F-4BF5-B2E9-50369C91E482}"/>
              </a:ext>
            </a:extLst>
          </p:cNvPr>
          <p:cNvPicPr>
            <a:picLocks noChangeAspect="1"/>
          </p:cNvPicPr>
          <p:nvPr/>
        </p:nvPicPr>
        <p:blipFill>
          <a:blip r:embed="rId2"/>
          <a:stretch>
            <a:fillRect/>
          </a:stretch>
        </p:blipFill>
        <p:spPr>
          <a:xfrm>
            <a:off x="6386400" y="1328400"/>
            <a:ext cx="4876463" cy="4557600"/>
          </a:xfrm>
          <a:prstGeom prst="rect">
            <a:avLst/>
          </a:prstGeom>
        </p:spPr>
      </p:pic>
      <p:pic>
        <p:nvPicPr>
          <p:cNvPr id="2" name="Immagine 1">
            <a:extLst>
              <a:ext uri="{FF2B5EF4-FFF2-40B4-BE49-F238E27FC236}">
                <a16:creationId xmlns:a16="http://schemas.microsoft.com/office/drawing/2014/main" id="{0C2246A1-34C0-49AF-8AE7-4DF7711F54D3}"/>
              </a:ext>
            </a:extLst>
          </p:cNvPr>
          <p:cNvPicPr>
            <a:picLocks noChangeAspect="1"/>
          </p:cNvPicPr>
          <p:nvPr/>
        </p:nvPicPr>
        <p:blipFill>
          <a:blip r:embed="rId3"/>
          <a:stretch>
            <a:fillRect/>
          </a:stretch>
        </p:blipFill>
        <p:spPr>
          <a:xfrm>
            <a:off x="979200" y="1720800"/>
            <a:ext cx="4730906" cy="2192400"/>
          </a:xfrm>
          <a:prstGeom prst="rect">
            <a:avLst/>
          </a:prstGeom>
        </p:spPr>
      </p:pic>
      <p:sp>
        <p:nvSpPr>
          <p:cNvPr id="28" name="Rettangolo 27">
            <a:extLst>
              <a:ext uri="{FF2B5EF4-FFF2-40B4-BE49-F238E27FC236}">
                <a16:creationId xmlns:a16="http://schemas.microsoft.com/office/drawing/2014/main" id="{11204AF3-579B-41FE-8FCF-1AA10D6302C5}"/>
              </a:ext>
            </a:extLst>
          </p:cNvPr>
          <p:cNvSpPr/>
          <p:nvPr/>
        </p:nvSpPr>
        <p:spPr bwMode="auto">
          <a:xfrm>
            <a:off x="877840" y="1843732"/>
            <a:ext cx="5001915" cy="2027435"/>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39" name="CasellaDiTesto 15">
            <a:extLst>
              <a:ext uri="{FF2B5EF4-FFF2-40B4-BE49-F238E27FC236}">
                <a16:creationId xmlns:a16="http://schemas.microsoft.com/office/drawing/2014/main" id="{9EDC971C-A7FA-4B26-A960-A05367D5497C}"/>
              </a:ext>
            </a:extLst>
          </p:cNvPr>
          <p:cNvSpPr txBox="1">
            <a:spLocks noChangeArrowheads="1"/>
          </p:cNvSpPr>
          <p:nvPr/>
        </p:nvSpPr>
        <p:spPr bwMode="auto">
          <a:xfrm>
            <a:off x="5212272" y="2501476"/>
            <a:ext cx="4154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600">
                <a:solidFill>
                  <a:srgbClr val="666666"/>
                </a:solidFill>
                <a:latin typeface="Century Gothic" panose="020B0502020202020204" pitchFamily="34" charset="0"/>
              </a:rPr>
              <a:t>37</a:t>
            </a:r>
          </a:p>
        </p:txBody>
      </p:sp>
      <p:sp>
        <p:nvSpPr>
          <p:cNvPr id="33" name="Rettangolo 32">
            <a:extLst>
              <a:ext uri="{FF2B5EF4-FFF2-40B4-BE49-F238E27FC236}">
                <a16:creationId xmlns:a16="http://schemas.microsoft.com/office/drawing/2014/main" id="{3910BAB0-3213-4F1A-9CA4-C107D4BAC627}"/>
              </a:ext>
            </a:extLst>
          </p:cNvPr>
          <p:cNvSpPr/>
          <p:nvPr/>
        </p:nvSpPr>
        <p:spPr bwMode="auto">
          <a:xfrm>
            <a:off x="878061" y="4117495"/>
            <a:ext cx="5001915" cy="1667327"/>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37" name="Text Box 22">
            <a:extLst>
              <a:ext uri="{FF2B5EF4-FFF2-40B4-BE49-F238E27FC236}">
                <a16:creationId xmlns:a16="http://schemas.microsoft.com/office/drawing/2014/main" id="{05AFBB14-6520-4F45-BEF7-6C92FA67DDBA}"/>
              </a:ext>
            </a:extLst>
          </p:cNvPr>
          <p:cNvSpPr txBox="1">
            <a:spLocks noChangeArrowheads="1"/>
          </p:cNvSpPr>
          <p:nvPr/>
        </p:nvSpPr>
        <p:spPr bwMode="auto">
          <a:xfrm>
            <a:off x="551384" y="1459317"/>
            <a:ext cx="3968179" cy="461665"/>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b="0">
                <a:solidFill>
                  <a:srgbClr val="203864"/>
                </a:solidFill>
                <a:latin typeface="Century Gothic" panose="020B0502020202020204" pitchFamily="34" charset="0"/>
              </a:rPr>
              <a:t>Percentuali di </a:t>
            </a:r>
            <a:r>
              <a:rPr lang="it-IT" altLang="it-IT" sz="1200" u="sng">
                <a:solidFill>
                  <a:srgbClr val="203864"/>
                </a:solidFill>
                <a:latin typeface="Century Gothic" panose="020B0502020202020204" pitchFamily="34" charset="0"/>
              </a:rPr>
              <a:t>imprese che hanno chiesto credito</a:t>
            </a:r>
            <a:r>
              <a:rPr lang="it-IT" altLang="it-IT" sz="1200">
                <a:solidFill>
                  <a:srgbClr val="203864"/>
                </a:solidFill>
                <a:latin typeface="Century Gothic" panose="020B0502020202020204" pitchFamily="34" charset="0"/>
              </a:rPr>
              <a:t> </a:t>
            </a:r>
            <a:r>
              <a:rPr lang="it-IT" altLang="it-IT" sz="1200" b="0">
                <a:solidFill>
                  <a:srgbClr val="203864"/>
                </a:solidFill>
                <a:latin typeface="Century Gothic" panose="020B0502020202020204" pitchFamily="34" charset="0"/>
              </a:rPr>
              <a:t>al sistema bancario nel corso dei trimestri</a:t>
            </a:r>
          </a:p>
        </p:txBody>
      </p:sp>
      <p:sp>
        <p:nvSpPr>
          <p:cNvPr id="38" name="Text Box 22">
            <a:extLst>
              <a:ext uri="{FF2B5EF4-FFF2-40B4-BE49-F238E27FC236}">
                <a16:creationId xmlns:a16="http://schemas.microsoft.com/office/drawing/2014/main" id="{C71DEADC-DD1D-4DB2-A294-125F76E81852}"/>
              </a:ext>
            </a:extLst>
          </p:cNvPr>
          <p:cNvSpPr txBox="1">
            <a:spLocks noChangeArrowheads="1"/>
          </p:cNvSpPr>
          <p:nvPr/>
        </p:nvSpPr>
        <p:spPr bwMode="auto">
          <a:xfrm>
            <a:off x="551384" y="3985617"/>
            <a:ext cx="3812296" cy="276999"/>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u="sng">
                <a:solidFill>
                  <a:srgbClr val="203864"/>
                </a:solidFill>
                <a:latin typeface="Century Gothic" panose="020B0502020202020204" pitchFamily="34" charset="0"/>
              </a:rPr>
              <a:t>Esito della domanda di credito</a:t>
            </a:r>
            <a:r>
              <a:rPr lang="it-IT" altLang="it-IT" sz="1200" b="0">
                <a:solidFill>
                  <a:srgbClr val="203864"/>
                </a:solidFill>
                <a:latin typeface="Century Gothic" panose="020B0502020202020204" pitchFamily="34" charset="0"/>
              </a:rPr>
              <a:t> </a:t>
            </a:r>
            <a:r>
              <a:rPr lang="it-IT" altLang="it-IT" sz="1050" b="0">
                <a:solidFill>
                  <a:srgbClr val="203864"/>
                </a:solidFill>
                <a:latin typeface="Century Gothic" panose="020B0502020202020204" pitchFamily="34" charset="0"/>
              </a:rPr>
              <a:t>(2021 I TRIM)</a:t>
            </a:r>
            <a:endParaRPr lang="it-IT" altLang="it-IT" sz="1200" b="0">
              <a:solidFill>
                <a:srgbClr val="203864"/>
              </a:solidFill>
              <a:latin typeface="Century Gothic" panose="020B0502020202020204" pitchFamily="34" charset="0"/>
            </a:endParaRPr>
          </a:p>
        </p:txBody>
      </p:sp>
      <p:sp>
        <p:nvSpPr>
          <p:cNvPr id="40" name="CasellaDiTesto 15">
            <a:extLst>
              <a:ext uri="{FF2B5EF4-FFF2-40B4-BE49-F238E27FC236}">
                <a16:creationId xmlns:a16="http://schemas.microsoft.com/office/drawing/2014/main" id="{512926F7-AB33-4BCE-A3EF-9C3864E4B35B}"/>
              </a:ext>
            </a:extLst>
          </p:cNvPr>
          <p:cNvSpPr txBox="1">
            <a:spLocks noChangeArrowheads="1"/>
          </p:cNvSpPr>
          <p:nvPr/>
        </p:nvSpPr>
        <p:spPr bwMode="auto">
          <a:xfrm>
            <a:off x="4962292" y="2229517"/>
            <a:ext cx="45878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100" b="0">
                <a:solidFill>
                  <a:srgbClr val="666666"/>
                </a:solidFill>
                <a:latin typeface="Century Gothic" panose="020B0502020202020204" pitchFamily="34" charset="0"/>
              </a:rPr>
              <a:t>39</a:t>
            </a:r>
          </a:p>
        </p:txBody>
      </p:sp>
      <p:sp>
        <p:nvSpPr>
          <p:cNvPr id="41" name="Text Box 22">
            <a:extLst>
              <a:ext uri="{FF2B5EF4-FFF2-40B4-BE49-F238E27FC236}">
                <a16:creationId xmlns:a16="http://schemas.microsoft.com/office/drawing/2014/main" id="{378C5592-6326-42EB-B294-04C64117201D}"/>
              </a:ext>
            </a:extLst>
          </p:cNvPr>
          <p:cNvSpPr txBox="1">
            <a:spLocks noChangeArrowheads="1"/>
          </p:cNvSpPr>
          <p:nvPr/>
        </p:nvSpPr>
        <p:spPr bwMode="auto">
          <a:xfrm>
            <a:off x="6903663" y="1457671"/>
            <a:ext cx="3584825" cy="276999"/>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spcBef>
                <a:spcPct val="50000"/>
              </a:spcBef>
            </a:pPr>
            <a:r>
              <a:rPr lang="it-IT" altLang="it-IT" sz="1200" u="sng">
                <a:solidFill>
                  <a:srgbClr val="203864"/>
                </a:solidFill>
                <a:latin typeface="Century Gothic" panose="020B0502020202020204" pitchFamily="34" charset="0"/>
              </a:rPr>
              <a:t>Esito della domanda di credito</a:t>
            </a:r>
            <a:r>
              <a:rPr lang="it-IT" altLang="it-IT" sz="1200">
                <a:solidFill>
                  <a:srgbClr val="203864"/>
                </a:solidFill>
                <a:latin typeface="Century Gothic" panose="020B0502020202020204" pitchFamily="34" charset="0"/>
              </a:rPr>
              <a:t> </a:t>
            </a:r>
            <a:r>
              <a:rPr lang="it-IT" altLang="it-IT" sz="1200" b="0">
                <a:solidFill>
                  <a:srgbClr val="203864"/>
                </a:solidFill>
                <a:latin typeface="Century Gothic" panose="020B0502020202020204" pitchFamily="34" charset="0"/>
              </a:rPr>
              <a:t>(serie storica)</a:t>
            </a:r>
          </a:p>
        </p:txBody>
      </p:sp>
      <p:sp>
        <p:nvSpPr>
          <p:cNvPr id="43" name="Text Box 39">
            <a:extLst>
              <a:ext uri="{FF2B5EF4-FFF2-40B4-BE49-F238E27FC236}">
                <a16:creationId xmlns:a16="http://schemas.microsoft.com/office/drawing/2014/main" id="{04FCAEE1-6B0A-4AAA-A742-79DBEA7D1966}"/>
              </a:ext>
            </a:extLst>
          </p:cNvPr>
          <p:cNvSpPr txBox="1">
            <a:spLocks noChangeArrowheads="1"/>
          </p:cNvSpPr>
          <p:nvPr/>
        </p:nvSpPr>
        <p:spPr bwMode="auto">
          <a:xfrm>
            <a:off x="8036422" y="4365104"/>
            <a:ext cx="19955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Irrigidimento</a:t>
            </a:r>
          </a:p>
        </p:txBody>
      </p:sp>
      <p:sp>
        <p:nvSpPr>
          <p:cNvPr id="44" name="Text Box 40">
            <a:extLst>
              <a:ext uri="{FF2B5EF4-FFF2-40B4-BE49-F238E27FC236}">
                <a16:creationId xmlns:a16="http://schemas.microsoft.com/office/drawing/2014/main" id="{A9AF2FD0-5561-482B-BAC0-17C8B988C333}"/>
              </a:ext>
            </a:extLst>
          </p:cNvPr>
          <p:cNvSpPr txBox="1">
            <a:spLocks noChangeArrowheads="1"/>
          </p:cNvSpPr>
          <p:nvPr/>
        </p:nvSpPr>
        <p:spPr bwMode="auto">
          <a:xfrm>
            <a:off x="8165569" y="2924944"/>
            <a:ext cx="173727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a:solidFill>
                  <a:srgbClr val="1F497D"/>
                </a:solidFill>
                <a:latin typeface="Century Gothic" panose="020B0502020202020204" pitchFamily="34" charset="0"/>
                <a:cs typeface="Arial" panose="020B0604020202020204" pitchFamily="34" charset="0"/>
              </a:rPr>
              <a:t>Stabilità e/o allentamento</a:t>
            </a:r>
          </a:p>
        </p:txBody>
      </p:sp>
      <p:sp>
        <p:nvSpPr>
          <p:cNvPr id="47" name="CasellaDiTesto 2">
            <a:extLst>
              <a:ext uri="{FF2B5EF4-FFF2-40B4-BE49-F238E27FC236}">
                <a16:creationId xmlns:a16="http://schemas.microsoft.com/office/drawing/2014/main" id="{64336030-73C6-4444-97A4-2F83B4D2ADE1}"/>
              </a:ext>
            </a:extLst>
          </p:cNvPr>
          <p:cNvSpPr txBox="1">
            <a:spLocks noChangeArrowheads="1"/>
          </p:cNvSpPr>
          <p:nvPr/>
        </p:nvSpPr>
        <p:spPr bwMode="auto">
          <a:xfrm>
            <a:off x="10342642" y="4455519"/>
            <a:ext cx="598284" cy="246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000" b="0">
                <a:solidFill>
                  <a:srgbClr val="C00000"/>
                </a:solidFill>
                <a:latin typeface="Century Gothic" panose="020B0502020202020204" pitchFamily="34" charset="0"/>
              </a:rPr>
              <a:t>21</a:t>
            </a:r>
          </a:p>
        </p:txBody>
      </p:sp>
      <p:sp>
        <p:nvSpPr>
          <p:cNvPr id="48" name="CasellaDiTesto 3">
            <a:extLst>
              <a:ext uri="{FF2B5EF4-FFF2-40B4-BE49-F238E27FC236}">
                <a16:creationId xmlns:a16="http://schemas.microsoft.com/office/drawing/2014/main" id="{BA63B854-B745-4D7C-91C0-E6FBCDEA120A}"/>
              </a:ext>
            </a:extLst>
          </p:cNvPr>
          <p:cNvSpPr txBox="1">
            <a:spLocks noChangeArrowheads="1"/>
          </p:cNvSpPr>
          <p:nvPr/>
        </p:nvSpPr>
        <p:spPr bwMode="auto">
          <a:xfrm>
            <a:off x="10592490" y="2936380"/>
            <a:ext cx="598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600">
                <a:solidFill>
                  <a:srgbClr val="1F497D"/>
                </a:solidFill>
                <a:latin typeface="Century Gothic" panose="020B0502020202020204" pitchFamily="34" charset="0"/>
              </a:rPr>
              <a:t>69</a:t>
            </a:r>
          </a:p>
        </p:txBody>
      </p:sp>
      <p:sp>
        <p:nvSpPr>
          <p:cNvPr id="52" name="CasellaDiTesto 51">
            <a:extLst>
              <a:ext uri="{FF2B5EF4-FFF2-40B4-BE49-F238E27FC236}">
                <a16:creationId xmlns:a16="http://schemas.microsoft.com/office/drawing/2014/main" id="{3B24334C-3062-419E-B9ED-1C71621637EF}"/>
              </a:ext>
            </a:extLst>
          </p:cNvPr>
          <p:cNvSpPr txBox="1">
            <a:spLocks noChangeArrowheads="1"/>
          </p:cNvSpPr>
          <p:nvPr/>
        </p:nvSpPr>
        <p:spPr bwMode="auto">
          <a:xfrm>
            <a:off x="10513603" y="2645770"/>
            <a:ext cx="32573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000" b="0">
                <a:solidFill>
                  <a:srgbClr val="1F497D"/>
                </a:solidFill>
                <a:latin typeface="Century Gothic" panose="020B0502020202020204" pitchFamily="34" charset="0"/>
              </a:rPr>
              <a:t>72</a:t>
            </a:r>
          </a:p>
        </p:txBody>
      </p:sp>
      <p:sp>
        <p:nvSpPr>
          <p:cNvPr id="55" name="CasellaDiTesto 54">
            <a:extLst>
              <a:ext uri="{FF2B5EF4-FFF2-40B4-BE49-F238E27FC236}">
                <a16:creationId xmlns:a16="http://schemas.microsoft.com/office/drawing/2014/main" id="{EE9EAFEE-11D8-4554-A0A9-D54713484509}"/>
              </a:ext>
            </a:extLst>
          </p:cNvPr>
          <p:cNvSpPr txBox="1">
            <a:spLocks noChangeArrowheads="1"/>
          </p:cNvSpPr>
          <p:nvPr/>
        </p:nvSpPr>
        <p:spPr bwMode="auto">
          <a:xfrm>
            <a:off x="10683881" y="4758801"/>
            <a:ext cx="4154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600">
                <a:solidFill>
                  <a:srgbClr val="C00000"/>
                </a:solidFill>
                <a:latin typeface="Century Gothic" panose="020B0502020202020204" pitchFamily="34" charset="0"/>
              </a:rPr>
              <a:t>18</a:t>
            </a:r>
          </a:p>
        </p:txBody>
      </p:sp>
      <p:sp>
        <p:nvSpPr>
          <p:cNvPr id="60" name="Titolo 1">
            <a:extLst>
              <a:ext uri="{FF2B5EF4-FFF2-40B4-BE49-F238E27FC236}">
                <a16:creationId xmlns:a16="http://schemas.microsoft.com/office/drawing/2014/main" id="{8385D4F4-56FD-4AD1-9FB9-9FCD9C23428E}"/>
              </a:ext>
            </a:extLst>
          </p:cNvPr>
          <p:cNvSpPr txBox="1">
            <a:spLocks/>
          </p:cNvSpPr>
          <p:nvPr/>
        </p:nvSpPr>
        <p:spPr>
          <a:xfrm>
            <a:off x="335360" y="248643"/>
            <a:ext cx="1177902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Domanda e offerta di credito (</a:t>
            </a:r>
            <a:r>
              <a:rPr lang="it-IT" sz="2200" u="sng" dirty="0">
                <a:solidFill>
                  <a:srgbClr val="203864"/>
                </a:solidFill>
                <a:latin typeface="Century Gothic" panose="020B0502020202020204" pitchFamily="34" charset="0"/>
                <a:cs typeface="Arial"/>
              </a:rPr>
              <a:t>FVG</a:t>
            </a:r>
            <a:r>
              <a:rPr lang="it-IT" sz="2200" dirty="0">
                <a:solidFill>
                  <a:srgbClr val="203864"/>
                </a:solidFill>
                <a:latin typeface="Century Gothic" panose="020B0502020202020204" pitchFamily="34" charset="0"/>
                <a:cs typeface="Arial"/>
              </a:rPr>
              <a:t>) | </a:t>
            </a:r>
            <a:r>
              <a:rPr lang="it-IT" sz="2200" dirty="0">
                <a:latin typeface="Century Gothic" panose="020B0502020202020204" pitchFamily="34" charset="0"/>
                <a:cs typeface="Arial"/>
              </a:rPr>
              <a:t>Resta elevata la quota di imprese del terziario del FVG che chiede credito alle banche. Tra queste, il 69% si vede accordare la somma richiesta con ammontare pari o superiore a quello atteso.</a:t>
            </a:r>
            <a:endParaRPr lang="it-IT" sz="2200" strike="sngStrike" dirty="0">
              <a:solidFill>
                <a:srgbClr val="FF0000"/>
              </a:solidFill>
              <a:latin typeface="Century Gothic" panose="020B0502020202020204" pitchFamily="34" charset="0"/>
              <a:cs typeface="Arial"/>
            </a:endParaRPr>
          </a:p>
        </p:txBody>
      </p:sp>
      <p:sp>
        <p:nvSpPr>
          <p:cNvPr id="23" name="Text Box 49">
            <a:extLst>
              <a:ext uri="{FF2B5EF4-FFF2-40B4-BE49-F238E27FC236}">
                <a16:creationId xmlns:a16="http://schemas.microsoft.com/office/drawing/2014/main" id="{53CCA881-7F5C-4A84-8AFB-08C897B240AE}"/>
              </a:ext>
            </a:extLst>
          </p:cNvPr>
          <p:cNvSpPr txBox="1">
            <a:spLocks noChangeArrowheads="1"/>
          </p:cNvSpPr>
          <p:nvPr/>
        </p:nvSpPr>
        <p:spPr bwMode="auto">
          <a:xfrm>
            <a:off x="342617" y="5891786"/>
            <a:ext cx="11374349" cy="723275"/>
          </a:xfrm>
          <a:prstGeom prst="rect">
            <a:avLst/>
          </a:prstGeom>
          <a:noFill/>
          <a:ln w="9525">
            <a:noFill/>
            <a:miter lim="800000"/>
            <a:headEnd/>
            <a:tailEnd/>
          </a:ln>
        </p:spPr>
        <p:txBody>
          <a:bodyPr wrap="square">
            <a:spAutoFit/>
          </a:bodyPr>
          <a:lstStyle/>
          <a:p>
            <a:pPr algn="just" eaLnBrk="1" hangingPunct="1">
              <a:spcBef>
                <a:spcPts val="600"/>
              </a:spcBef>
            </a:pPr>
            <a:r>
              <a:rPr lang="it-IT" altLang="it-IT">
                <a:latin typeface="Century Gothic" panose="020B0502020202020204" pitchFamily="34" charset="0"/>
              </a:rPr>
              <a:t>Base campione</a:t>
            </a:r>
            <a:r>
              <a:rPr lang="it-IT" altLang="it-IT" b="0">
                <a:latin typeface="Century Gothic" panose="020B0502020202020204" pitchFamily="34" charset="0"/>
              </a:rPr>
              <a:t>: 1.536 casi. Percentuali ricalcolate facendo =100,0 le imprese che nei trimestri considerati hanno chiesto un fido o un finanziamento, o hanno chiesto di rinegoziare un fido o un finanziamento esistente. (</a:t>
            </a:r>
            <a:r>
              <a:rPr lang="it-IT" altLang="it-IT">
                <a:latin typeface="Century Gothic" panose="020B0502020202020204" pitchFamily="34" charset="0"/>
              </a:rPr>
              <a:t>Irrigidimento</a:t>
            </a:r>
            <a:r>
              <a:rPr lang="it-IT" altLang="it-IT" b="0">
                <a:latin typeface="Century Gothic" panose="020B0502020202020204" pitchFamily="34" charset="0"/>
              </a:rPr>
              <a:t> = richiesta accolta con ammontare inferiore + richiesta non accolta). </a:t>
            </a:r>
            <a:r>
              <a:rPr lang="it-IT" altLang="it-IT">
                <a:latin typeface="Century Gothic" panose="020B0502020202020204" pitchFamily="34" charset="0"/>
              </a:rPr>
              <a:t>Testo originale della domanda</a:t>
            </a:r>
            <a:r>
              <a:rPr lang="it-IT" altLang="it-IT" b="0">
                <a:latin typeface="Century Gothic" panose="020B0502020202020204" pitchFamily="34"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b="0">
                <a:latin typeface="Century Gothic" panose="020B0502020202020204" pitchFamily="34" charset="0"/>
              </a:rPr>
              <a:t>. </a:t>
            </a:r>
            <a:r>
              <a:rPr lang="it-IT" altLang="ja-JP">
                <a:latin typeface="Century Gothic" panose="020B0502020202020204" pitchFamily="34" charset="0"/>
              </a:rPr>
              <a:t>I dati sono riportati all’universo.</a:t>
            </a:r>
            <a:endParaRPr lang="it-IT" altLang="it-IT">
              <a:latin typeface="Century Gothic" panose="020B0502020202020204" pitchFamily="34" charset="0"/>
            </a:endParaRPr>
          </a:p>
        </p:txBody>
      </p:sp>
      <p:sp>
        <p:nvSpPr>
          <p:cNvPr id="20" name="Text Box 40">
            <a:extLst>
              <a:ext uri="{FF2B5EF4-FFF2-40B4-BE49-F238E27FC236}">
                <a16:creationId xmlns:a16="http://schemas.microsoft.com/office/drawing/2014/main" id="{FA984E4E-AB24-4669-B399-D263531BA1D8}"/>
              </a:ext>
            </a:extLst>
          </p:cNvPr>
          <p:cNvSpPr txBox="1">
            <a:spLocks noChangeArrowheads="1"/>
          </p:cNvSpPr>
          <p:nvPr/>
        </p:nvSpPr>
        <p:spPr bwMode="auto">
          <a:xfrm>
            <a:off x="887144" y="4603559"/>
            <a:ext cx="1576492"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1F497D"/>
                </a:solidFill>
                <a:latin typeface="Century Gothic" panose="020B0502020202020204" pitchFamily="34" charset="0"/>
                <a:cs typeface="Arial" panose="020B0604020202020204" pitchFamily="34" charset="0"/>
              </a:rPr>
              <a:t>Accolta</a:t>
            </a:r>
            <a:br>
              <a:rPr lang="it-IT" altLang="it-IT" sz="1600">
                <a:solidFill>
                  <a:srgbClr val="1F497D"/>
                </a:solidFill>
                <a:latin typeface="Century Gothic" panose="020B0502020202020204" pitchFamily="34" charset="0"/>
                <a:cs typeface="Arial" panose="020B0604020202020204" pitchFamily="34" charset="0"/>
              </a:rPr>
            </a:br>
            <a:r>
              <a:rPr lang="it-IT" altLang="it-IT" sz="1600">
                <a:solidFill>
                  <a:srgbClr val="1F497D"/>
                </a:solidFill>
                <a:latin typeface="Century Gothic" panose="020B0502020202020204" pitchFamily="34" charset="0"/>
                <a:cs typeface="Arial" panose="020B0604020202020204" pitchFamily="34" charset="0"/>
              </a:rPr>
              <a:t>(interamente)</a:t>
            </a:r>
            <a:br>
              <a:rPr lang="it-IT" altLang="it-IT" sz="1600">
                <a:solidFill>
                  <a:srgbClr val="1F497D"/>
                </a:solidFill>
                <a:latin typeface="Century Gothic" panose="020B0502020202020204" pitchFamily="34" charset="0"/>
                <a:cs typeface="Arial" panose="020B0604020202020204" pitchFamily="34" charset="0"/>
              </a:rPr>
            </a:br>
            <a:r>
              <a:rPr lang="it-IT" altLang="it-IT" sz="2400">
                <a:solidFill>
                  <a:srgbClr val="1F497D"/>
                </a:solidFill>
                <a:latin typeface="Century Gothic" panose="020B0502020202020204" pitchFamily="34" charset="0"/>
                <a:cs typeface="Arial" panose="020B0604020202020204" pitchFamily="34" charset="0"/>
              </a:rPr>
              <a:t>69%</a:t>
            </a:r>
            <a:endParaRPr lang="it-IT" altLang="it-IT" sz="1600">
              <a:solidFill>
                <a:srgbClr val="1F497D"/>
              </a:solidFill>
              <a:latin typeface="Century Gothic" panose="020B0502020202020204" pitchFamily="34" charset="0"/>
              <a:cs typeface="Arial" panose="020B0604020202020204" pitchFamily="34" charset="0"/>
            </a:endParaRPr>
          </a:p>
        </p:txBody>
      </p:sp>
      <p:sp>
        <p:nvSpPr>
          <p:cNvPr id="21" name="Text Box 40">
            <a:extLst>
              <a:ext uri="{FF2B5EF4-FFF2-40B4-BE49-F238E27FC236}">
                <a16:creationId xmlns:a16="http://schemas.microsoft.com/office/drawing/2014/main" id="{8A02362F-CCA0-42DB-85EF-340F499D1FAF}"/>
              </a:ext>
            </a:extLst>
          </p:cNvPr>
          <p:cNvSpPr txBox="1">
            <a:spLocks noChangeArrowheads="1"/>
          </p:cNvSpPr>
          <p:nvPr/>
        </p:nvSpPr>
        <p:spPr bwMode="auto">
          <a:xfrm>
            <a:off x="2428732" y="4603559"/>
            <a:ext cx="1207368"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Accolta (inferiore) </a:t>
            </a:r>
            <a:br>
              <a:rPr lang="it-IT" altLang="it-IT" sz="1600">
                <a:solidFill>
                  <a:srgbClr val="C00000"/>
                </a:solidFill>
                <a:latin typeface="Century Gothic" panose="020B0502020202020204" pitchFamily="34" charset="0"/>
                <a:cs typeface="Arial" panose="020B0604020202020204" pitchFamily="34" charset="0"/>
              </a:rPr>
            </a:br>
            <a:r>
              <a:rPr lang="it-IT" altLang="it-IT" sz="2400">
                <a:solidFill>
                  <a:srgbClr val="C00000"/>
                </a:solidFill>
                <a:latin typeface="Century Gothic" panose="020B0502020202020204" pitchFamily="34" charset="0"/>
                <a:cs typeface="Arial" panose="020B0604020202020204" pitchFamily="34" charset="0"/>
              </a:rPr>
              <a:t>14%</a:t>
            </a:r>
            <a:endParaRPr lang="it-IT" altLang="it-IT" sz="1600">
              <a:solidFill>
                <a:srgbClr val="C00000"/>
              </a:solidFill>
              <a:latin typeface="Century Gothic" panose="020B0502020202020204" pitchFamily="34" charset="0"/>
              <a:cs typeface="Arial" panose="020B0604020202020204" pitchFamily="34" charset="0"/>
            </a:endParaRPr>
          </a:p>
        </p:txBody>
      </p:sp>
      <p:sp>
        <p:nvSpPr>
          <p:cNvPr id="22" name="Text Box 40">
            <a:extLst>
              <a:ext uri="{FF2B5EF4-FFF2-40B4-BE49-F238E27FC236}">
                <a16:creationId xmlns:a16="http://schemas.microsoft.com/office/drawing/2014/main" id="{89C42206-9C88-4849-A7AC-98456D78CFA4}"/>
              </a:ext>
            </a:extLst>
          </p:cNvPr>
          <p:cNvSpPr txBox="1">
            <a:spLocks noChangeArrowheads="1"/>
          </p:cNvSpPr>
          <p:nvPr/>
        </p:nvSpPr>
        <p:spPr bwMode="auto">
          <a:xfrm>
            <a:off x="3480434" y="4603559"/>
            <a:ext cx="1207368"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Non accolta</a:t>
            </a:r>
            <a:br>
              <a:rPr lang="it-IT" altLang="it-IT" sz="1600">
                <a:solidFill>
                  <a:srgbClr val="C00000"/>
                </a:solidFill>
                <a:latin typeface="Century Gothic" panose="020B0502020202020204" pitchFamily="34" charset="0"/>
                <a:cs typeface="Arial" panose="020B0604020202020204" pitchFamily="34" charset="0"/>
              </a:rPr>
            </a:br>
            <a:r>
              <a:rPr lang="it-IT" altLang="it-IT" sz="2400">
                <a:solidFill>
                  <a:srgbClr val="C00000"/>
                </a:solidFill>
                <a:latin typeface="Century Gothic" panose="020B0502020202020204" pitchFamily="34" charset="0"/>
                <a:cs typeface="Arial" panose="020B0604020202020204" pitchFamily="34" charset="0"/>
              </a:rPr>
              <a:t>4%</a:t>
            </a:r>
            <a:endParaRPr lang="it-IT" altLang="it-IT" sz="1600">
              <a:solidFill>
                <a:srgbClr val="C00000"/>
              </a:solidFill>
              <a:latin typeface="Century Gothic" panose="020B0502020202020204" pitchFamily="34" charset="0"/>
              <a:cs typeface="Arial" panose="020B0604020202020204" pitchFamily="34" charset="0"/>
            </a:endParaRPr>
          </a:p>
        </p:txBody>
      </p:sp>
      <p:sp>
        <p:nvSpPr>
          <p:cNvPr id="24" name="Text Box 40">
            <a:extLst>
              <a:ext uri="{FF2B5EF4-FFF2-40B4-BE49-F238E27FC236}">
                <a16:creationId xmlns:a16="http://schemas.microsoft.com/office/drawing/2014/main" id="{B0605AF2-7D5D-4888-B703-F02F4FB0B946}"/>
              </a:ext>
            </a:extLst>
          </p:cNvPr>
          <p:cNvSpPr txBox="1">
            <a:spLocks noChangeArrowheads="1"/>
          </p:cNvSpPr>
          <p:nvPr/>
        </p:nvSpPr>
        <p:spPr bwMode="auto">
          <a:xfrm>
            <a:off x="4639865" y="4603559"/>
            <a:ext cx="1207368"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chemeClr val="tx1">
                    <a:lumMod val="65000"/>
                    <a:lumOff val="35000"/>
                  </a:schemeClr>
                </a:solidFill>
                <a:latin typeface="Century Gothic" panose="020B0502020202020204" pitchFamily="34" charset="0"/>
                <a:cs typeface="Arial" panose="020B0604020202020204" pitchFamily="34" charset="0"/>
              </a:rPr>
              <a:t>Ancora </a:t>
            </a:r>
            <a:br>
              <a:rPr lang="it-IT" altLang="it-IT" sz="1600">
                <a:solidFill>
                  <a:schemeClr val="tx1">
                    <a:lumMod val="65000"/>
                    <a:lumOff val="35000"/>
                  </a:schemeClr>
                </a:solidFill>
                <a:latin typeface="Century Gothic" panose="020B0502020202020204" pitchFamily="34" charset="0"/>
                <a:cs typeface="Arial" panose="020B0604020202020204" pitchFamily="34" charset="0"/>
              </a:rPr>
            </a:br>
            <a:r>
              <a:rPr lang="it-IT" altLang="it-IT" sz="1600">
                <a:solidFill>
                  <a:schemeClr val="tx1">
                    <a:lumMod val="65000"/>
                    <a:lumOff val="35000"/>
                  </a:schemeClr>
                </a:solidFill>
                <a:latin typeface="Century Gothic" panose="020B0502020202020204" pitchFamily="34" charset="0"/>
                <a:cs typeface="Arial" panose="020B0604020202020204" pitchFamily="34" charset="0"/>
              </a:rPr>
              <a:t>in attesa</a:t>
            </a:r>
            <a:br>
              <a:rPr lang="it-IT" altLang="it-IT" sz="1600">
                <a:solidFill>
                  <a:schemeClr val="tx1">
                    <a:lumMod val="65000"/>
                    <a:lumOff val="35000"/>
                  </a:schemeClr>
                </a:solidFill>
                <a:latin typeface="Century Gothic" panose="020B0502020202020204" pitchFamily="34" charset="0"/>
                <a:cs typeface="Arial" panose="020B0604020202020204" pitchFamily="34" charset="0"/>
              </a:rPr>
            </a:br>
            <a:r>
              <a:rPr lang="it-IT" altLang="it-IT" sz="2400">
                <a:solidFill>
                  <a:schemeClr val="tx1">
                    <a:lumMod val="65000"/>
                    <a:lumOff val="35000"/>
                  </a:schemeClr>
                </a:solidFill>
                <a:latin typeface="Century Gothic" panose="020B0502020202020204" pitchFamily="34" charset="0"/>
                <a:cs typeface="Arial" panose="020B0604020202020204" pitchFamily="34" charset="0"/>
              </a:rPr>
              <a:t>13%</a:t>
            </a:r>
            <a:endParaRPr lang="it-IT" altLang="it-IT" sz="1600">
              <a:solidFill>
                <a:schemeClr val="tx1">
                  <a:lumMod val="65000"/>
                  <a:lumOff val="3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041657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D780F3A-93C7-4129-9CC6-048CF6596953}"/>
              </a:ext>
            </a:extLst>
          </p:cNvPr>
          <p:cNvPicPr>
            <a:picLocks noChangeAspect="1"/>
          </p:cNvPicPr>
          <p:nvPr/>
        </p:nvPicPr>
        <p:blipFill>
          <a:blip r:embed="rId2"/>
          <a:stretch>
            <a:fillRect/>
          </a:stretch>
        </p:blipFill>
        <p:spPr>
          <a:xfrm>
            <a:off x="6386400" y="1328400"/>
            <a:ext cx="4876463" cy="4557600"/>
          </a:xfrm>
          <a:prstGeom prst="rect">
            <a:avLst/>
          </a:prstGeom>
        </p:spPr>
      </p:pic>
      <p:pic>
        <p:nvPicPr>
          <p:cNvPr id="2" name="Immagine 1">
            <a:extLst>
              <a:ext uri="{FF2B5EF4-FFF2-40B4-BE49-F238E27FC236}">
                <a16:creationId xmlns:a16="http://schemas.microsoft.com/office/drawing/2014/main" id="{3EB7AACB-5C01-4CE6-9AFF-602162EA3CC4}"/>
              </a:ext>
            </a:extLst>
          </p:cNvPr>
          <p:cNvPicPr>
            <a:picLocks noChangeAspect="1"/>
          </p:cNvPicPr>
          <p:nvPr/>
        </p:nvPicPr>
        <p:blipFill>
          <a:blip r:embed="rId3"/>
          <a:stretch>
            <a:fillRect/>
          </a:stretch>
        </p:blipFill>
        <p:spPr>
          <a:xfrm>
            <a:off x="979200" y="1720800"/>
            <a:ext cx="4730906" cy="2192400"/>
          </a:xfrm>
          <a:prstGeom prst="rect">
            <a:avLst/>
          </a:prstGeom>
        </p:spPr>
      </p:pic>
      <p:sp>
        <p:nvSpPr>
          <p:cNvPr id="28" name="Rettangolo 27">
            <a:extLst>
              <a:ext uri="{FF2B5EF4-FFF2-40B4-BE49-F238E27FC236}">
                <a16:creationId xmlns:a16="http://schemas.microsoft.com/office/drawing/2014/main" id="{11204AF3-579B-41FE-8FCF-1AA10D6302C5}"/>
              </a:ext>
            </a:extLst>
          </p:cNvPr>
          <p:cNvSpPr/>
          <p:nvPr/>
        </p:nvSpPr>
        <p:spPr bwMode="auto">
          <a:xfrm>
            <a:off x="877840" y="1843732"/>
            <a:ext cx="5001915" cy="2027435"/>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33" name="Rettangolo 32">
            <a:extLst>
              <a:ext uri="{FF2B5EF4-FFF2-40B4-BE49-F238E27FC236}">
                <a16:creationId xmlns:a16="http://schemas.microsoft.com/office/drawing/2014/main" id="{3910BAB0-3213-4F1A-9CA4-C107D4BAC627}"/>
              </a:ext>
            </a:extLst>
          </p:cNvPr>
          <p:cNvSpPr/>
          <p:nvPr/>
        </p:nvSpPr>
        <p:spPr bwMode="auto">
          <a:xfrm>
            <a:off x="878061" y="4117495"/>
            <a:ext cx="5001915" cy="1667327"/>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37" name="Text Box 22">
            <a:extLst>
              <a:ext uri="{FF2B5EF4-FFF2-40B4-BE49-F238E27FC236}">
                <a16:creationId xmlns:a16="http://schemas.microsoft.com/office/drawing/2014/main" id="{05AFBB14-6520-4F45-BEF7-6C92FA67DDBA}"/>
              </a:ext>
            </a:extLst>
          </p:cNvPr>
          <p:cNvSpPr txBox="1">
            <a:spLocks noChangeArrowheads="1"/>
          </p:cNvSpPr>
          <p:nvPr/>
        </p:nvSpPr>
        <p:spPr bwMode="auto">
          <a:xfrm>
            <a:off x="551384" y="1459317"/>
            <a:ext cx="3968179" cy="461665"/>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b="0">
                <a:solidFill>
                  <a:srgbClr val="203864"/>
                </a:solidFill>
                <a:latin typeface="Century Gothic" panose="020B0502020202020204" pitchFamily="34" charset="0"/>
              </a:rPr>
              <a:t>Percentuali di </a:t>
            </a:r>
            <a:r>
              <a:rPr lang="it-IT" altLang="it-IT" sz="1200" u="sng">
                <a:solidFill>
                  <a:srgbClr val="203864"/>
                </a:solidFill>
                <a:latin typeface="Century Gothic" panose="020B0502020202020204" pitchFamily="34" charset="0"/>
              </a:rPr>
              <a:t>imprese che hanno chiesto credito</a:t>
            </a:r>
            <a:r>
              <a:rPr lang="it-IT" altLang="it-IT" sz="1200">
                <a:solidFill>
                  <a:srgbClr val="203864"/>
                </a:solidFill>
                <a:latin typeface="Century Gothic" panose="020B0502020202020204" pitchFamily="34" charset="0"/>
              </a:rPr>
              <a:t> </a:t>
            </a:r>
            <a:r>
              <a:rPr lang="it-IT" altLang="it-IT" sz="1200" b="0">
                <a:solidFill>
                  <a:srgbClr val="203864"/>
                </a:solidFill>
                <a:latin typeface="Century Gothic" panose="020B0502020202020204" pitchFamily="34" charset="0"/>
              </a:rPr>
              <a:t>al sistema bancario nel corso dei trimestri</a:t>
            </a:r>
          </a:p>
        </p:txBody>
      </p:sp>
      <p:sp>
        <p:nvSpPr>
          <p:cNvPr id="38" name="Text Box 22">
            <a:extLst>
              <a:ext uri="{FF2B5EF4-FFF2-40B4-BE49-F238E27FC236}">
                <a16:creationId xmlns:a16="http://schemas.microsoft.com/office/drawing/2014/main" id="{C71DEADC-DD1D-4DB2-A294-125F76E81852}"/>
              </a:ext>
            </a:extLst>
          </p:cNvPr>
          <p:cNvSpPr txBox="1">
            <a:spLocks noChangeArrowheads="1"/>
          </p:cNvSpPr>
          <p:nvPr/>
        </p:nvSpPr>
        <p:spPr bwMode="auto">
          <a:xfrm>
            <a:off x="551384" y="3985617"/>
            <a:ext cx="3812296" cy="276999"/>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u="sng">
                <a:solidFill>
                  <a:srgbClr val="203864"/>
                </a:solidFill>
                <a:latin typeface="Century Gothic" panose="020B0502020202020204" pitchFamily="34" charset="0"/>
              </a:rPr>
              <a:t>Esito della domanda di credito</a:t>
            </a:r>
            <a:r>
              <a:rPr lang="it-IT" altLang="it-IT" sz="1200" b="0">
                <a:solidFill>
                  <a:srgbClr val="203864"/>
                </a:solidFill>
                <a:latin typeface="Century Gothic" panose="020B0502020202020204" pitchFamily="34" charset="0"/>
              </a:rPr>
              <a:t> </a:t>
            </a:r>
            <a:r>
              <a:rPr lang="it-IT" altLang="it-IT" sz="1050" b="0">
                <a:solidFill>
                  <a:srgbClr val="203864"/>
                </a:solidFill>
                <a:latin typeface="Century Gothic" panose="020B0502020202020204" pitchFamily="34" charset="0"/>
              </a:rPr>
              <a:t>(2021 I TRIM)</a:t>
            </a:r>
            <a:endParaRPr lang="it-IT" altLang="it-IT" sz="1200" b="0">
              <a:solidFill>
                <a:srgbClr val="203864"/>
              </a:solidFill>
              <a:latin typeface="Century Gothic" panose="020B0502020202020204" pitchFamily="34" charset="0"/>
            </a:endParaRPr>
          </a:p>
        </p:txBody>
      </p:sp>
      <p:sp>
        <p:nvSpPr>
          <p:cNvPr id="39" name="CasellaDiTesto 15">
            <a:extLst>
              <a:ext uri="{FF2B5EF4-FFF2-40B4-BE49-F238E27FC236}">
                <a16:creationId xmlns:a16="http://schemas.microsoft.com/office/drawing/2014/main" id="{9EDC971C-A7FA-4B26-A960-A05367D5497C}"/>
              </a:ext>
            </a:extLst>
          </p:cNvPr>
          <p:cNvSpPr txBox="1">
            <a:spLocks noChangeArrowheads="1"/>
          </p:cNvSpPr>
          <p:nvPr/>
        </p:nvSpPr>
        <p:spPr bwMode="auto">
          <a:xfrm>
            <a:off x="5171682" y="2487673"/>
            <a:ext cx="4154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600">
                <a:solidFill>
                  <a:srgbClr val="666666"/>
                </a:solidFill>
                <a:latin typeface="Century Gothic" panose="020B0502020202020204" pitchFamily="34" charset="0"/>
              </a:rPr>
              <a:t>38</a:t>
            </a:r>
          </a:p>
        </p:txBody>
      </p:sp>
      <p:sp>
        <p:nvSpPr>
          <p:cNvPr id="40" name="CasellaDiTesto 15">
            <a:extLst>
              <a:ext uri="{FF2B5EF4-FFF2-40B4-BE49-F238E27FC236}">
                <a16:creationId xmlns:a16="http://schemas.microsoft.com/office/drawing/2014/main" id="{512926F7-AB33-4BCE-A3EF-9C3864E4B35B}"/>
              </a:ext>
            </a:extLst>
          </p:cNvPr>
          <p:cNvSpPr txBox="1">
            <a:spLocks noChangeArrowheads="1"/>
          </p:cNvSpPr>
          <p:nvPr/>
        </p:nvSpPr>
        <p:spPr bwMode="auto">
          <a:xfrm>
            <a:off x="4947289" y="2191045"/>
            <a:ext cx="45878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100" b="0">
                <a:solidFill>
                  <a:srgbClr val="666666"/>
                </a:solidFill>
                <a:latin typeface="Century Gothic" panose="020B0502020202020204" pitchFamily="34" charset="0"/>
              </a:rPr>
              <a:t>40</a:t>
            </a:r>
          </a:p>
        </p:txBody>
      </p:sp>
      <p:sp>
        <p:nvSpPr>
          <p:cNvPr id="41" name="Text Box 22">
            <a:extLst>
              <a:ext uri="{FF2B5EF4-FFF2-40B4-BE49-F238E27FC236}">
                <a16:creationId xmlns:a16="http://schemas.microsoft.com/office/drawing/2014/main" id="{378C5592-6326-42EB-B294-04C64117201D}"/>
              </a:ext>
            </a:extLst>
          </p:cNvPr>
          <p:cNvSpPr txBox="1">
            <a:spLocks noChangeArrowheads="1"/>
          </p:cNvSpPr>
          <p:nvPr/>
        </p:nvSpPr>
        <p:spPr bwMode="auto">
          <a:xfrm>
            <a:off x="6903663" y="1457671"/>
            <a:ext cx="3584825" cy="276999"/>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spcBef>
                <a:spcPct val="50000"/>
              </a:spcBef>
            </a:pPr>
            <a:r>
              <a:rPr lang="it-IT" altLang="it-IT" sz="1200" u="sng">
                <a:solidFill>
                  <a:srgbClr val="203864"/>
                </a:solidFill>
                <a:latin typeface="Century Gothic" panose="020B0502020202020204" pitchFamily="34" charset="0"/>
              </a:rPr>
              <a:t>Esito della domanda di credito</a:t>
            </a:r>
            <a:r>
              <a:rPr lang="it-IT" altLang="it-IT" sz="1200">
                <a:solidFill>
                  <a:srgbClr val="203864"/>
                </a:solidFill>
                <a:latin typeface="Century Gothic" panose="020B0502020202020204" pitchFamily="34" charset="0"/>
              </a:rPr>
              <a:t> </a:t>
            </a:r>
            <a:r>
              <a:rPr lang="it-IT" altLang="it-IT" sz="1200" b="0">
                <a:solidFill>
                  <a:srgbClr val="203864"/>
                </a:solidFill>
                <a:latin typeface="Century Gothic" panose="020B0502020202020204" pitchFamily="34" charset="0"/>
              </a:rPr>
              <a:t>(serie storica)</a:t>
            </a:r>
          </a:p>
        </p:txBody>
      </p:sp>
      <p:sp>
        <p:nvSpPr>
          <p:cNvPr id="43" name="Text Box 39">
            <a:extLst>
              <a:ext uri="{FF2B5EF4-FFF2-40B4-BE49-F238E27FC236}">
                <a16:creationId xmlns:a16="http://schemas.microsoft.com/office/drawing/2014/main" id="{04FCAEE1-6B0A-4AAA-A742-79DBEA7D1966}"/>
              </a:ext>
            </a:extLst>
          </p:cNvPr>
          <p:cNvSpPr txBox="1">
            <a:spLocks noChangeArrowheads="1"/>
          </p:cNvSpPr>
          <p:nvPr/>
        </p:nvSpPr>
        <p:spPr bwMode="auto">
          <a:xfrm>
            <a:off x="8036422" y="4365104"/>
            <a:ext cx="19955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Irrigidimento</a:t>
            </a:r>
          </a:p>
        </p:txBody>
      </p:sp>
      <p:sp>
        <p:nvSpPr>
          <p:cNvPr id="44" name="Text Box 40">
            <a:extLst>
              <a:ext uri="{FF2B5EF4-FFF2-40B4-BE49-F238E27FC236}">
                <a16:creationId xmlns:a16="http://schemas.microsoft.com/office/drawing/2014/main" id="{A9AF2FD0-5561-482B-BAC0-17C8B988C333}"/>
              </a:ext>
            </a:extLst>
          </p:cNvPr>
          <p:cNvSpPr txBox="1">
            <a:spLocks noChangeArrowheads="1"/>
          </p:cNvSpPr>
          <p:nvPr/>
        </p:nvSpPr>
        <p:spPr bwMode="auto">
          <a:xfrm>
            <a:off x="8165569" y="2924944"/>
            <a:ext cx="173727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a:solidFill>
                  <a:srgbClr val="1F497D"/>
                </a:solidFill>
                <a:latin typeface="Century Gothic" panose="020B0502020202020204" pitchFamily="34" charset="0"/>
                <a:cs typeface="Arial" panose="020B0604020202020204" pitchFamily="34" charset="0"/>
              </a:rPr>
              <a:t>Stabilità e/o allentamento</a:t>
            </a:r>
          </a:p>
        </p:txBody>
      </p:sp>
      <p:sp>
        <p:nvSpPr>
          <p:cNvPr id="47" name="CasellaDiTesto 2">
            <a:extLst>
              <a:ext uri="{FF2B5EF4-FFF2-40B4-BE49-F238E27FC236}">
                <a16:creationId xmlns:a16="http://schemas.microsoft.com/office/drawing/2014/main" id="{64336030-73C6-4444-97A4-2F83B4D2ADE1}"/>
              </a:ext>
            </a:extLst>
          </p:cNvPr>
          <p:cNvSpPr txBox="1">
            <a:spLocks noChangeArrowheads="1"/>
          </p:cNvSpPr>
          <p:nvPr/>
        </p:nvSpPr>
        <p:spPr bwMode="auto">
          <a:xfrm>
            <a:off x="10431016" y="4837436"/>
            <a:ext cx="59828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000" b="0">
                <a:solidFill>
                  <a:srgbClr val="C00000"/>
                </a:solidFill>
                <a:latin typeface="Century Gothic" panose="020B0502020202020204" pitchFamily="34" charset="0"/>
              </a:rPr>
              <a:t>17</a:t>
            </a:r>
          </a:p>
        </p:txBody>
      </p:sp>
      <p:sp>
        <p:nvSpPr>
          <p:cNvPr id="48" name="CasellaDiTesto 3">
            <a:extLst>
              <a:ext uri="{FF2B5EF4-FFF2-40B4-BE49-F238E27FC236}">
                <a16:creationId xmlns:a16="http://schemas.microsoft.com/office/drawing/2014/main" id="{BA63B854-B745-4D7C-91C0-E6FBCDEA120A}"/>
              </a:ext>
            </a:extLst>
          </p:cNvPr>
          <p:cNvSpPr txBox="1">
            <a:spLocks noChangeArrowheads="1"/>
          </p:cNvSpPr>
          <p:nvPr/>
        </p:nvSpPr>
        <p:spPr bwMode="auto">
          <a:xfrm>
            <a:off x="10592490" y="2866570"/>
            <a:ext cx="598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600">
                <a:solidFill>
                  <a:srgbClr val="1F497D"/>
                </a:solidFill>
                <a:latin typeface="Century Gothic" panose="020B0502020202020204" pitchFamily="34" charset="0"/>
              </a:rPr>
              <a:t>71</a:t>
            </a:r>
          </a:p>
        </p:txBody>
      </p:sp>
      <p:sp>
        <p:nvSpPr>
          <p:cNvPr id="52" name="CasellaDiTesto 51">
            <a:extLst>
              <a:ext uri="{FF2B5EF4-FFF2-40B4-BE49-F238E27FC236}">
                <a16:creationId xmlns:a16="http://schemas.microsoft.com/office/drawing/2014/main" id="{3B24334C-3062-419E-B9ED-1C71621637EF}"/>
              </a:ext>
            </a:extLst>
          </p:cNvPr>
          <p:cNvSpPr txBox="1">
            <a:spLocks noChangeArrowheads="1"/>
          </p:cNvSpPr>
          <p:nvPr/>
        </p:nvSpPr>
        <p:spPr bwMode="auto">
          <a:xfrm>
            <a:off x="10529931" y="2593827"/>
            <a:ext cx="32573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000" b="0">
                <a:solidFill>
                  <a:srgbClr val="1F497D"/>
                </a:solidFill>
                <a:latin typeface="Century Gothic" panose="020B0502020202020204" pitchFamily="34" charset="0"/>
              </a:rPr>
              <a:t>74</a:t>
            </a:r>
          </a:p>
        </p:txBody>
      </p:sp>
      <p:sp>
        <p:nvSpPr>
          <p:cNvPr id="55" name="CasellaDiTesto 54">
            <a:extLst>
              <a:ext uri="{FF2B5EF4-FFF2-40B4-BE49-F238E27FC236}">
                <a16:creationId xmlns:a16="http://schemas.microsoft.com/office/drawing/2014/main" id="{EE9EAFEE-11D8-4554-A0A9-D54713484509}"/>
              </a:ext>
            </a:extLst>
          </p:cNvPr>
          <p:cNvSpPr txBox="1">
            <a:spLocks noChangeArrowheads="1"/>
          </p:cNvSpPr>
          <p:nvPr/>
        </p:nvSpPr>
        <p:spPr bwMode="auto">
          <a:xfrm>
            <a:off x="10750581" y="4514541"/>
            <a:ext cx="4154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600">
                <a:solidFill>
                  <a:srgbClr val="C00000"/>
                </a:solidFill>
                <a:latin typeface="Century Gothic" panose="020B0502020202020204" pitchFamily="34" charset="0"/>
              </a:rPr>
              <a:t>21</a:t>
            </a:r>
          </a:p>
        </p:txBody>
      </p:sp>
      <p:sp>
        <p:nvSpPr>
          <p:cNvPr id="60" name="Titolo 1">
            <a:extLst>
              <a:ext uri="{FF2B5EF4-FFF2-40B4-BE49-F238E27FC236}">
                <a16:creationId xmlns:a16="http://schemas.microsoft.com/office/drawing/2014/main" id="{8385D4F4-56FD-4AD1-9FB9-9FCD9C23428E}"/>
              </a:ext>
            </a:extLst>
          </p:cNvPr>
          <p:cNvSpPr txBox="1">
            <a:spLocks/>
          </p:cNvSpPr>
          <p:nvPr/>
        </p:nvSpPr>
        <p:spPr>
          <a:xfrm>
            <a:off x="335360" y="248643"/>
            <a:ext cx="11563199"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Domanda e offerta (</a:t>
            </a:r>
            <a:r>
              <a:rPr lang="it-IT" sz="2200" u="sng">
                <a:solidFill>
                  <a:srgbClr val="203864"/>
                </a:solidFill>
                <a:latin typeface="Century Gothic" panose="020B0502020202020204" pitchFamily="34" charset="0"/>
                <a:cs typeface="Arial"/>
              </a:rPr>
              <a:t>PORDENONE</a:t>
            </a:r>
            <a:r>
              <a:rPr lang="it-IT" sz="2200">
                <a:solidFill>
                  <a:srgbClr val="203864"/>
                </a:solidFill>
                <a:latin typeface="Century Gothic" panose="020B0502020202020204" pitchFamily="34" charset="0"/>
                <a:cs typeface="Arial"/>
              </a:rPr>
              <a:t>) | </a:t>
            </a:r>
            <a:r>
              <a:rPr lang="it-IT" sz="2200" i="1">
                <a:latin typeface="Century Gothic" panose="020B0502020202020204" pitchFamily="34" charset="0"/>
                <a:cs typeface="Arial"/>
              </a:rPr>
              <a:t>Analisi presso la provincia di Pordenone</a:t>
            </a:r>
            <a:endParaRPr lang="it-IT" sz="2200" i="1" strike="sngStrike">
              <a:latin typeface="Century Gothic" panose="020B0502020202020204" pitchFamily="34" charset="0"/>
              <a:cs typeface="Arial"/>
            </a:endParaRPr>
          </a:p>
        </p:txBody>
      </p:sp>
      <p:sp>
        <p:nvSpPr>
          <p:cNvPr id="23" name="Text Box 49">
            <a:extLst>
              <a:ext uri="{FF2B5EF4-FFF2-40B4-BE49-F238E27FC236}">
                <a16:creationId xmlns:a16="http://schemas.microsoft.com/office/drawing/2014/main" id="{53CCA881-7F5C-4A84-8AFB-08C897B240AE}"/>
              </a:ext>
            </a:extLst>
          </p:cNvPr>
          <p:cNvSpPr txBox="1">
            <a:spLocks noChangeArrowheads="1"/>
          </p:cNvSpPr>
          <p:nvPr/>
        </p:nvSpPr>
        <p:spPr bwMode="auto">
          <a:xfrm>
            <a:off x="342617" y="5891786"/>
            <a:ext cx="11374349" cy="723275"/>
          </a:xfrm>
          <a:prstGeom prst="rect">
            <a:avLst/>
          </a:prstGeom>
          <a:noFill/>
          <a:ln w="9525">
            <a:noFill/>
            <a:miter lim="800000"/>
            <a:headEnd/>
            <a:tailEnd/>
          </a:ln>
        </p:spPr>
        <p:txBody>
          <a:bodyPr wrap="square">
            <a:spAutoFit/>
          </a:bodyPr>
          <a:lstStyle/>
          <a:p>
            <a:pPr algn="just" eaLnBrk="1" hangingPunct="1">
              <a:spcBef>
                <a:spcPts val="600"/>
              </a:spcBef>
            </a:pPr>
            <a:r>
              <a:rPr lang="it-IT" altLang="it-IT">
                <a:latin typeface="Century Gothic" panose="020B0502020202020204" pitchFamily="34" charset="0"/>
              </a:rPr>
              <a:t>Base campione</a:t>
            </a:r>
            <a:r>
              <a:rPr lang="it-IT" altLang="it-IT" b="0">
                <a:latin typeface="Century Gothic" panose="020B0502020202020204" pitchFamily="34" charset="0"/>
              </a:rPr>
              <a:t>: 384 casi. Percentuali ricalcolate facendo =100,0 le imprese che nei trimestri considerati hanno chiesto un fido o un finanziamento, o hanno chiesto di rinegoziare un fido o un finanziamento esistente. (</a:t>
            </a:r>
            <a:r>
              <a:rPr lang="it-IT" altLang="it-IT">
                <a:latin typeface="Century Gothic" panose="020B0502020202020204" pitchFamily="34" charset="0"/>
              </a:rPr>
              <a:t>Irrigidimento</a:t>
            </a:r>
            <a:r>
              <a:rPr lang="it-IT" altLang="it-IT" b="0">
                <a:latin typeface="Century Gothic" panose="020B0502020202020204" pitchFamily="34" charset="0"/>
              </a:rPr>
              <a:t> = richiesta accolta con ammontare inferiore + richiesta non accolta). </a:t>
            </a:r>
            <a:r>
              <a:rPr lang="it-IT" altLang="it-IT">
                <a:latin typeface="Century Gothic" panose="020B0502020202020204" pitchFamily="34" charset="0"/>
              </a:rPr>
              <a:t>Testo originale della domanda</a:t>
            </a:r>
            <a:r>
              <a:rPr lang="it-IT" altLang="it-IT" b="0">
                <a:latin typeface="Century Gothic" panose="020B0502020202020204" pitchFamily="34"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b="0">
                <a:latin typeface="Century Gothic" panose="020B0502020202020204" pitchFamily="34" charset="0"/>
              </a:rPr>
              <a:t>. </a:t>
            </a:r>
            <a:r>
              <a:rPr lang="it-IT" altLang="ja-JP">
                <a:latin typeface="Century Gothic" panose="020B0502020202020204" pitchFamily="34" charset="0"/>
              </a:rPr>
              <a:t>I dati sono riportati all’universo.</a:t>
            </a:r>
            <a:endParaRPr lang="it-IT" altLang="it-IT">
              <a:latin typeface="Century Gothic" panose="020B0502020202020204" pitchFamily="34" charset="0"/>
            </a:endParaRPr>
          </a:p>
        </p:txBody>
      </p:sp>
      <p:sp>
        <p:nvSpPr>
          <p:cNvPr id="20" name="Text Box 40">
            <a:extLst>
              <a:ext uri="{FF2B5EF4-FFF2-40B4-BE49-F238E27FC236}">
                <a16:creationId xmlns:a16="http://schemas.microsoft.com/office/drawing/2014/main" id="{D4C303E5-24BF-43E7-9965-69792D5D8A0B}"/>
              </a:ext>
            </a:extLst>
          </p:cNvPr>
          <p:cNvSpPr txBox="1">
            <a:spLocks noChangeArrowheads="1"/>
          </p:cNvSpPr>
          <p:nvPr/>
        </p:nvSpPr>
        <p:spPr bwMode="auto">
          <a:xfrm>
            <a:off x="887144" y="4603559"/>
            <a:ext cx="1576492"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1F497D"/>
                </a:solidFill>
                <a:latin typeface="Century Gothic" panose="020B0502020202020204" pitchFamily="34" charset="0"/>
                <a:cs typeface="Arial" panose="020B0604020202020204" pitchFamily="34" charset="0"/>
              </a:rPr>
              <a:t>Accolta</a:t>
            </a:r>
            <a:br>
              <a:rPr lang="it-IT" altLang="it-IT" sz="1600">
                <a:solidFill>
                  <a:srgbClr val="1F497D"/>
                </a:solidFill>
                <a:latin typeface="Century Gothic" panose="020B0502020202020204" pitchFamily="34" charset="0"/>
                <a:cs typeface="Arial" panose="020B0604020202020204" pitchFamily="34" charset="0"/>
              </a:rPr>
            </a:br>
            <a:r>
              <a:rPr lang="it-IT" altLang="it-IT" sz="1600">
                <a:solidFill>
                  <a:srgbClr val="1F497D"/>
                </a:solidFill>
                <a:latin typeface="Century Gothic" panose="020B0502020202020204" pitchFamily="34" charset="0"/>
                <a:cs typeface="Arial" panose="020B0604020202020204" pitchFamily="34" charset="0"/>
              </a:rPr>
              <a:t>(interamente)</a:t>
            </a:r>
            <a:br>
              <a:rPr lang="it-IT" altLang="it-IT" sz="1600">
                <a:solidFill>
                  <a:srgbClr val="1F497D"/>
                </a:solidFill>
                <a:latin typeface="Century Gothic" panose="020B0502020202020204" pitchFamily="34" charset="0"/>
                <a:cs typeface="Arial" panose="020B0604020202020204" pitchFamily="34" charset="0"/>
              </a:rPr>
            </a:br>
            <a:r>
              <a:rPr lang="it-IT" altLang="it-IT" sz="2400">
                <a:solidFill>
                  <a:srgbClr val="1F497D"/>
                </a:solidFill>
                <a:latin typeface="Century Gothic" panose="020B0502020202020204" pitchFamily="34" charset="0"/>
                <a:cs typeface="Arial" panose="020B0604020202020204" pitchFamily="34" charset="0"/>
              </a:rPr>
              <a:t>71%</a:t>
            </a:r>
            <a:endParaRPr lang="it-IT" altLang="it-IT" sz="1600">
              <a:solidFill>
                <a:srgbClr val="1F497D"/>
              </a:solidFill>
              <a:latin typeface="Century Gothic" panose="020B0502020202020204" pitchFamily="34" charset="0"/>
              <a:cs typeface="Arial" panose="020B0604020202020204" pitchFamily="34" charset="0"/>
            </a:endParaRPr>
          </a:p>
        </p:txBody>
      </p:sp>
      <p:sp>
        <p:nvSpPr>
          <p:cNvPr id="21" name="Text Box 40">
            <a:extLst>
              <a:ext uri="{FF2B5EF4-FFF2-40B4-BE49-F238E27FC236}">
                <a16:creationId xmlns:a16="http://schemas.microsoft.com/office/drawing/2014/main" id="{7C247906-0A6A-40B5-BC79-B483DBD7CA49}"/>
              </a:ext>
            </a:extLst>
          </p:cNvPr>
          <p:cNvSpPr txBox="1">
            <a:spLocks noChangeArrowheads="1"/>
          </p:cNvSpPr>
          <p:nvPr/>
        </p:nvSpPr>
        <p:spPr bwMode="auto">
          <a:xfrm>
            <a:off x="2428732" y="4603559"/>
            <a:ext cx="1207368"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Accolta (inferiore) </a:t>
            </a:r>
            <a:br>
              <a:rPr lang="it-IT" altLang="it-IT" sz="1600">
                <a:solidFill>
                  <a:srgbClr val="C00000"/>
                </a:solidFill>
                <a:latin typeface="Century Gothic" panose="020B0502020202020204" pitchFamily="34" charset="0"/>
                <a:cs typeface="Arial" panose="020B0604020202020204" pitchFamily="34" charset="0"/>
              </a:rPr>
            </a:br>
            <a:r>
              <a:rPr lang="it-IT" altLang="it-IT" sz="2400">
                <a:solidFill>
                  <a:srgbClr val="C00000"/>
                </a:solidFill>
                <a:latin typeface="Century Gothic" panose="020B0502020202020204" pitchFamily="34" charset="0"/>
                <a:cs typeface="Arial" panose="020B0604020202020204" pitchFamily="34" charset="0"/>
              </a:rPr>
              <a:t>16%</a:t>
            </a:r>
            <a:endParaRPr lang="it-IT" altLang="it-IT" sz="1600">
              <a:solidFill>
                <a:srgbClr val="C00000"/>
              </a:solidFill>
              <a:latin typeface="Century Gothic" panose="020B0502020202020204" pitchFamily="34" charset="0"/>
              <a:cs typeface="Arial" panose="020B0604020202020204" pitchFamily="34" charset="0"/>
            </a:endParaRPr>
          </a:p>
        </p:txBody>
      </p:sp>
      <p:sp>
        <p:nvSpPr>
          <p:cNvPr id="22" name="Text Box 40">
            <a:extLst>
              <a:ext uri="{FF2B5EF4-FFF2-40B4-BE49-F238E27FC236}">
                <a16:creationId xmlns:a16="http://schemas.microsoft.com/office/drawing/2014/main" id="{3A737006-8A47-4262-A058-C2AA7C468839}"/>
              </a:ext>
            </a:extLst>
          </p:cNvPr>
          <p:cNvSpPr txBox="1">
            <a:spLocks noChangeArrowheads="1"/>
          </p:cNvSpPr>
          <p:nvPr/>
        </p:nvSpPr>
        <p:spPr bwMode="auto">
          <a:xfrm>
            <a:off x="3480434" y="4603559"/>
            <a:ext cx="1207368"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Non accolta</a:t>
            </a:r>
            <a:br>
              <a:rPr lang="it-IT" altLang="it-IT" sz="1600">
                <a:solidFill>
                  <a:srgbClr val="C00000"/>
                </a:solidFill>
                <a:latin typeface="Century Gothic" panose="020B0502020202020204" pitchFamily="34" charset="0"/>
                <a:cs typeface="Arial" panose="020B0604020202020204" pitchFamily="34" charset="0"/>
              </a:rPr>
            </a:br>
            <a:r>
              <a:rPr lang="it-IT" altLang="it-IT" sz="2400">
                <a:solidFill>
                  <a:srgbClr val="C00000"/>
                </a:solidFill>
                <a:latin typeface="Century Gothic" panose="020B0502020202020204" pitchFamily="34" charset="0"/>
                <a:cs typeface="Arial" panose="020B0604020202020204" pitchFamily="34" charset="0"/>
              </a:rPr>
              <a:t>5%</a:t>
            </a:r>
            <a:endParaRPr lang="it-IT" altLang="it-IT" sz="1600">
              <a:solidFill>
                <a:srgbClr val="C00000"/>
              </a:solidFill>
              <a:latin typeface="Century Gothic" panose="020B0502020202020204" pitchFamily="34" charset="0"/>
              <a:cs typeface="Arial" panose="020B0604020202020204" pitchFamily="34" charset="0"/>
            </a:endParaRPr>
          </a:p>
        </p:txBody>
      </p:sp>
      <p:sp>
        <p:nvSpPr>
          <p:cNvPr id="24" name="Text Box 40">
            <a:extLst>
              <a:ext uri="{FF2B5EF4-FFF2-40B4-BE49-F238E27FC236}">
                <a16:creationId xmlns:a16="http://schemas.microsoft.com/office/drawing/2014/main" id="{03F74ACC-85E5-4084-B821-73CE917BBF66}"/>
              </a:ext>
            </a:extLst>
          </p:cNvPr>
          <p:cNvSpPr txBox="1">
            <a:spLocks noChangeArrowheads="1"/>
          </p:cNvSpPr>
          <p:nvPr/>
        </p:nvSpPr>
        <p:spPr bwMode="auto">
          <a:xfrm>
            <a:off x="4639865" y="4603559"/>
            <a:ext cx="1207368"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chemeClr val="tx1">
                    <a:lumMod val="65000"/>
                    <a:lumOff val="35000"/>
                  </a:schemeClr>
                </a:solidFill>
                <a:latin typeface="Century Gothic" panose="020B0502020202020204" pitchFamily="34" charset="0"/>
                <a:cs typeface="Arial" panose="020B0604020202020204" pitchFamily="34" charset="0"/>
              </a:rPr>
              <a:t>Ancora </a:t>
            </a:r>
            <a:br>
              <a:rPr lang="it-IT" altLang="it-IT" sz="1600">
                <a:solidFill>
                  <a:schemeClr val="tx1">
                    <a:lumMod val="65000"/>
                    <a:lumOff val="35000"/>
                  </a:schemeClr>
                </a:solidFill>
                <a:latin typeface="Century Gothic" panose="020B0502020202020204" pitchFamily="34" charset="0"/>
                <a:cs typeface="Arial" panose="020B0604020202020204" pitchFamily="34" charset="0"/>
              </a:rPr>
            </a:br>
            <a:r>
              <a:rPr lang="it-IT" altLang="it-IT" sz="1600">
                <a:solidFill>
                  <a:schemeClr val="tx1">
                    <a:lumMod val="65000"/>
                    <a:lumOff val="35000"/>
                  </a:schemeClr>
                </a:solidFill>
                <a:latin typeface="Century Gothic" panose="020B0502020202020204" pitchFamily="34" charset="0"/>
                <a:cs typeface="Arial" panose="020B0604020202020204" pitchFamily="34" charset="0"/>
              </a:rPr>
              <a:t>in attesa</a:t>
            </a:r>
            <a:br>
              <a:rPr lang="it-IT" altLang="it-IT" sz="1600">
                <a:solidFill>
                  <a:schemeClr val="tx1">
                    <a:lumMod val="65000"/>
                    <a:lumOff val="35000"/>
                  </a:schemeClr>
                </a:solidFill>
                <a:latin typeface="Century Gothic" panose="020B0502020202020204" pitchFamily="34" charset="0"/>
                <a:cs typeface="Arial" panose="020B0604020202020204" pitchFamily="34" charset="0"/>
              </a:rPr>
            </a:br>
            <a:r>
              <a:rPr lang="it-IT" altLang="it-IT" sz="2400">
                <a:solidFill>
                  <a:schemeClr val="tx1">
                    <a:lumMod val="65000"/>
                    <a:lumOff val="35000"/>
                  </a:schemeClr>
                </a:solidFill>
                <a:latin typeface="Century Gothic" panose="020B0502020202020204" pitchFamily="34" charset="0"/>
                <a:cs typeface="Arial" panose="020B0604020202020204" pitchFamily="34" charset="0"/>
              </a:rPr>
              <a:t>8%</a:t>
            </a:r>
            <a:endParaRPr lang="it-IT" altLang="it-IT" sz="1600">
              <a:solidFill>
                <a:schemeClr val="tx1">
                  <a:lumMod val="65000"/>
                  <a:lumOff val="3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990903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AD6302C-F262-4D7B-9FAB-F414E1A22CC9}"/>
              </a:ext>
            </a:extLst>
          </p:cNvPr>
          <p:cNvPicPr>
            <a:picLocks noChangeAspect="1"/>
          </p:cNvPicPr>
          <p:nvPr/>
        </p:nvPicPr>
        <p:blipFill>
          <a:blip r:embed="rId2"/>
          <a:stretch>
            <a:fillRect/>
          </a:stretch>
        </p:blipFill>
        <p:spPr>
          <a:xfrm>
            <a:off x="979200" y="1720800"/>
            <a:ext cx="4730906" cy="2192400"/>
          </a:xfrm>
          <a:prstGeom prst="rect">
            <a:avLst/>
          </a:prstGeom>
        </p:spPr>
      </p:pic>
      <p:pic>
        <p:nvPicPr>
          <p:cNvPr id="3" name="Immagine 2">
            <a:extLst>
              <a:ext uri="{FF2B5EF4-FFF2-40B4-BE49-F238E27FC236}">
                <a16:creationId xmlns:a16="http://schemas.microsoft.com/office/drawing/2014/main" id="{BF480B86-0398-4F47-A3B0-C11417ACF868}"/>
              </a:ext>
            </a:extLst>
          </p:cNvPr>
          <p:cNvPicPr>
            <a:picLocks noChangeAspect="1"/>
          </p:cNvPicPr>
          <p:nvPr/>
        </p:nvPicPr>
        <p:blipFill>
          <a:blip r:embed="rId3"/>
          <a:stretch>
            <a:fillRect/>
          </a:stretch>
        </p:blipFill>
        <p:spPr>
          <a:xfrm>
            <a:off x="6386400" y="1328400"/>
            <a:ext cx="4876463" cy="4557600"/>
          </a:xfrm>
          <a:prstGeom prst="rect">
            <a:avLst/>
          </a:prstGeom>
        </p:spPr>
      </p:pic>
      <p:sp>
        <p:nvSpPr>
          <p:cNvPr id="28" name="Rettangolo 27">
            <a:extLst>
              <a:ext uri="{FF2B5EF4-FFF2-40B4-BE49-F238E27FC236}">
                <a16:creationId xmlns:a16="http://schemas.microsoft.com/office/drawing/2014/main" id="{11204AF3-579B-41FE-8FCF-1AA10D6302C5}"/>
              </a:ext>
            </a:extLst>
          </p:cNvPr>
          <p:cNvSpPr/>
          <p:nvPr/>
        </p:nvSpPr>
        <p:spPr bwMode="auto">
          <a:xfrm>
            <a:off x="877840" y="1843732"/>
            <a:ext cx="5001915" cy="2027435"/>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33" name="Rettangolo 32">
            <a:extLst>
              <a:ext uri="{FF2B5EF4-FFF2-40B4-BE49-F238E27FC236}">
                <a16:creationId xmlns:a16="http://schemas.microsoft.com/office/drawing/2014/main" id="{3910BAB0-3213-4F1A-9CA4-C107D4BAC627}"/>
              </a:ext>
            </a:extLst>
          </p:cNvPr>
          <p:cNvSpPr/>
          <p:nvPr/>
        </p:nvSpPr>
        <p:spPr bwMode="auto">
          <a:xfrm>
            <a:off x="878061" y="4117495"/>
            <a:ext cx="5001915" cy="1667327"/>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37" name="Text Box 22">
            <a:extLst>
              <a:ext uri="{FF2B5EF4-FFF2-40B4-BE49-F238E27FC236}">
                <a16:creationId xmlns:a16="http://schemas.microsoft.com/office/drawing/2014/main" id="{05AFBB14-6520-4F45-BEF7-6C92FA67DDBA}"/>
              </a:ext>
            </a:extLst>
          </p:cNvPr>
          <p:cNvSpPr txBox="1">
            <a:spLocks noChangeArrowheads="1"/>
          </p:cNvSpPr>
          <p:nvPr/>
        </p:nvSpPr>
        <p:spPr bwMode="auto">
          <a:xfrm>
            <a:off x="551384" y="1459317"/>
            <a:ext cx="3968179" cy="461665"/>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b="0">
                <a:solidFill>
                  <a:srgbClr val="203864"/>
                </a:solidFill>
                <a:latin typeface="Century Gothic" panose="020B0502020202020204" pitchFamily="34" charset="0"/>
              </a:rPr>
              <a:t>Percentuali di </a:t>
            </a:r>
            <a:r>
              <a:rPr lang="it-IT" altLang="it-IT" sz="1200" u="sng">
                <a:solidFill>
                  <a:srgbClr val="203864"/>
                </a:solidFill>
                <a:latin typeface="Century Gothic" panose="020B0502020202020204" pitchFamily="34" charset="0"/>
              </a:rPr>
              <a:t>imprese che hanno chiesto credito</a:t>
            </a:r>
            <a:r>
              <a:rPr lang="it-IT" altLang="it-IT" sz="1200">
                <a:solidFill>
                  <a:srgbClr val="203864"/>
                </a:solidFill>
                <a:latin typeface="Century Gothic" panose="020B0502020202020204" pitchFamily="34" charset="0"/>
              </a:rPr>
              <a:t> </a:t>
            </a:r>
            <a:r>
              <a:rPr lang="it-IT" altLang="it-IT" sz="1200" b="0">
                <a:solidFill>
                  <a:srgbClr val="203864"/>
                </a:solidFill>
                <a:latin typeface="Century Gothic" panose="020B0502020202020204" pitchFamily="34" charset="0"/>
              </a:rPr>
              <a:t>al sistema bancario nel corso dei trimestri</a:t>
            </a:r>
          </a:p>
        </p:txBody>
      </p:sp>
      <p:sp>
        <p:nvSpPr>
          <p:cNvPr id="38" name="Text Box 22">
            <a:extLst>
              <a:ext uri="{FF2B5EF4-FFF2-40B4-BE49-F238E27FC236}">
                <a16:creationId xmlns:a16="http://schemas.microsoft.com/office/drawing/2014/main" id="{C71DEADC-DD1D-4DB2-A294-125F76E81852}"/>
              </a:ext>
            </a:extLst>
          </p:cNvPr>
          <p:cNvSpPr txBox="1">
            <a:spLocks noChangeArrowheads="1"/>
          </p:cNvSpPr>
          <p:nvPr/>
        </p:nvSpPr>
        <p:spPr bwMode="auto">
          <a:xfrm>
            <a:off x="551384" y="3985617"/>
            <a:ext cx="3812296" cy="276999"/>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u="sng">
                <a:solidFill>
                  <a:srgbClr val="203864"/>
                </a:solidFill>
                <a:latin typeface="Century Gothic" panose="020B0502020202020204" pitchFamily="34" charset="0"/>
              </a:rPr>
              <a:t>Esito della domanda di credito</a:t>
            </a:r>
            <a:r>
              <a:rPr lang="it-IT" altLang="it-IT" sz="1200" b="0">
                <a:solidFill>
                  <a:srgbClr val="203864"/>
                </a:solidFill>
                <a:latin typeface="Century Gothic" panose="020B0502020202020204" pitchFamily="34" charset="0"/>
              </a:rPr>
              <a:t> </a:t>
            </a:r>
            <a:r>
              <a:rPr lang="it-IT" altLang="it-IT" sz="1050" b="0">
                <a:solidFill>
                  <a:srgbClr val="203864"/>
                </a:solidFill>
                <a:latin typeface="Century Gothic" panose="020B0502020202020204" pitchFamily="34" charset="0"/>
              </a:rPr>
              <a:t>(2021 I TRIM)</a:t>
            </a:r>
            <a:endParaRPr lang="it-IT" altLang="it-IT" sz="1200" b="0">
              <a:solidFill>
                <a:srgbClr val="203864"/>
              </a:solidFill>
              <a:latin typeface="Century Gothic" panose="020B0502020202020204" pitchFamily="34" charset="0"/>
            </a:endParaRPr>
          </a:p>
        </p:txBody>
      </p:sp>
      <p:sp>
        <p:nvSpPr>
          <p:cNvPr id="39" name="CasellaDiTesto 15">
            <a:extLst>
              <a:ext uri="{FF2B5EF4-FFF2-40B4-BE49-F238E27FC236}">
                <a16:creationId xmlns:a16="http://schemas.microsoft.com/office/drawing/2014/main" id="{9EDC971C-A7FA-4B26-A960-A05367D5497C}"/>
              </a:ext>
            </a:extLst>
          </p:cNvPr>
          <p:cNvSpPr txBox="1">
            <a:spLocks noChangeArrowheads="1"/>
          </p:cNvSpPr>
          <p:nvPr/>
        </p:nvSpPr>
        <p:spPr bwMode="auto">
          <a:xfrm>
            <a:off x="5243549" y="2676234"/>
            <a:ext cx="4154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600">
                <a:solidFill>
                  <a:srgbClr val="666666"/>
                </a:solidFill>
                <a:latin typeface="Century Gothic" panose="020B0502020202020204" pitchFamily="34" charset="0"/>
              </a:rPr>
              <a:t>33</a:t>
            </a:r>
          </a:p>
        </p:txBody>
      </p:sp>
      <p:sp>
        <p:nvSpPr>
          <p:cNvPr id="40" name="CasellaDiTesto 15">
            <a:extLst>
              <a:ext uri="{FF2B5EF4-FFF2-40B4-BE49-F238E27FC236}">
                <a16:creationId xmlns:a16="http://schemas.microsoft.com/office/drawing/2014/main" id="{512926F7-AB33-4BCE-A3EF-9C3864E4B35B}"/>
              </a:ext>
            </a:extLst>
          </p:cNvPr>
          <p:cNvSpPr txBox="1">
            <a:spLocks noChangeArrowheads="1"/>
          </p:cNvSpPr>
          <p:nvPr/>
        </p:nvSpPr>
        <p:spPr bwMode="auto">
          <a:xfrm>
            <a:off x="4949618" y="2433736"/>
            <a:ext cx="45878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100" b="0">
                <a:solidFill>
                  <a:srgbClr val="666666"/>
                </a:solidFill>
                <a:latin typeface="Century Gothic" panose="020B0502020202020204" pitchFamily="34" charset="0"/>
              </a:rPr>
              <a:t>34</a:t>
            </a:r>
          </a:p>
        </p:txBody>
      </p:sp>
      <p:sp>
        <p:nvSpPr>
          <p:cNvPr id="41" name="Text Box 22">
            <a:extLst>
              <a:ext uri="{FF2B5EF4-FFF2-40B4-BE49-F238E27FC236}">
                <a16:creationId xmlns:a16="http://schemas.microsoft.com/office/drawing/2014/main" id="{378C5592-6326-42EB-B294-04C64117201D}"/>
              </a:ext>
            </a:extLst>
          </p:cNvPr>
          <p:cNvSpPr txBox="1">
            <a:spLocks noChangeArrowheads="1"/>
          </p:cNvSpPr>
          <p:nvPr/>
        </p:nvSpPr>
        <p:spPr bwMode="auto">
          <a:xfrm>
            <a:off x="6903663" y="1457671"/>
            <a:ext cx="3584825" cy="276999"/>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spcBef>
                <a:spcPct val="50000"/>
              </a:spcBef>
            </a:pPr>
            <a:r>
              <a:rPr lang="it-IT" altLang="it-IT" sz="1200" u="sng">
                <a:solidFill>
                  <a:srgbClr val="203864"/>
                </a:solidFill>
                <a:latin typeface="Century Gothic" panose="020B0502020202020204" pitchFamily="34" charset="0"/>
              </a:rPr>
              <a:t>Esito della domanda di credito</a:t>
            </a:r>
            <a:r>
              <a:rPr lang="it-IT" altLang="it-IT" sz="1200">
                <a:solidFill>
                  <a:srgbClr val="203864"/>
                </a:solidFill>
                <a:latin typeface="Century Gothic" panose="020B0502020202020204" pitchFamily="34" charset="0"/>
              </a:rPr>
              <a:t> </a:t>
            </a:r>
            <a:r>
              <a:rPr lang="it-IT" altLang="it-IT" sz="1200" b="0">
                <a:solidFill>
                  <a:srgbClr val="203864"/>
                </a:solidFill>
                <a:latin typeface="Century Gothic" panose="020B0502020202020204" pitchFamily="34" charset="0"/>
              </a:rPr>
              <a:t>(serie storica)</a:t>
            </a:r>
          </a:p>
        </p:txBody>
      </p:sp>
      <p:sp>
        <p:nvSpPr>
          <p:cNvPr id="43" name="Text Box 39">
            <a:extLst>
              <a:ext uri="{FF2B5EF4-FFF2-40B4-BE49-F238E27FC236}">
                <a16:creationId xmlns:a16="http://schemas.microsoft.com/office/drawing/2014/main" id="{04FCAEE1-6B0A-4AAA-A742-79DBEA7D1966}"/>
              </a:ext>
            </a:extLst>
          </p:cNvPr>
          <p:cNvSpPr txBox="1">
            <a:spLocks noChangeArrowheads="1"/>
          </p:cNvSpPr>
          <p:nvPr/>
        </p:nvSpPr>
        <p:spPr bwMode="auto">
          <a:xfrm>
            <a:off x="8036422" y="4365104"/>
            <a:ext cx="19955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Irrigidimento</a:t>
            </a:r>
          </a:p>
        </p:txBody>
      </p:sp>
      <p:sp>
        <p:nvSpPr>
          <p:cNvPr id="44" name="Text Box 40">
            <a:extLst>
              <a:ext uri="{FF2B5EF4-FFF2-40B4-BE49-F238E27FC236}">
                <a16:creationId xmlns:a16="http://schemas.microsoft.com/office/drawing/2014/main" id="{A9AF2FD0-5561-482B-BAC0-17C8B988C333}"/>
              </a:ext>
            </a:extLst>
          </p:cNvPr>
          <p:cNvSpPr txBox="1">
            <a:spLocks noChangeArrowheads="1"/>
          </p:cNvSpPr>
          <p:nvPr/>
        </p:nvSpPr>
        <p:spPr bwMode="auto">
          <a:xfrm>
            <a:off x="8165569" y="2924944"/>
            <a:ext cx="173727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a:solidFill>
                  <a:srgbClr val="1F497D"/>
                </a:solidFill>
                <a:latin typeface="Century Gothic" panose="020B0502020202020204" pitchFamily="34" charset="0"/>
                <a:cs typeface="Arial" panose="020B0604020202020204" pitchFamily="34" charset="0"/>
              </a:rPr>
              <a:t>Stabilità e/o allentamento</a:t>
            </a:r>
          </a:p>
        </p:txBody>
      </p:sp>
      <p:sp>
        <p:nvSpPr>
          <p:cNvPr id="47" name="CasellaDiTesto 2">
            <a:extLst>
              <a:ext uri="{FF2B5EF4-FFF2-40B4-BE49-F238E27FC236}">
                <a16:creationId xmlns:a16="http://schemas.microsoft.com/office/drawing/2014/main" id="{64336030-73C6-4444-97A4-2F83B4D2ADE1}"/>
              </a:ext>
            </a:extLst>
          </p:cNvPr>
          <p:cNvSpPr txBox="1">
            <a:spLocks noChangeArrowheads="1"/>
          </p:cNvSpPr>
          <p:nvPr/>
        </p:nvSpPr>
        <p:spPr bwMode="auto">
          <a:xfrm>
            <a:off x="10382793" y="4411271"/>
            <a:ext cx="598284" cy="246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000" b="0">
                <a:solidFill>
                  <a:srgbClr val="C00000"/>
                </a:solidFill>
                <a:latin typeface="Century Gothic" panose="020B0502020202020204" pitchFamily="34" charset="0"/>
              </a:rPr>
              <a:t>21</a:t>
            </a:r>
          </a:p>
        </p:txBody>
      </p:sp>
      <p:sp>
        <p:nvSpPr>
          <p:cNvPr id="48" name="CasellaDiTesto 3">
            <a:extLst>
              <a:ext uri="{FF2B5EF4-FFF2-40B4-BE49-F238E27FC236}">
                <a16:creationId xmlns:a16="http://schemas.microsoft.com/office/drawing/2014/main" id="{BA63B854-B745-4D7C-91C0-E6FBCDEA120A}"/>
              </a:ext>
            </a:extLst>
          </p:cNvPr>
          <p:cNvSpPr txBox="1">
            <a:spLocks noChangeArrowheads="1"/>
          </p:cNvSpPr>
          <p:nvPr/>
        </p:nvSpPr>
        <p:spPr bwMode="auto">
          <a:xfrm>
            <a:off x="10609139" y="3001113"/>
            <a:ext cx="598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600">
                <a:solidFill>
                  <a:srgbClr val="1F497D"/>
                </a:solidFill>
                <a:latin typeface="Century Gothic" panose="020B0502020202020204" pitchFamily="34" charset="0"/>
              </a:rPr>
              <a:t>67</a:t>
            </a:r>
          </a:p>
        </p:txBody>
      </p:sp>
      <p:sp>
        <p:nvSpPr>
          <p:cNvPr id="52" name="CasellaDiTesto 51">
            <a:extLst>
              <a:ext uri="{FF2B5EF4-FFF2-40B4-BE49-F238E27FC236}">
                <a16:creationId xmlns:a16="http://schemas.microsoft.com/office/drawing/2014/main" id="{3B24334C-3062-419E-B9ED-1C71621637EF}"/>
              </a:ext>
            </a:extLst>
          </p:cNvPr>
          <p:cNvSpPr txBox="1">
            <a:spLocks noChangeArrowheads="1"/>
          </p:cNvSpPr>
          <p:nvPr/>
        </p:nvSpPr>
        <p:spPr bwMode="auto">
          <a:xfrm>
            <a:off x="10519070" y="2695346"/>
            <a:ext cx="32573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000" b="0">
                <a:solidFill>
                  <a:srgbClr val="1F497D"/>
                </a:solidFill>
                <a:latin typeface="Century Gothic" panose="020B0502020202020204" pitchFamily="34" charset="0"/>
              </a:rPr>
              <a:t>70</a:t>
            </a:r>
          </a:p>
        </p:txBody>
      </p:sp>
      <p:sp>
        <p:nvSpPr>
          <p:cNvPr id="55" name="CasellaDiTesto 54">
            <a:extLst>
              <a:ext uri="{FF2B5EF4-FFF2-40B4-BE49-F238E27FC236}">
                <a16:creationId xmlns:a16="http://schemas.microsoft.com/office/drawing/2014/main" id="{EE9EAFEE-11D8-4554-A0A9-D54713484509}"/>
              </a:ext>
            </a:extLst>
          </p:cNvPr>
          <p:cNvSpPr txBox="1">
            <a:spLocks noChangeArrowheads="1"/>
          </p:cNvSpPr>
          <p:nvPr/>
        </p:nvSpPr>
        <p:spPr bwMode="auto">
          <a:xfrm>
            <a:off x="10731585" y="4742058"/>
            <a:ext cx="4154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600">
                <a:solidFill>
                  <a:srgbClr val="C00000"/>
                </a:solidFill>
                <a:latin typeface="Century Gothic" panose="020B0502020202020204" pitchFamily="34" charset="0"/>
              </a:rPr>
              <a:t>17</a:t>
            </a:r>
          </a:p>
        </p:txBody>
      </p:sp>
      <p:sp>
        <p:nvSpPr>
          <p:cNvPr id="21" name="Titolo 1">
            <a:extLst>
              <a:ext uri="{FF2B5EF4-FFF2-40B4-BE49-F238E27FC236}">
                <a16:creationId xmlns:a16="http://schemas.microsoft.com/office/drawing/2014/main" id="{498B55BF-5B71-42A1-B6D5-4BFBDA846D7A}"/>
              </a:ext>
            </a:extLst>
          </p:cNvPr>
          <p:cNvSpPr txBox="1">
            <a:spLocks/>
          </p:cNvSpPr>
          <p:nvPr/>
        </p:nvSpPr>
        <p:spPr>
          <a:xfrm>
            <a:off x="335360" y="248643"/>
            <a:ext cx="11856640"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Domanda e offerta (</a:t>
            </a:r>
            <a:r>
              <a:rPr lang="it-IT" sz="2200" u="sng">
                <a:solidFill>
                  <a:srgbClr val="203864"/>
                </a:solidFill>
                <a:latin typeface="Century Gothic" panose="020B0502020202020204" pitchFamily="34" charset="0"/>
                <a:cs typeface="Arial"/>
              </a:rPr>
              <a:t>GORIZIA</a:t>
            </a:r>
            <a:r>
              <a:rPr lang="it-IT" sz="2200">
                <a:solidFill>
                  <a:srgbClr val="203864"/>
                </a:solidFill>
                <a:latin typeface="Century Gothic" panose="020B0502020202020204" pitchFamily="34" charset="0"/>
                <a:cs typeface="Arial"/>
              </a:rPr>
              <a:t>) | </a:t>
            </a:r>
            <a:r>
              <a:rPr lang="it-IT" sz="2200" i="1">
                <a:latin typeface="Century Gothic" panose="020B0502020202020204" pitchFamily="34" charset="0"/>
                <a:cs typeface="Arial"/>
              </a:rPr>
              <a:t>Analisi presso la provincia di Gorizia</a:t>
            </a:r>
            <a:endParaRPr lang="it-IT" sz="2200" i="1" strike="sngStrike">
              <a:latin typeface="Century Gothic" panose="020B0502020202020204" pitchFamily="34" charset="0"/>
              <a:cs typeface="Arial"/>
            </a:endParaRPr>
          </a:p>
        </p:txBody>
      </p:sp>
      <p:sp>
        <p:nvSpPr>
          <p:cNvPr id="22" name="Text Box 49">
            <a:extLst>
              <a:ext uri="{FF2B5EF4-FFF2-40B4-BE49-F238E27FC236}">
                <a16:creationId xmlns:a16="http://schemas.microsoft.com/office/drawing/2014/main" id="{882AC4AB-C9C2-43C9-B5CD-0CAECFBE5E10}"/>
              </a:ext>
            </a:extLst>
          </p:cNvPr>
          <p:cNvSpPr txBox="1">
            <a:spLocks noChangeArrowheads="1"/>
          </p:cNvSpPr>
          <p:nvPr/>
        </p:nvSpPr>
        <p:spPr bwMode="auto">
          <a:xfrm>
            <a:off x="342617" y="5891786"/>
            <a:ext cx="11374349" cy="723275"/>
          </a:xfrm>
          <a:prstGeom prst="rect">
            <a:avLst/>
          </a:prstGeom>
          <a:noFill/>
          <a:ln w="9525">
            <a:noFill/>
            <a:miter lim="800000"/>
            <a:headEnd/>
            <a:tailEnd/>
          </a:ln>
        </p:spPr>
        <p:txBody>
          <a:bodyPr wrap="square">
            <a:spAutoFit/>
          </a:bodyPr>
          <a:lstStyle/>
          <a:p>
            <a:pPr algn="just" eaLnBrk="1" hangingPunct="1">
              <a:spcBef>
                <a:spcPts val="600"/>
              </a:spcBef>
            </a:pPr>
            <a:r>
              <a:rPr lang="it-IT" altLang="it-IT">
                <a:latin typeface="Century Gothic" panose="020B0502020202020204" pitchFamily="34" charset="0"/>
              </a:rPr>
              <a:t>Base campione</a:t>
            </a:r>
            <a:r>
              <a:rPr lang="it-IT" altLang="it-IT" b="0">
                <a:latin typeface="Century Gothic" panose="020B0502020202020204" pitchFamily="34" charset="0"/>
              </a:rPr>
              <a:t>: 384 casi. Percentuali ricalcolate facendo =100,0 le imprese che nei trimestri considerati hanno chiesto un fido o un finanziamento, o hanno chiesto di rinegoziare un fido o un finanziamento esistente. (</a:t>
            </a:r>
            <a:r>
              <a:rPr lang="it-IT" altLang="it-IT">
                <a:latin typeface="Century Gothic" panose="020B0502020202020204" pitchFamily="34" charset="0"/>
              </a:rPr>
              <a:t>Irrigidimento</a:t>
            </a:r>
            <a:r>
              <a:rPr lang="it-IT" altLang="it-IT" b="0">
                <a:latin typeface="Century Gothic" panose="020B0502020202020204" pitchFamily="34" charset="0"/>
              </a:rPr>
              <a:t> = richiesta accolta con ammontare inferiore + richiesta non accolta). </a:t>
            </a:r>
            <a:r>
              <a:rPr lang="it-IT" altLang="it-IT">
                <a:latin typeface="Century Gothic" panose="020B0502020202020204" pitchFamily="34" charset="0"/>
              </a:rPr>
              <a:t>Testo originale della domanda</a:t>
            </a:r>
            <a:r>
              <a:rPr lang="it-IT" altLang="it-IT" b="0">
                <a:latin typeface="Century Gothic" panose="020B0502020202020204" pitchFamily="34"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b="0">
                <a:latin typeface="Century Gothic" panose="020B0502020202020204" pitchFamily="34" charset="0"/>
              </a:rPr>
              <a:t>. </a:t>
            </a:r>
            <a:r>
              <a:rPr lang="it-IT" altLang="ja-JP">
                <a:latin typeface="Century Gothic" panose="020B0502020202020204" pitchFamily="34" charset="0"/>
              </a:rPr>
              <a:t>I dati sono riportati all’universo.</a:t>
            </a:r>
            <a:endParaRPr lang="it-IT" altLang="it-IT">
              <a:latin typeface="Century Gothic" panose="020B0502020202020204" pitchFamily="34" charset="0"/>
            </a:endParaRPr>
          </a:p>
        </p:txBody>
      </p:sp>
      <p:sp>
        <p:nvSpPr>
          <p:cNvPr id="20" name="Text Box 40">
            <a:extLst>
              <a:ext uri="{FF2B5EF4-FFF2-40B4-BE49-F238E27FC236}">
                <a16:creationId xmlns:a16="http://schemas.microsoft.com/office/drawing/2014/main" id="{92EAB327-D734-4AE8-A732-0BD8E9A0994E}"/>
              </a:ext>
            </a:extLst>
          </p:cNvPr>
          <p:cNvSpPr txBox="1">
            <a:spLocks noChangeArrowheads="1"/>
          </p:cNvSpPr>
          <p:nvPr/>
        </p:nvSpPr>
        <p:spPr bwMode="auto">
          <a:xfrm>
            <a:off x="887144" y="4603559"/>
            <a:ext cx="1576492"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1F497D"/>
                </a:solidFill>
                <a:latin typeface="Century Gothic" panose="020B0502020202020204" pitchFamily="34" charset="0"/>
                <a:cs typeface="Arial" panose="020B0604020202020204" pitchFamily="34" charset="0"/>
              </a:rPr>
              <a:t>Accolta</a:t>
            </a:r>
            <a:br>
              <a:rPr lang="it-IT" altLang="it-IT" sz="1600">
                <a:solidFill>
                  <a:srgbClr val="1F497D"/>
                </a:solidFill>
                <a:latin typeface="Century Gothic" panose="020B0502020202020204" pitchFamily="34" charset="0"/>
                <a:cs typeface="Arial" panose="020B0604020202020204" pitchFamily="34" charset="0"/>
              </a:rPr>
            </a:br>
            <a:r>
              <a:rPr lang="it-IT" altLang="it-IT" sz="1600">
                <a:solidFill>
                  <a:srgbClr val="1F497D"/>
                </a:solidFill>
                <a:latin typeface="Century Gothic" panose="020B0502020202020204" pitchFamily="34" charset="0"/>
                <a:cs typeface="Arial" panose="020B0604020202020204" pitchFamily="34" charset="0"/>
              </a:rPr>
              <a:t>(interamente)</a:t>
            </a:r>
            <a:br>
              <a:rPr lang="it-IT" altLang="it-IT" sz="1600">
                <a:solidFill>
                  <a:srgbClr val="1F497D"/>
                </a:solidFill>
                <a:latin typeface="Century Gothic" panose="020B0502020202020204" pitchFamily="34" charset="0"/>
                <a:cs typeface="Arial" panose="020B0604020202020204" pitchFamily="34" charset="0"/>
              </a:rPr>
            </a:br>
            <a:r>
              <a:rPr lang="it-IT" altLang="it-IT" sz="2400">
                <a:solidFill>
                  <a:srgbClr val="1F497D"/>
                </a:solidFill>
                <a:latin typeface="Century Gothic" panose="020B0502020202020204" pitchFamily="34" charset="0"/>
                <a:cs typeface="Arial" panose="020B0604020202020204" pitchFamily="34" charset="0"/>
              </a:rPr>
              <a:t>67%</a:t>
            </a:r>
            <a:endParaRPr lang="it-IT" altLang="it-IT" sz="1600">
              <a:solidFill>
                <a:srgbClr val="1F497D"/>
              </a:solidFill>
              <a:latin typeface="Century Gothic" panose="020B0502020202020204" pitchFamily="34" charset="0"/>
              <a:cs typeface="Arial" panose="020B0604020202020204" pitchFamily="34" charset="0"/>
            </a:endParaRPr>
          </a:p>
        </p:txBody>
      </p:sp>
      <p:sp>
        <p:nvSpPr>
          <p:cNvPr id="23" name="Text Box 40">
            <a:extLst>
              <a:ext uri="{FF2B5EF4-FFF2-40B4-BE49-F238E27FC236}">
                <a16:creationId xmlns:a16="http://schemas.microsoft.com/office/drawing/2014/main" id="{8108A32F-D0C9-46BB-9633-0DA3851305E6}"/>
              </a:ext>
            </a:extLst>
          </p:cNvPr>
          <p:cNvSpPr txBox="1">
            <a:spLocks noChangeArrowheads="1"/>
          </p:cNvSpPr>
          <p:nvPr/>
        </p:nvSpPr>
        <p:spPr bwMode="auto">
          <a:xfrm>
            <a:off x="2428732" y="4603559"/>
            <a:ext cx="1207368"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Accolta (inferiore) </a:t>
            </a:r>
            <a:br>
              <a:rPr lang="it-IT" altLang="it-IT" sz="1600">
                <a:solidFill>
                  <a:srgbClr val="C00000"/>
                </a:solidFill>
                <a:latin typeface="Century Gothic" panose="020B0502020202020204" pitchFamily="34" charset="0"/>
                <a:cs typeface="Arial" panose="020B0604020202020204" pitchFamily="34" charset="0"/>
              </a:rPr>
            </a:br>
            <a:r>
              <a:rPr lang="it-IT" altLang="it-IT" sz="2400">
                <a:solidFill>
                  <a:srgbClr val="C00000"/>
                </a:solidFill>
                <a:latin typeface="Century Gothic" panose="020B0502020202020204" pitchFamily="34" charset="0"/>
                <a:cs typeface="Arial" panose="020B0604020202020204" pitchFamily="34" charset="0"/>
              </a:rPr>
              <a:t>11%</a:t>
            </a:r>
            <a:endParaRPr lang="it-IT" altLang="it-IT" sz="1600">
              <a:solidFill>
                <a:srgbClr val="C00000"/>
              </a:solidFill>
              <a:latin typeface="Century Gothic" panose="020B0502020202020204" pitchFamily="34" charset="0"/>
              <a:cs typeface="Arial" panose="020B0604020202020204" pitchFamily="34" charset="0"/>
            </a:endParaRPr>
          </a:p>
        </p:txBody>
      </p:sp>
      <p:sp>
        <p:nvSpPr>
          <p:cNvPr id="24" name="Text Box 40">
            <a:extLst>
              <a:ext uri="{FF2B5EF4-FFF2-40B4-BE49-F238E27FC236}">
                <a16:creationId xmlns:a16="http://schemas.microsoft.com/office/drawing/2014/main" id="{B1C5C8EE-2009-48C8-B3D3-6636411494B6}"/>
              </a:ext>
            </a:extLst>
          </p:cNvPr>
          <p:cNvSpPr txBox="1">
            <a:spLocks noChangeArrowheads="1"/>
          </p:cNvSpPr>
          <p:nvPr/>
        </p:nvSpPr>
        <p:spPr bwMode="auto">
          <a:xfrm>
            <a:off x="3480434" y="4603559"/>
            <a:ext cx="1207368"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Non accolta</a:t>
            </a:r>
            <a:br>
              <a:rPr lang="it-IT" altLang="it-IT" sz="1600">
                <a:solidFill>
                  <a:srgbClr val="C00000"/>
                </a:solidFill>
                <a:latin typeface="Century Gothic" panose="020B0502020202020204" pitchFamily="34" charset="0"/>
                <a:cs typeface="Arial" panose="020B0604020202020204" pitchFamily="34" charset="0"/>
              </a:rPr>
            </a:br>
            <a:r>
              <a:rPr lang="it-IT" altLang="it-IT" sz="2400">
                <a:solidFill>
                  <a:srgbClr val="C00000"/>
                </a:solidFill>
                <a:latin typeface="Century Gothic" panose="020B0502020202020204" pitchFamily="34" charset="0"/>
                <a:cs typeface="Arial" panose="020B0604020202020204" pitchFamily="34" charset="0"/>
              </a:rPr>
              <a:t>6%</a:t>
            </a:r>
            <a:endParaRPr lang="it-IT" altLang="it-IT" sz="1600">
              <a:solidFill>
                <a:srgbClr val="C00000"/>
              </a:solidFill>
              <a:latin typeface="Century Gothic" panose="020B0502020202020204" pitchFamily="34" charset="0"/>
              <a:cs typeface="Arial" panose="020B0604020202020204" pitchFamily="34" charset="0"/>
            </a:endParaRPr>
          </a:p>
        </p:txBody>
      </p:sp>
      <p:sp>
        <p:nvSpPr>
          <p:cNvPr id="25" name="Text Box 40">
            <a:extLst>
              <a:ext uri="{FF2B5EF4-FFF2-40B4-BE49-F238E27FC236}">
                <a16:creationId xmlns:a16="http://schemas.microsoft.com/office/drawing/2014/main" id="{E100EDC8-3745-46E9-9A61-665810964D54}"/>
              </a:ext>
            </a:extLst>
          </p:cNvPr>
          <p:cNvSpPr txBox="1">
            <a:spLocks noChangeArrowheads="1"/>
          </p:cNvSpPr>
          <p:nvPr/>
        </p:nvSpPr>
        <p:spPr bwMode="auto">
          <a:xfrm>
            <a:off x="4639865" y="4603559"/>
            <a:ext cx="1207368"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chemeClr val="tx1">
                    <a:lumMod val="65000"/>
                    <a:lumOff val="35000"/>
                  </a:schemeClr>
                </a:solidFill>
                <a:latin typeface="Century Gothic" panose="020B0502020202020204" pitchFamily="34" charset="0"/>
                <a:cs typeface="Arial" panose="020B0604020202020204" pitchFamily="34" charset="0"/>
              </a:rPr>
              <a:t>Ancora </a:t>
            </a:r>
            <a:br>
              <a:rPr lang="it-IT" altLang="it-IT" sz="1600">
                <a:solidFill>
                  <a:schemeClr val="tx1">
                    <a:lumMod val="65000"/>
                    <a:lumOff val="35000"/>
                  </a:schemeClr>
                </a:solidFill>
                <a:latin typeface="Century Gothic" panose="020B0502020202020204" pitchFamily="34" charset="0"/>
                <a:cs typeface="Arial" panose="020B0604020202020204" pitchFamily="34" charset="0"/>
              </a:rPr>
            </a:br>
            <a:r>
              <a:rPr lang="it-IT" altLang="it-IT" sz="1600">
                <a:solidFill>
                  <a:schemeClr val="tx1">
                    <a:lumMod val="65000"/>
                    <a:lumOff val="35000"/>
                  </a:schemeClr>
                </a:solidFill>
                <a:latin typeface="Century Gothic" panose="020B0502020202020204" pitchFamily="34" charset="0"/>
                <a:cs typeface="Arial" panose="020B0604020202020204" pitchFamily="34" charset="0"/>
              </a:rPr>
              <a:t>in attesa</a:t>
            </a:r>
            <a:br>
              <a:rPr lang="it-IT" altLang="it-IT" sz="1600">
                <a:solidFill>
                  <a:schemeClr val="tx1">
                    <a:lumMod val="65000"/>
                    <a:lumOff val="35000"/>
                  </a:schemeClr>
                </a:solidFill>
                <a:latin typeface="Century Gothic" panose="020B0502020202020204" pitchFamily="34" charset="0"/>
                <a:cs typeface="Arial" panose="020B0604020202020204" pitchFamily="34" charset="0"/>
              </a:rPr>
            </a:br>
            <a:r>
              <a:rPr lang="it-IT" altLang="it-IT" sz="2400">
                <a:solidFill>
                  <a:schemeClr val="tx1">
                    <a:lumMod val="65000"/>
                    <a:lumOff val="35000"/>
                  </a:schemeClr>
                </a:solidFill>
                <a:latin typeface="Century Gothic" panose="020B0502020202020204" pitchFamily="34" charset="0"/>
                <a:cs typeface="Arial" panose="020B0604020202020204" pitchFamily="34" charset="0"/>
              </a:rPr>
              <a:t>16%</a:t>
            </a:r>
            <a:endParaRPr lang="it-IT" altLang="it-IT" sz="1600">
              <a:solidFill>
                <a:schemeClr val="tx1">
                  <a:lumMod val="65000"/>
                  <a:lumOff val="3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937103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395B646-997A-4748-8988-3C39013798B7}"/>
              </a:ext>
            </a:extLst>
          </p:cNvPr>
          <p:cNvPicPr>
            <a:picLocks noChangeAspect="1"/>
          </p:cNvPicPr>
          <p:nvPr/>
        </p:nvPicPr>
        <p:blipFill>
          <a:blip r:embed="rId2"/>
          <a:stretch>
            <a:fillRect/>
          </a:stretch>
        </p:blipFill>
        <p:spPr>
          <a:xfrm>
            <a:off x="6386400" y="1328400"/>
            <a:ext cx="4876463" cy="4557600"/>
          </a:xfrm>
          <a:prstGeom prst="rect">
            <a:avLst/>
          </a:prstGeom>
        </p:spPr>
      </p:pic>
      <p:pic>
        <p:nvPicPr>
          <p:cNvPr id="3" name="Immagine 2">
            <a:extLst>
              <a:ext uri="{FF2B5EF4-FFF2-40B4-BE49-F238E27FC236}">
                <a16:creationId xmlns:a16="http://schemas.microsoft.com/office/drawing/2014/main" id="{302F30DE-A56E-44A3-95C4-4108B9FD1676}"/>
              </a:ext>
            </a:extLst>
          </p:cNvPr>
          <p:cNvPicPr>
            <a:picLocks noChangeAspect="1"/>
          </p:cNvPicPr>
          <p:nvPr/>
        </p:nvPicPr>
        <p:blipFill>
          <a:blip r:embed="rId3"/>
          <a:stretch>
            <a:fillRect/>
          </a:stretch>
        </p:blipFill>
        <p:spPr>
          <a:xfrm>
            <a:off x="979200" y="1720800"/>
            <a:ext cx="4730906" cy="2192400"/>
          </a:xfrm>
          <a:prstGeom prst="rect">
            <a:avLst/>
          </a:prstGeom>
        </p:spPr>
      </p:pic>
      <p:sp>
        <p:nvSpPr>
          <p:cNvPr id="28" name="Rettangolo 27">
            <a:extLst>
              <a:ext uri="{FF2B5EF4-FFF2-40B4-BE49-F238E27FC236}">
                <a16:creationId xmlns:a16="http://schemas.microsoft.com/office/drawing/2014/main" id="{11204AF3-579B-41FE-8FCF-1AA10D6302C5}"/>
              </a:ext>
            </a:extLst>
          </p:cNvPr>
          <p:cNvSpPr/>
          <p:nvPr/>
        </p:nvSpPr>
        <p:spPr bwMode="auto">
          <a:xfrm>
            <a:off x="877840" y="1843732"/>
            <a:ext cx="5001915" cy="2027435"/>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33" name="Rettangolo 32">
            <a:extLst>
              <a:ext uri="{FF2B5EF4-FFF2-40B4-BE49-F238E27FC236}">
                <a16:creationId xmlns:a16="http://schemas.microsoft.com/office/drawing/2014/main" id="{3910BAB0-3213-4F1A-9CA4-C107D4BAC627}"/>
              </a:ext>
            </a:extLst>
          </p:cNvPr>
          <p:cNvSpPr/>
          <p:nvPr/>
        </p:nvSpPr>
        <p:spPr bwMode="auto">
          <a:xfrm>
            <a:off x="878061" y="4117495"/>
            <a:ext cx="5001915" cy="1667327"/>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37" name="Text Box 22">
            <a:extLst>
              <a:ext uri="{FF2B5EF4-FFF2-40B4-BE49-F238E27FC236}">
                <a16:creationId xmlns:a16="http://schemas.microsoft.com/office/drawing/2014/main" id="{05AFBB14-6520-4F45-BEF7-6C92FA67DDBA}"/>
              </a:ext>
            </a:extLst>
          </p:cNvPr>
          <p:cNvSpPr txBox="1">
            <a:spLocks noChangeArrowheads="1"/>
          </p:cNvSpPr>
          <p:nvPr/>
        </p:nvSpPr>
        <p:spPr bwMode="auto">
          <a:xfrm>
            <a:off x="551384" y="1459317"/>
            <a:ext cx="3968179" cy="461665"/>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b="0">
                <a:solidFill>
                  <a:srgbClr val="203864"/>
                </a:solidFill>
                <a:latin typeface="Century Gothic" panose="020B0502020202020204" pitchFamily="34" charset="0"/>
              </a:rPr>
              <a:t>Percentuali di </a:t>
            </a:r>
            <a:r>
              <a:rPr lang="it-IT" altLang="it-IT" sz="1200" u="sng">
                <a:solidFill>
                  <a:srgbClr val="203864"/>
                </a:solidFill>
                <a:latin typeface="Century Gothic" panose="020B0502020202020204" pitchFamily="34" charset="0"/>
              </a:rPr>
              <a:t>imprese che hanno chiesto credito</a:t>
            </a:r>
            <a:r>
              <a:rPr lang="it-IT" altLang="it-IT" sz="1200">
                <a:solidFill>
                  <a:srgbClr val="203864"/>
                </a:solidFill>
                <a:latin typeface="Century Gothic" panose="020B0502020202020204" pitchFamily="34" charset="0"/>
              </a:rPr>
              <a:t> </a:t>
            </a:r>
            <a:r>
              <a:rPr lang="it-IT" altLang="it-IT" sz="1200" b="0">
                <a:solidFill>
                  <a:srgbClr val="203864"/>
                </a:solidFill>
                <a:latin typeface="Century Gothic" panose="020B0502020202020204" pitchFamily="34" charset="0"/>
              </a:rPr>
              <a:t>al sistema bancario nel corso dei trimestri</a:t>
            </a:r>
          </a:p>
        </p:txBody>
      </p:sp>
      <p:sp>
        <p:nvSpPr>
          <p:cNvPr id="38" name="Text Box 22">
            <a:extLst>
              <a:ext uri="{FF2B5EF4-FFF2-40B4-BE49-F238E27FC236}">
                <a16:creationId xmlns:a16="http://schemas.microsoft.com/office/drawing/2014/main" id="{C71DEADC-DD1D-4DB2-A294-125F76E81852}"/>
              </a:ext>
            </a:extLst>
          </p:cNvPr>
          <p:cNvSpPr txBox="1">
            <a:spLocks noChangeArrowheads="1"/>
          </p:cNvSpPr>
          <p:nvPr/>
        </p:nvSpPr>
        <p:spPr bwMode="auto">
          <a:xfrm>
            <a:off x="551384" y="3985617"/>
            <a:ext cx="3812296" cy="276999"/>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u="sng">
                <a:solidFill>
                  <a:srgbClr val="203864"/>
                </a:solidFill>
                <a:latin typeface="Century Gothic" panose="020B0502020202020204" pitchFamily="34" charset="0"/>
              </a:rPr>
              <a:t>Esito della domanda di credito</a:t>
            </a:r>
            <a:r>
              <a:rPr lang="it-IT" altLang="it-IT" sz="1200" b="0">
                <a:solidFill>
                  <a:srgbClr val="203864"/>
                </a:solidFill>
                <a:latin typeface="Century Gothic" panose="020B0502020202020204" pitchFamily="34" charset="0"/>
              </a:rPr>
              <a:t> </a:t>
            </a:r>
            <a:r>
              <a:rPr lang="it-IT" altLang="it-IT" sz="1050" b="0">
                <a:solidFill>
                  <a:srgbClr val="203864"/>
                </a:solidFill>
                <a:latin typeface="Century Gothic" panose="020B0502020202020204" pitchFamily="34" charset="0"/>
              </a:rPr>
              <a:t>(2021 I TRIM)</a:t>
            </a:r>
            <a:endParaRPr lang="it-IT" altLang="it-IT" sz="1200" b="0">
              <a:solidFill>
                <a:srgbClr val="203864"/>
              </a:solidFill>
              <a:latin typeface="Century Gothic" panose="020B0502020202020204" pitchFamily="34" charset="0"/>
            </a:endParaRPr>
          </a:p>
        </p:txBody>
      </p:sp>
      <p:sp>
        <p:nvSpPr>
          <p:cNvPr id="39" name="CasellaDiTesto 15">
            <a:extLst>
              <a:ext uri="{FF2B5EF4-FFF2-40B4-BE49-F238E27FC236}">
                <a16:creationId xmlns:a16="http://schemas.microsoft.com/office/drawing/2014/main" id="{9EDC971C-A7FA-4B26-A960-A05367D5497C}"/>
              </a:ext>
            </a:extLst>
          </p:cNvPr>
          <p:cNvSpPr txBox="1">
            <a:spLocks noChangeArrowheads="1"/>
          </p:cNvSpPr>
          <p:nvPr/>
        </p:nvSpPr>
        <p:spPr bwMode="auto">
          <a:xfrm>
            <a:off x="5238893" y="2563652"/>
            <a:ext cx="4154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600">
                <a:solidFill>
                  <a:srgbClr val="666666"/>
                </a:solidFill>
                <a:latin typeface="Century Gothic" panose="020B0502020202020204" pitchFamily="34" charset="0"/>
              </a:rPr>
              <a:t>36</a:t>
            </a:r>
          </a:p>
        </p:txBody>
      </p:sp>
      <p:sp>
        <p:nvSpPr>
          <p:cNvPr id="40" name="CasellaDiTesto 15">
            <a:extLst>
              <a:ext uri="{FF2B5EF4-FFF2-40B4-BE49-F238E27FC236}">
                <a16:creationId xmlns:a16="http://schemas.microsoft.com/office/drawing/2014/main" id="{512926F7-AB33-4BCE-A3EF-9C3864E4B35B}"/>
              </a:ext>
            </a:extLst>
          </p:cNvPr>
          <p:cNvSpPr txBox="1">
            <a:spLocks noChangeArrowheads="1"/>
          </p:cNvSpPr>
          <p:nvPr/>
        </p:nvSpPr>
        <p:spPr bwMode="auto">
          <a:xfrm>
            <a:off x="5009503" y="2282924"/>
            <a:ext cx="45878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100" b="0">
                <a:solidFill>
                  <a:srgbClr val="666666"/>
                </a:solidFill>
                <a:latin typeface="Century Gothic" panose="020B0502020202020204" pitchFamily="34" charset="0"/>
              </a:rPr>
              <a:t>38</a:t>
            </a:r>
          </a:p>
        </p:txBody>
      </p:sp>
      <p:sp>
        <p:nvSpPr>
          <p:cNvPr id="41" name="Text Box 22">
            <a:extLst>
              <a:ext uri="{FF2B5EF4-FFF2-40B4-BE49-F238E27FC236}">
                <a16:creationId xmlns:a16="http://schemas.microsoft.com/office/drawing/2014/main" id="{378C5592-6326-42EB-B294-04C64117201D}"/>
              </a:ext>
            </a:extLst>
          </p:cNvPr>
          <p:cNvSpPr txBox="1">
            <a:spLocks noChangeArrowheads="1"/>
          </p:cNvSpPr>
          <p:nvPr/>
        </p:nvSpPr>
        <p:spPr bwMode="auto">
          <a:xfrm>
            <a:off x="6903663" y="1457671"/>
            <a:ext cx="3584825" cy="276999"/>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spcBef>
                <a:spcPct val="50000"/>
              </a:spcBef>
            </a:pPr>
            <a:r>
              <a:rPr lang="it-IT" altLang="it-IT" sz="1200" u="sng">
                <a:solidFill>
                  <a:srgbClr val="203864"/>
                </a:solidFill>
                <a:latin typeface="Century Gothic" panose="020B0502020202020204" pitchFamily="34" charset="0"/>
              </a:rPr>
              <a:t>Esito della domanda di credito</a:t>
            </a:r>
            <a:r>
              <a:rPr lang="it-IT" altLang="it-IT" sz="1200">
                <a:solidFill>
                  <a:srgbClr val="203864"/>
                </a:solidFill>
                <a:latin typeface="Century Gothic" panose="020B0502020202020204" pitchFamily="34" charset="0"/>
              </a:rPr>
              <a:t> </a:t>
            </a:r>
            <a:r>
              <a:rPr lang="it-IT" altLang="it-IT" sz="1200" b="0">
                <a:solidFill>
                  <a:srgbClr val="203864"/>
                </a:solidFill>
                <a:latin typeface="Century Gothic" panose="020B0502020202020204" pitchFamily="34" charset="0"/>
              </a:rPr>
              <a:t>(serie storica)</a:t>
            </a:r>
          </a:p>
        </p:txBody>
      </p:sp>
      <p:sp>
        <p:nvSpPr>
          <p:cNvPr id="43" name="Text Box 39">
            <a:extLst>
              <a:ext uri="{FF2B5EF4-FFF2-40B4-BE49-F238E27FC236}">
                <a16:creationId xmlns:a16="http://schemas.microsoft.com/office/drawing/2014/main" id="{04FCAEE1-6B0A-4AAA-A742-79DBEA7D1966}"/>
              </a:ext>
            </a:extLst>
          </p:cNvPr>
          <p:cNvSpPr txBox="1">
            <a:spLocks noChangeArrowheads="1"/>
          </p:cNvSpPr>
          <p:nvPr/>
        </p:nvSpPr>
        <p:spPr bwMode="auto">
          <a:xfrm>
            <a:off x="8036422" y="4365104"/>
            <a:ext cx="19955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Irrigidimento</a:t>
            </a:r>
          </a:p>
        </p:txBody>
      </p:sp>
      <p:sp>
        <p:nvSpPr>
          <p:cNvPr id="44" name="Text Box 40">
            <a:extLst>
              <a:ext uri="{FF2B5EF4-FFF2-40B4-BE49-F238E27FC236}">
                <a16:creationId xmlns:a16="http://schemas.microsoft.com/office/drawing/2014/main" id="{A9AF2FD0-5561-482B-BAC0-17C8B988C333}"/>
              </a:ext>
            </a:extLst>
          </p:cNvPr>
          <p:cNvSpPr txBox="1">
            <a:spLocks noChangeArrowheads="1"/>
          </p:cNvSpPr>
          <p:nvPr/>
        </p:nvSpPr>
        <p:spPr bwMode="auto">
          <a:xfrm>
            <a:off x="8165569" y="2924944"/>
            <a:ext cx="173727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a:solidFill>
                  <a:srgbClr val="1F497D"/>
                </a:solidFill>
                <a:latin typeface="Century Gothic" panose="020B0502020202020204" pitchFamily="34" charset="0"/>
                <a:cs typeface="Arial" panose="020B0604020202020204" pitchFamily="34" charset="0"/>
              </a:rPr>
              <a:t>Stabilità e/o allentamento</a:t>
            </a:r>
          </a:p>
        </p:txBody>
      </p:sp>
      <p:sp>
        <p:nvSpPr>
          <p:cNvPr id="47" name="CasellaDiTesto 2">
            <a:extLst>
              <a:ext uri="{FF2B5EF4-FFF2-40B4-BE49-F238E27FC236}">
                <a16:creationId xmlns:a16="http://schemas.microsoft.com/office/drawing/2014/main" id="{64336030-73C6-4444-97A4-2F83B4D2ADE1}"/>
              </a:ext>
            </a:extLst>
          </p:cNvPr>
          <p:cNvSpPr txBox="1">
            <a:spLocks noChangeArrowheads="1"/>
          </p:cNvSpPr>
          <p:nvPr/>
        </p:nvSpPr>
        <p:spPr bwMode="auto">
          <a:xfrm>
            <a:off x="10277367" y="4396602"/>
            <a:ext cx="598284" cy="246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000" b="0">
                <a:solidFill>
                  <a:srgbClr val="C00000"/>
                </a:solidFill>
                <a:latin typeface="Century Gothic" panose="020B0502020202020204" pitchFamily="34" charset="0"/>
              </a:rPr>
              <a:t>23</a:t>
            </a:r>
          </a:p>
        </p:txBody>
      </p:sp>
      <p:sp>
        <p:nvSpPr>
          <p:cNvPr id="48" name="CasellaDiTesto 3">
            <a:extLst>
              <a:ext uri="{FF2B5EF4-FFF2-40B4-BE49-F238E27FC236}">
                <a16:creationId xmlns:a16="http://schemas.microsoft.com/office/drawing/2014/main" id="{BA63B854-B745-4D7C-91C0-E6FBCDEA120A}"/>
              </a:ext>
            </a:extLst>
          </p:cNvPr>
          <p:cNvSpPr txBox="1">
            <a:spLocks noChangeArrowheads="1"/>
          </p:cNvSpPr>
          <p:nvPr/>
        </p:nvSpPr>
        <p:spPr bwMode="auto">
          <a:xfrm>
            <a:off x="10568084" y="2924944"/>
            <a:ext cx="598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600">
                <a:solidFill>
                  <a:srgbClr val="1F497D"/>
                </a:solidFill>
                <a:latin typeface="Century Gothic" panose="020B0502020202020204" pitchFamily="34" charset="0"/>
              </a:rPr>
              <a:t>70</a:t>
            </a:r>
          </a:p>
        </p:txBody>
      </p:sp>
      <p:sp>
        <p:nvSpPr>
          <p:cNvPr id="52" name="CasellaDiTesto 51">
            <a:extLst>
              <a:ext uri="{FF2B5EF4-FFF2-40B4-BE49-F238E27FC236}">
                <a16:creationId xmlns:a16="http://schemas.microsoft.com/office/drawing/2014/main" id="{3B24334C-3062-419E-B9ED-1C71621637EF}"/>
              </a:ext>
            </a:extLst>
          </p:cNvPr>
          <p:cNvSpPr txBox="1">
            <a:spLocks noChangeArrowheads="1"/>
          </p:cNvSpPr>
          <p:nvPr/>
        </p:nvSpPr>
        <p:spPr bwMode="auto">
          <a:xfrm>
            <a:off x="10477872" y="2652500"/>
            <a:ext cx="32573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000" b="0">
                <a:solidFill>
                  <a:srgbClr val="1F497D"/>
                </a:solidFill>
                <a:latin typeface="Century Gothic" panose="020B0502020202020204" pitchFamily="34" charset="0"/>
              </a:rPr>
              <a:t>71</a:t>
            </a:r>
          </a:p>
        </p:txBody>
      </p:sp>
      <p:sp>
        <p:nvSpPr>
          <p:cNvPr id="55" name="CasellaDiTesto 54">
            <a:extLst>
              <a:ext uri="{FF2B5EF4-FFF2-40B4-BE49-F238E27FC236}">
                <a16:creationId xmlns:a16="http://schemas.microsoft.com/office/drawing/2014/main" id="{EE9EAFEE-11D8-4554-A0A9-D54713484509}"/>
              </a:ext>
            </a:extLst>
          </p:cNvPr>
          <p:cNvSpPr txBox="1">
            <a:spLocks noChangeArrowheads="1"/>
          </p:cNvSpPr>
          <p:nvPr/>
        </p:nvSpPr>
        <p:spPr bwMode="auto">
          <a:xfrm>
            <a:off x="10624429" y="4708955"/>
            <a:ext cx="4154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600">
                <a:solidFill>
                  <a:srgbClr val="C00000"/>
                </a:solidFill>
                <a:latin typeface="Century Gothic" panose="020B0502020202020204" pitchFamily="34" charset="0"/>
              </a:rPr>
              <a:t>20</a:t>
            </a:r>
          </a:p>
        </p:txBody>
      </p:sp>
      <p:sp>
        <p:nvSpPr>
          <p:cNvPr id="21" name="Titolo 1">
            <a:extLst>
              <a:ext uri="{FF2B5EF4-FFF2-40B4-BE49-F238E27FC236}">
                <a16:creationId xmlns:a16="http://schemas.microsoft.com/office/drawing/2014/main" id="{895C571A-E42D-44E7-91C3-F4B658E7D3D5}"/>
              </a:ext>
            </a:extLst>
          </p:cNvPr>
          <p:cNvSpPr txBox="1">
            <a:spLocks/>
          </p:cNvSpPr>
          <p:nvPr/>
        </p:nvSpPr>
        <p:spPr>
          <a:xfrm>
            <a:off x="335360" y="248643"/>
            <a:ext cx="11856640"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Domanda e offerta (</a:t>
            </a:r>
            <a:r>
              <a:rPr lang="it-IT" sz="2200" u="sng">
                <a:solidFill>
                  <a:srgbClr val="203864"/>
                </a:solidFill>
                <a:latin typeface="Century Gothic" panose="020B0502020202020204" pitchFamily="34" charset="0"/>
                <a:cs typeface="Arial"/>
              </a:rPr>
              <a:t>TRIESTE</a:t>
            </a:r>
            <a:r>
              <a:rPr lang="it-IT" sz="2200">
                <a:solidFill>
                  <a:srgbClr val="203864"/>
                </a:solidFill>
                <a:latin typeface="Century Gothic" panose="020B0502020202020204" pitchFamily="34" charset="0"/>
                <a:cs typeface="Arial"/>
              </a:rPr>
              <a:t>) | </a:t>
            </a:r>
            <a:r>
              <a:rPr lang="it-IT" sz="2200" i="1">
                <a:latin typeface="Century Gothic" panose="020B0502020202020204" pitchFamily="34" charset="0"/>
                <a:cs typeface="Arial"/>
              </a:rPr>
              <a:t>Analisi presso la provincia di Trieste</a:t>
            </a:r>
            <a:endParaRPr lang="it-IT" sz="2200" i="1" strike="sngStrike">
              <a:latin typeface="Century Gothic" panose="020B0502020202020204" pitchFamily="34" charset="0"/>
              <a:cs typeface="Arial"/>
            </a:endParaRPr>
          </a:p>
        </p:txBody>
      </p:sp>
      <p:sp>
        <p:nvSpPr>
          <p:cNvPr id="22" name="Text Box 49">
            <a:extLst>
              <a:ext uri="{FF2B5EF4-FFF2-40B4-BE49-F238E27FC236}">
                <a16:creationId xmlns:a16="http://schemas.microsoft.com/office/drawing/2014/main" id="{4E0F69C2-129F-4204-81D8-26C56706F17B}"/>
              </a:ext>
            </a:extLst>
          </p:cNvPr>
          <p:cNvSpPr txBox="1">
            <a:spLocks noChangeArrowheads="1"/>
          </p:cNvSpPr>
          <p:nvPr/>
        </p:nvSpPr>
        <p:spPr bwMode="auto">
          <a:xfrm>
            <a:off x="342617" y="5891786"/>
            <a:ext cx="11374349" cy="723275"/>
          </a:xfrm>
          <a:prstGeom prst="rect">
            <a:avLst/>
          </a:prstGeom>
          <a:noFill/>
          <a:ln w="9525">
            <a:noFill/>
            <a:miter lim="800000"/>
            <a:headEnd/>
            <a:tailEnd/>
          </a:ln>
        </p:spPr>
        <p:txBody>
          <a:bodyPr wrap="square">
            <a:spAutoFit/>
          </a:bodyPr>
          <a:lstStyle/>
          <a:p>
            <a:pPr algn="just" eaLnBrk="1" hangingPunct="1">
              <a:spcBef>
                <a:spcPts val="600"/>
              </a:spcBef>
            </a:pPr>
            <a:r>
              <a:rPr lang="it-IT" altLang="it-IT">
                <a:latin typeface="Century Gothic" panose="020B0502020202020204" pitchFamily="34" charset="0"/>
              </a:rPr>
              <a:t>Base campione</a:t>
            </a:r>
            <a:r>
              <a:rPr lang="it-IT" altLang="it-IT" b="0">
                <a:latin typeface="Century Gothic" panose="020B0502020202020204" pitchFamily="34" charset="0"/>
              </a:rPr>
              <a:t>: 384 casi. Percentuali ricalcolate facendo =100,0 le imprese che nei trimestri considerati hanno chiesto un fido o un finanziamento, o hanno chiesto di rinegoziare un fido o un finanziamento esistente. (</a:t>
            </a:r>
            <a:r>
              <a:rPr lang="it-IT" altLang="it-IT">
                <a:latin typeface="Century Gothic" panose="020B0502020202020204" pitchFamily="34" charset="0"/>
              </a:rPr>
              <a:t>Irrigidimento</a:t>
            </a:r>
            <a:r>
              <a:rPr lang="it-IT" altLang="it-IT" b="0">
                <a:latin typeface="Century Gothic" panose="020B0502020202020204" pitchFamily="34" charset="0"/>
              </a:rPr>
              <a:t> = richiesta accolta con ammontare inferiore + richiesta non accolta). </a:t>
            </a:r>
            <a:r>
              <a:rPr lang="it-IT" altLang="it-IT">
                <a:latin typeface="Century Gothic" panose="020B0502020202020204" pitchFamily="34" charset="0"/>
              </a:rPr>
              <a:t>Testo originale della domanda</a:t>
            </a:r>
            <a:r>
              <a:rPr lang="it-IT" altLang="it-IT" b="0">
                <a:latin typeface="Century Gothic" panose="020B0502020202020204" pitchFamily="34"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b="0">
                <a:latin typeface="Century Gothic" panose="020B0502020202020204" pitchFamily="34" charset="0"/>
              </a:rPr>
              <a:t>. </a:t>
            </a:r>
            <a:r>
              <a:rPr lang="it-IT" altLang="ja-JP">
                <a:latin typeface="Century Gothic" panose="020B0502020202020204" pitchFamily="34" charset="0"/>
              </a:rPr>
              <a:t>I dati sono riportati all’universo.</a:t>
            </a:r>
            <a:endParaRPr lang="it-IT" altLang="it-IT">
              <a:latin typeface="Century Gothic" panose="020B0502020202020204" pitchFamily="34" charset="0"/>
            </a:endParaRPr>
          </a:p>
        </p:txBody>
      </p:sp>
      <p:sp>
        <p:nvSpPr>
          <p:cNvPr id="20" name="Text Box 40">
            <a:extLst>
              <a:ext uri="{FF2B5EF4-FFF2-40B4-BE49-F238E27FC236}">
                <a16:creationId xmlns:a16="http://schemas.microsoft.com/office/drawing/2014/main" id="{2F62E745-BF6B-44D8-AD66-4E25F37D4D51}"/>
              </a:ext>
            </a:extLst>
          </p:cNvPr>
          <p:cNvSpPr txBox="1">
            <a:spLocks noChangeArrowheads="1"/>
          </p:cNvSpPr>
          <p:nvPr/>
        </p:nvSpPr>
        <p:spPr bwMode="auto">
          <a:xfrm>
            <a:off x="887144" y="4603559"/>
            <a:ext cx="1576492"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1F497D"/>
                </a:solidFill>
                <a:latin typeface="Century Gothic" panose="020B0502020202020204" pitchFamily="34" charset="0"/>
                <a:cs typeface="Arial" panose="020B0604020202020204" pitchFamily="34" charset="0"/>
              </a:rPr>
              <a:t>Accolta</a:t>
            </a:r>
            <a:br>
              <a:rPr lang="it-IT" altLang="it-IT" sz="1600">
                <a:solidFill>
                  <a:srgbClr val="1F497D"/>
                </a:solidFill>
                <a:latin typeface="Century Gothic" panose="020B0502020202020204" pitchFamily="34" charset="0"/>
                <a:cs typeface="Arial" panose="020B0604020202020204" pitchFamily="34" charset="0"/>
              </a:rPr>
            </a:br>
            <a:r>
              <a:rPr lang="it-IT" altLang="it-IT" sz="1600">
                <a:solidFill>
                  <a:srgbClr val="1F497D"/>
                </a:solidFill>
                <a:latin typeface="Century Gothic" panose="020B0502020202020204" pitchFamily="34" charset="0"/>
                <a:cs typeface="Arial" panose="020B0604020202020204" pitchFamily="34" charset="0"/>
              </a:rPr>
              <a:t>(interamente)</a:t>
            </a:r>
            <a:br>
              <a:rPr lang="it-IT" altLang="it-IT" sz="1600">
                <a:solidFill>
                  <a:srgbClr val="1F497D"/>
                </a:solidFill>
                <a:latin typeface="Century Gothic" panose="020B0502020202020204" pitchFamily="34" charset="0"/>
                <a:cs typeface="Arial" panose="020B0604020202020204" pitchFamily="34" charset="0"/>
              </a:rPr>
            </a:br>
            <a:r>
              <a:rPr lang="it-IT" altLang="it-IT" sz="2400">
                <a:solidFill>
                  <a:srgbClr val="1F497D"/>
                </a:solidFill>
                <a:latin typeface="Century Gothic" panose="020B0502020202020204" pitchFamily="34" charset="0"/>
                <a:cs typeface="Arial" panose="020B0604020202020204" pitchFamily="34" charset="0"/>
              </a:rPr>
              <a:t>70%</a:t>
            </a:r>
            <a:endParaRPr lang="it-IT" altLang="it-IT" sz="1600">
              <a:solidFill>
                <a:srgbClr val="1F497D"/>
              </a:solidFill>
              <a:latin typeface="Century Gothic" panose="020B0502020202020204" pitchFamily="34" charset="0"/>
              <a:cs typeface="Arial" panose="020B0604020202020204" pitchFamily="34" charset="0"/>
            </a:endParaRPr>
          </a:p>
        </p:txBody>
      </p:sp>
      <p:sp>
        <p:nvSpPr>
          <p:cNvPr id="23" name="Text Box 40">
            <a:extLst>
              <a:ext uri="{FF2B5EF4-FFF2-40B4-BE49-F238E27FC236}">
                <a16:creationId xmlns:a16="http://schemas.microsoft.com/office/drawing/2014/main" id="{4C51CC8E-D5AE-45D3-8F0B-B8978FFB8C2E}"/>
              </a:ext>
            </a:extLst>
          </p:cNvPr>
          <p:cNvSpPr txBox="1">
            <a:spLocks noChangeArrowheads="1"/>
          </p:cNvSpPr>
          <p:nvPr/>
        </p:nvSpPr>
        <p:spPr bwMode="auto">
          <a:xfrm>
            <a:off x="2428732" y="4603559"/>
            <a:ext cx="1207368"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Accolta (inferiore) </a:t>
            </a:r>
            <a:br>
              <a:rPr lang="it-IT" altLang="it-IT" sz="1600">
                <a:solidFill>
                  <a:srgbClr val="C00000"/>
                </a:solidFill>
                <a:latin typeface="Century Gothic" panose="020B0502020202020204" pitchFamily="34" charset="0"/>
                <a:cs typeface="Arial" panose="020B0604020202020204" pitchFamily="34" charset="0"/>
              </a:rPr>
            </a:br>
            <a:r>
              <a:rPr lang="it-IT" altLang="it-IT" sz="2400">
                <a:solidFill>
                  <a:srgbClr val="C00000"/>
                </a:solidFill>
                <a:latin typeface="Century Gothic" panose="020B0502020202020204" pitchFamily="34" charset="0"/>
                <a:cs typeface="Arial" panose="020B0604020202020204" pitchFamily="34" charset="0"/>
              </a:rPr>
              <a:t>17%</a:t>
            </a:r>
            <a:endParaRPr lang="it-IT" altLang="it-IT" sz="1600">
              <a:solidFill>
                <a:srgbClr val="C00000"/>
              </a:solidFill>
              <a:latin typeface="Century Gothic" panose="020B0502020202020204" pitchFamily="34" charset="0"/>
              <a:cs typeface="Arial" panose="020B0604020202020204" pitchFamily="34" charset="0"/>
            </a:endParaRPr>
          </a:p>
        </p:txBody>
      </p:sp>
      <p:sp>
        <p:nvSpPr>
          <p:cNvPr id="24" name="Text Box 40">
            <a:extLst>
              <a:ext uri="{FF2B5EF4-FFF2-40B4-BE49-F238E27FC236}">
                <a16:creationId xmlns:a16="http://schemas.microsoft.com/office/drawing/2014/main" id="{6B4BE024-0458-4121-A645-1E63B25DEB86}"/>
              </a:ext>
            </a:extLst>
          </p:cNvPr>
          <p:cNvSpPr txBox="1">
            <a:spLocks noChangeArrowheads="1"/>
          </p:cNvSpPr>
          <p:nvPr/>
        </p:nvSpPr>
        <p:spPr bwMode="auto">
          <a:xfrm>
            <a:off x="3480434" y="4603559"/>
            <a:ext cx="1207368"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Non accolta</a:t>
            </a:r>
            <a:br>
              <a:rPr lang="it-IT" altLang="it-IT" sz="1600">
                <a:solidFill>
                  <a:srgbClr val="C00000"/>
                </a:solidFill>
                <a:latin typeface="Century Gothic" panose="020B0502020202020204" pitchFamily="34" charset="0"/>
                <a:cs typeface="Arial" panose="020B0604020202020204" pitchFamily="34" charset="0"/>
              </a:rPr>
            </a:br>
            <a:r>
              <a:rPr lang="it-IT" altLang="it-IT" sz="2400">
                <a:solidFill>
                  <a:srgbClr val="C00000"/>
                </a:solidFill>
                <a:latin typeface="Century Gothic" panose="020B0502020202020204" pitchFamily="34" charset="0"/>
                <a:cs typeface="Arial" panose="020B0604020202020204" pitchFamily="34" charset="0"/>
              </a:rPr>
              <a:t>3%</a:t>
            </a:r>
            <a:endParaRPr lang="it-IT" altLang="it-IT" sz="1600">
              <a:solidFill>
                <a:srgbClr val="C00000"/>
              </a:solidFill>
              <a:latin typeface="Century Gothic" panose="020B0502020202020204" pitchFamily="34" charset="0"/>
              <a:cs typeface="Arial" panose="020B0604020202020204" pitchFamily="34" charset="0"/>
            </a:endParaRPr>
          </a:p>
        </p:txBody>
      </p:sp>
      <p:sp>
        <p:nvSpPr>
          <p:cNvPr id="25" name="Text Box 40">
            <a:extLst>
              <a:ext uri="{FF2B5EF4-FFF2-40B4-BE49-F238E27FC236}">
                <a16:creationId xmlns:a16="http://schemas.microsoft.com/office/drawing/2014/main" id="{7655779A-DACB-4592-AA0E-F481FD9C6BE8}"/>
              </a:ext>
            </a:extLst>
          </p:cNvPr>
          <p:cNvSpPr txBox="1">
            <a:spLocks noChangeArrowheads="1"/>
          </p:cNvSpPr>
          <p:nvPr/>
        </p:nvSpPr>
        <p:spPr bwMode="auto">
          <a:xfrm>
            <a:off x="4639865" y="4603559"/>
            <a:ext cx="1207368"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chemeClr val="tx1">
                    <a:lumMod val="65000"/>
                    <a:lumOff val="35000"/>
                  </a:schemeClr>
                </a:solidFill>
                <a:latin typeface="Century Gothic" panose="020B0502020202020204" pitchFamily="34" charset="0"/>
                <a:cs typeface="Arial" panose="020B0604020202020204" pitchFamily="34" charset="0"/>
              </a:rPr>
              <a:t>Ancora </a:t>
            </a:r>
            <a:br>
              <a:rPr lang="it-IT" altLang="it-IT" sz="1600">
                <a:solidFill>
                  <a:schemeClr val="tx1">
                    <a:lumMod val="65000"/>
                    <a:lumOff val="35000"/>
                  </a:schemeClr>
                </a:solidFill>
                <a:latin typeface="Century Gothic" panose="020B0502020202020204" pitchFamily="34" charset="0"/>
                <a:cs typeface="Arial" panose="020B0604020202020204" pitchFamily="34" charset="0"/>
              </a:rPr>
            </a:br>
            <a:r>
              <a:rPr lang="it-IT" altLang="it-IT" sz="1600">
                <a:solidFill>
                  <a:schemeClr val="tx1">
                    <a:lumMod val="65000"/>
                    <a:lumOff val="35000"/>
                  </a:schemeClr>
                </a:solidFill>
                <a:latin typeface="Century Gothic" panose="020B0502020202020204" pitchFamily="34" charset="0"/>
                <a:cs typeface="Arial" panose="020B0604020202020204" pitchFamily="34" charset="0"/>
              </a:rPr>
              <a:t>in attesa</a:t>
            </a:r>
            <a:br>
              <a:rPr lang="it-IT" altLang="it-IT" sz="1600">
                <a:solidFill>
                  <a:schemeClr val="tx1">
                    <a:lumMod val="65000"/>
                    <a:lumOff val="35000"/>
                  </a:schemeClr>
                </a:solidFill>
                <a:latin typeface="Century Gothic" panose="020B0502020202020204" pitchFamily="34" charset="0"/>
                <a:cs typeface="Arial" panose="020B0604020202020204" pitchFamily="34" charset="0"/>
              </a:rPr>
            </a:br>
            <a:r>
              <a:rPr lang="it-IT" altLang="it-IT" sz="2400">
                <a:solidFill>
                  <a:schemeClr val="tx1">
                    <a:lumMod val="65000"/>
                    <a:lumOff val="35000"/>
                  </a:schemeClr>
                </a:solidFill>
                <a:latin typeface="Century Gothic" panose="020B0502020202020204" pitchFamily="34" charset="0"/>
                <a:cs typeface="Arial" panose="020B0604020202020204" pitchFamily="34" charset="0"/>
              </a:rPr>
              <a:t>10%</a:t>
            </a:r>
            <a:endParaRPr lang="it-IT" altLang="it-IT" sz="1600">
              <a:solidFill>
                <a:schemeClr val="tx1">
                  <a:lumMod val="65000"/>
                  <a:lumOff val="3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091389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BFBB069-2225-47DC-BC74-D12F8737F30F}"/>
              </a:ext>
            </a:extLst>
          </p:cNvPr>
          <p:cNvPicPr>
            <a:picLocks noChangeAspect="1"/>
          </p:cNvPicPr>
          <p:nvPr/>
        </p:nvPicPr>
        <p:blipFill>
          <a:blip r:embed="rId2"/>
          <a:stretch>
            <a:fillRect/>
          </a:stretch>
        </p:blipFill>
        <p:spPr>
          <a:xfrm>
            <a:off x="6386400" y="1324800"/>
            <a:ext cx="4876463" cy="4557600"/>
          </a:xfrm>
          <a:prstGeom prst="rect">
            <a:avLst/>
          </a:prstGeom>
        </p:spPr>
      </p:pic>
      <p:pic>
        <p:nvPicPr>
          <p:cNvPr id="2" name="Immagine 1">
            <a:extLst>
              <a:ext uri="{FF2B5EF4-FFF2-40B4-BE49-F238E27FC236}">
                <a16:creationId xmlns:a16="http://schemas.microsoft.com/office/drawing/2014/main" id="{40C5EE34-8B3B-4F9C-9DA8-554858C5E7FC}"/>
              </a:ext>
            </a:extLst>
          </p:cNvPr>
          <p:cNvPicPr>
            <a:picLocks noChangeAspect="1"/>
          </p:cNvPicPr>
          <p:nvPr/>
        </p:nvPicPr>
        <p:blipFill>
          <a:blip r:embed="rId3"/>
          <a:stretch>
            <a:fillRect/>
          </a:stretch>
        </p:blipFill>
        <p:spPr>
          <a:xfrm>
            <a:off x="979200" y="1720800"/>
            <a:ext cx="4730906" cy="2192400"/>
          </a:xfrm>
          <a:prstGeom prst="rect">
            <a:avLst/>
          </a:prstGeom>
        </p:spPr>
      </p:pic>
      <p:sp>
        <p:nvSpPr>
          <p:cNvPr id="28" name="Rettangolo 27">
            <a:extLst>
              <a:ext uri="{FF2B5EF4-FFF2-40B4-BE49-F238E27FC236}">
                <a16:creationId xmlns:a16="http://schemas.microsoft.com/office/drawing/2014/main" id="{11204AF3-579B-41FE-8FCF-1AA10D6302C5}"/>
              </a:ext>
            </a:extLst>
          </p:cNvPr>
          <p:cNvSpPr/>
          <p:nvPr/>
        </p:nvSpPr>
        <p:spPr bwMode="auto">
          <a:xfrm>
            <a:off x="877840" y="1843732"/>
            <a:ext cx="5001915" cy="2027435"/>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33" name="Rettangolo 32">
            <a:extLst>
              <a:ext uri="{FF2B5EF4-FFF2-40B4-BE49-F238E27FC236}">
                <a16:creationId xmlns:a16="http://schemas.microsoft.com/office/drawing/2014/main" id="{3910BAB0-3213-4F1A-9CA4-C107D4BAC627}"/>
              </a:ext>
            </a:extLst>
          </p:cNvPr>
          <p:cNvSpPr/>
          <p:nvPr/>
        </p:nvSpPr>
        <p:spPr bwMode="auto">
          <a:xfrm>
            <a:off x="878061" y="4117495"/>
            <a:ext cx="5001915" cy="1667327"/>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37" name="Text Box 22">
            <a:extLst>
              <a:ext uri="{FF2B5EF4-FFF2-40B4-BE49-F238E27FC236}">
                <a16:creationId xmlns:a16="http://schemas.microsoft.com/office/drawing/2014/main" id="{05AFBB14-6520-4F45-BEF7-6C92FA67DDBA}"/>
              </a:ext>
            </a:extLst>
          </p:cNvPr>
          <p:cNvSpPr txBox="1">
            <a:spLocks noChangeArrowheads="1"/>
          </p:cNvSpPr>
          <p:nvPr/>
        </p:nvSpPr>
        <p:spPr bwMode="auto">
          <a:xfrm>
            <a:off x="551384" y="1459317"/>
            <a:ext cx="3968179" cy="461665"/>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b="0">
                <a:solidFill>
                  <a:srgbClr val="203864"/>
                </a:solidFill>
                <a:latin typeface="Century Gothic" panose="020B0502020202020204" pitchFamily="34" charset="0"/>
              </a:rPr>
              <a:t>Percentuali di </a:t>
            </a:r>
            <a:r>
              <a:rPr lang="it-IT" altLang="it-IT" sz="1200" u="sng">
                <a:solidFill>
                  <a:srgbClr val="203864"/>
                </a:solidFill>
                <a:latin typeface="Century Gothic" panose="020B0502020202020204" pitchFamily="34" charset="0"/>
              </a:rPr>
              <a:t>imprese che hanno chiesto credito</a:t>
            </a:r>
            <a:r>
              <a:rPr lang="it-IT" altLang="it-IT" sz="1200">
                <a:solidFill>
                  <a:srgbClr val="203864"/>
                </a:solidFill>
                <a:latin typeface="Century Gothic" panose="020B0502020202020204" pitchFamily="34" charset="0"/>
              </a:rPr>
              <a:t> </a:t>
            </a:r>
            <a:r>
              <a:rPr lang="it-IT" altLang="it-IT" sz="1200" b="0">
                <a:solidFill>
                  <a:srgbClr val="203864"/>
                </a:solidFill>
                <a:latin typeface="Century Gothic" panose="020B0502020202020204" pitchFamily="34" charset="0"/>
              </a:rPr>
              <a:t>al sistema bancario nel corso dei trimestri</a:t>
            </a:r>
          </a:p>
        </p:txBody>
      </p:sp>
      <p:sp>
        <p:nvSpPr>
          <p:cNvPr id="38" name="Text Box 22">
            <a:extLst>
              <a:ext uri="{FF2B5EF4-FFF2-40B4-BE49-F238E27FC236}">
                <a16:creationId xmlns:a16="http://schemas.microsoft.com/office/drawing/2014/main" id="{C71DEADC-DD1D-4DB2-A294-125F76E81852}"/>
              </a:ext>
            </a:extLst>
          </p:cNvPr>
          <p:cNvSpPr txBox="1">
            <a:spLocks noChangeArrowheads="1"/>
          </p:cNvSpPr>
          <p:nvPr/>
        </p:nvSpPr>
        <p:spPr bwMode="auto">
          <a:xfrm>
            <a:off x="551384" y="3985617"/>
            <a:ext cx="3812296" cy="276999"/>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u="sng">
                <a:solidFill>
                  <a:srgbClr val="203864"/>
                </a:solidFill>
                <a:latin typeface="Century Gothic" panose="020B0502020202020204" pitchFamily="34" charset="0"/>
              </a:rPr>
              <a:t>Esito della domanda di credito</a:t>
            </a:r>
            <a:r>
              <a:rPr lang="it-IT" altLang="it-IT" sz="1200" b="0">
                <a:solidFill>
                  <a:srgbClr val="203864"/>
                </a:solidFill>
                <a:latin typeface="Century Gothic" panose="020B0502020202020204" pitchFamily="34" charset="0"/>
              </a:rPr>
              <a:t> </a:t>
            </a:r>
            <a:r>
              <a:rPr lang="it-IT" altLang="it-IT" sz="1050" b="0">
                <a:solidFill>
                  <a:srgbClr val="203864"/>
                </a:solidFill>
                <a:latin typeface="Century Gothic" panose="020B0502020202020204" pitchFamily="34" charset="0"/>
              </a:rPr>
              <a:t>(2021 I TRIM)</a:t>
            </a:r>
            <a:endParaRPr lang="it-IT" altLang="it-IT" sz="1200" b="0">
              <a:solidFill>
                <a:srgbClr val="203864"/>
              </a:solidFill>
              <a:latin typeface="Century Gothic" panose="020B0502020202020204" pitchFamily="34" charset="0"/>
            </a:endParaRPr>
          </a:p>
        </p:txBody>
      </p:sp>
      <p:sp>
        <p:nvSpPr>
          <p:cNvPr id="39" name="CasellaDiTesto 15">
            <a:extLst>
              <a:ext uri="{FF2B5EF4-FFF2-40B4-BE49-F238E27FC236}">
                <a16:creationId xmlns:a16="http://schemas.microsoft.com/office/drawing/2014/main" id="{9EDC971C-A7FA-4B26-A960-A05367D5497C}"/>
              </a:ext>
            </a:extLst>
          </p:cNvPr>
          <p:cNvSpPr txBox="1">
            <a:spLocks noChangeArrowheads="1"/>
          </p:cNvSpPr>
          <p:nvPr/>
        </p:nvSpPr>
        <p:spPr bwMode="auto">
          <a:xfrm>
            <a:off x="5158027" y="2401083"/>
            <a:ext cx="4154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600">
                <a:solidFill>
                  <a:srgbClr val="666666"/>
                </a:solidFill>
                <a:latin typeface="Century Gothic" panose="020B0502020202020204" pitchFamily="34" charset="0"/>
              </a:rPr>
              <a:t>40</a:t>
            </a:r>
          </a:p>
        </p:txBody>
      </p:sp>
      <p:sp>
        <p:nvSpPr>
          <p:cNvPr id="40" name="CasellaDiTesto 15">
            <a:extLst>
              <a:ext uri="{FF2B5EF4-FFF2-40B4-BE49-F238E27FC236}">
                <a16:creationId xmlns:a16="http://schemas.microsoft.com/office/drawing/2014/main" id="{512926F7-AB33-4BCE-A3EF-9C3864E4B35B}"/>
              </a:ext>
            </a:extLst>
          </p:cNvPr>
          <p:cNvSpPr txBox="1">
            <a:spLocks noChangeArrowheads="1"/>
          </p:cNvSpPr>
          <p:nvPr/>
        </p:nvSpPr>
        <p:spPr bwMode="auto">
          <a:xfrm>
            <a:off x="5014159" y="2085991"/>
            <a:ext cx="45878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100" b="0">
                <a:solidFill>
                  <a:srgbClr val="666666"/>
                </a:solidFill>
                <a:latin typeface="Century Gothic" panose="020B0502020202020204" pitchFamily="34" charset="0"/>
              </a:rPr>
              <a:t>42</a:t>
            </a:r>
          </a:p>
        </p:txBody>
      </p:sp>
      <p:sp>
        <p:nvSpPr>
          <p:cNvPr id="41" name="Text Box 22">
            <a:extLst>
              <a:ext uri="{FF2B5EF4-FFF2-40B4-BE49-F238E27FC236}">
                <a16:creationId xmlns:a16="http://schemas.microsoft.com/office/drawing/2014/main" id="{378C5592-6326-42EB-B294-04C64117201D}"/>
              </a:ext>
            </a:extLst>
          </p:cNvPr>
          <p:cNvSpPr txBox="1">
            <a:spLocks noChangeArrowheads="1"/>
          </p:cNvSpPr>
          <p:nvPr/>
        </p:nvSpPr>
        <p:spPr bwMode="auto">
          <a:xfrm>
            <a:off x="6903663" y="1457671"/>
            <a:ext cx="3584825" cy="276999"/>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spcBef>
                <a:spcPct val="50000"/>
              </a:spcBef>
            </a:pPr>
            <a:r>
              <a:rPr lang="it-IT" altLang="it-IT" sz="1200" u="sng">
                <a:solidFill>
                  <a:srgbClr val="203864"/>
                </a:solidFill>
                <a:latin typeface="Century Gothic" panose="020B0502020202020204" pitchFamily="34" charset="0"/>
              </a:rPr>
              <a:t>Esito della domanda di credito</a:t>
            </a:r>
            <a:r>
              <a:rPr lang="it-IT" altLang="it-IT" sz="1200">
                <a:solidFill>
                  <a:srgbClr val="203864"/>
                </a:solidFill>
                <a:latin typeface="Century Gothic" panose="020B0502020202020204" pitchFamily="34" charset="0"/>
              </a:rPr>
              <a:t> </a:t>
            </a:r>
            <a:r>
              <a:rPr lang="it-IT" altLang="it-IT" sz="1200" b="0">
                <a:solidFill>
                  <a:srgbClr val="203864"/>
                </a:solidFill>
                <a:latin typeface="Century Gothic" panose="020B0502020202020204" pitchFamily="34" charset="0"/>
              </a:rPr>
              <a:t>(serie storica)</a:t>
            </a:r>
          </a:p>
        </p:txBody>
      </p:sp>
      <p:sp>
        <p:nvSpPr>
          <p:cNvPr id="43" name="Text Box 39">
            <a:extLst>
              <a:ext uri="{FF2B5EF4-FFF2-40B4-BE49-F238E27FC236}">
                <a16:creationId xmlns:a16="http://schemas.microsoft.com/office/drawing/2014/main" id="{04FCAEE1-6B0A-4AAA-A742-79DBEA7D1966}"/>
              </a:ext>
            </a:extLst>
          </p:cNvPr>
          <p:cNvSpPr txBox="1">
            <a:spLocks noChangeArrowheads="1"/>
          </p:cNvSpPr>
          <p:nvPr/>
        </p:nvSpPr>
        <p:spPr bwMode="auto">
          <a:xfrm>
            <a:off x="8036422" y="4365104"/>
            <a:ext cx="19955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Irrigidimento</a:t>
            </a:r>
          </a:p>
        </p:txBody>
      </p:sp>
      <p:sp>
        <p:nvSpPr>
          <p:cNvPr id="44" name="Text Box 40">
            <a:extLst>
              <a:ext uri="{FF2B5EF4-FFF2-40B4-BE49-F238E27FC236}">
                <a16:creationId xmlns:a16="http://schemas.microsoft.com/office/drawing/2014/main" id="{A9AF2FD0-5561-482B-BAC0-17C8B988C333}"/>
              </a:ext>
            </a:extLst>
          </p:cNvPr>
          <p:cNvSpPr txBox="1">
            <a:spLocks noChangeArrowheads="1"/>
          </p:cNvSpPr>
          <p:nvPr/>
        </p:nvSpPr>
        <p:spPr bwMode="auto">
          <a:xfrm>
            <a:off x="8165569" y="2924944"/>
            <a:ext cx="173727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a:solidFill>
                  <a:srgbClr val="1F497D"/>
                </a:solidFill>
                <a:latin typeface="Century Gothic" panose="020B0502020202020204" pitchFamily="34" charset="0"/>
                <a:cs typeface="Arial" panose="020B0604020202020204" pitchFamily="34" charset="0"/>
              </a:rPr>
              <a:t>Stabilità e/o allentamento</a:t>
            </a:r>
          </a:p>
        </p:txBody>
      </p:sp>
      <p:sp>
        <p:nvSpPr>
          <p:cNvPr id="47" name="CasellaDiTesto 2">
            <a:extLst>
              <a:ext uri="{FF2B5EF4-FFF2-40B4-BE49-F238E27FC236}">
                <a16:creationId xmlns:a16="http://schemas.microsoft.com/office/drawing/2014/main" id="{64336030-73C6-4444-97A4-2F83B4D2ADE1}"/>
              </a:ext>
            </a:extLst>
          </p:cNvPr>
          <p:cNvSpPr txBox="1">
            <a:spLocks noChangeArrowheads="1"/>
          </p:cNvSpPr>
          <p:nvPr/>
        </p:nvSpPr>
        <p:spPr bwMode="auto">
          <a:xfrm>
            <a:off x="10283115" y="4559665"/>
            <a:ext cx="598284" cy="246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000" b="0">
                <a:solidFill>
                  <a:srgbClr val="C00000"/>
                </a:solidFill>
                <a:latin typeface="Century Gothic" panose="020B0502020202020204" pitchFamily="34" charset="0"/>
              </a:rPr>
              <a:t>18</a:t>
            </a:r>
          </a:p>
        </p:txBody>
      </p:sp>
      <p:sp>
        <p:nvSpPr>
          <p:cNvPr id="48" name="CasellaDiTesto 3">
            <a:extLst>
              <a:ext uri="{FF2B5EF4-FFF2-40B4-BE49-F238E27FC236}">
                <a16:creationId xmlns:a16="http://schemas.microsoft.com/office/drawing/2014/main" id="{BA63B854-B745-4D7C-91C0-E6FBCDEA120A}"/>
              </a:ext>
            </a:extLst>
          </p:cNvPr>
          <p:cNvSpPr txBox="1">
            <a:spLocks noChangeArrowheads="1"/>
          </p:cNvSpPr>
          <p:nvPr/>
        </p:nvSpPr>
        <p:spPr bwMode="auto">
          <a:xfrm>
            <a:off x="10591326" y="2894706"/>
            <a:ext cx="598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600">
                <a:solidFill>
                  <a:srgbClr val="1F497D"/>
                </a:solidFill>
                <a:latin typeface="Century Gothic" panose="020B0502020202020204" pitchFamily="34" charset="0"/>
              </a:rPr>
              <a:t>71</a:t>
            </a:r>
          </a:p>
        </p:txBody>
      </p:sp>
      <p:sp>
        <p:nvSpPr>
          <p:cNvPr id="52" name="CasellaDiTesto 51">
            <a:extLst>
              <a:ext uri="{FF2B5EF4-FFF2-40B4-BE49-F238E27FC236}">
                <a16:creationId xmlns:a16="http://schemas.microsoft.com/office/drawing/2014/main" id="{3B24334C-3062-419E-B9ED-1C71621637EF}"/>
              </a:ext>
            </a:extLst>
          </p:cNvPr>
          <p:cNvSpPr txBox="1">
            <a:spLocks noChangeArrowheads="1"/>
          </p:cNvSpPr>
          <p:nvPr/>
        </p:nvSpPr>
        <p:spPr bwMode="auto">
          <a:xfrm>
            <a:off x="10488488" y="2595003"/>
            <a:ext cx="32573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000" b="0">
                <a:solidFill>
                  <a:srgbClr val="1F497D"/>
                </a:solidFill>
                <a:latin typeface="Century Gothic" panose="020B0502020202020204" pitchFamily="34" charset="0"/>
              </a:rPr>
              <a:t>73</a:t>
            </a:r>
          </a:p>
        </p:txBody>
      </p:sp>
      <p:sp>
        <p:nvSpPr>
          <p:cNvPr id="55" name="CasellaDiTesto 54">
            <a:extLst>
              <a:ext uri="{FF2B5EF4-FFF2-40B4-BE49-F238E27FC236}">
                <a16:creationId xmlns:a16="http://schemas.microsoft.com/office/drawing/2014/main" id="{EE9EAFEE-11D8-4554-A0A9-D54713484509}"/>
              </a:ext>
            </a:extLst>
          </p:cNvPr>
          <p:cNvSpPr txBox="1">
            <a:spLocks noChangeArrowheads="1"/>
          </p:cNvSpPr>
          <p:nvPr/>
        </p:nvSpPr>
        <p:spPr bwMode="auto">
          <a:xfrm>
            <a:off x="10682719" y="4572802"/>
            <a:ext cx="4154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600">
                <a:solidFill>
                  <a:srgbClr val="C00000"/>
                </a:solidFill>
                <a:latin typeface="Century Gothic" panose="020B0502020202020204" pitchFamily="34" charset="0"/>
              </a:rPr>
              <a:t>18</a:t>
            </a:r>
          </a:p>
        </p:txBody>
      </p:sp>
      <p:sp>
        <p:nvSpPr>
          <p:cNvPr id="21" name="Titolo 1">
            <a:extLst>
              <a:ext uri="{FF2B5EF4-FFF2-40B4-BE49-F238E27FC236}">
                <a16:creationId xmlns:a16="http://schemas.microsoft.com/office/drawing/2014/main" id="{6DA1891E-AD12-4B18-BD72-4958E782F5ED}"/>
              </a:ext>
            </a:extLst>
          </p:cNvPr>
          <p:cNvSpPr txBox="1">
            <a:spLocks/>
          </p:cNvSpPr>
          <p:nvPr/>
        </p:nvSpPr>
        <p:spPr>
          <a:xfrm>
            <a:off x="335360" y="248643"/>
            <a:ext cx="11856640"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Domanda e offerta (</a:t>
            </a:r>
            <a:r>
              <a:rPr lang="it-IT" sz="2200" u="sng">
                <a:solidFill>
                  <a:srgbClr val="203864"/>
                </a:solidFill>
                <a:latin typeface="Century Gothic" panose="020B0502020202020204" pitchFamily="34" charset="0"/>
                <a:cs typeface="Arial"/>
              </a:rPr>
              <a:t>UDINE</a:t>
            </a:r>
            <a:r>
              <a:rPr lang="it-IT" sz="2200">
                <a:solidFill>
                  <a:srgbClr val="203864"/>
                </a:solidFill>
                <a:latin typeface="Century Gothic" panose="020B0502020202020204" pitchFamily="34" charset="0"/>
                <a:cs typeface="Arial"/>
              </a:rPr>
              <a:t>) | </a:t>
            </a:r>
            <a:r>
              <a:rPr lang="it-IT" sz="2200" i="1">
                <a:latin typeface="Century Gothic" panose="020B0502020202020204" pitchFamily="34" charset="0"/>
                <a:cs typeface="Arial"/>
              </a:rPr>
              <a:t>Analisi presso la provincia di Udine</a:t>
            </a:r>
            <a:endParaRPr lang="it-IT" sz="2200" i="1" strike="sngStrike">
              <a:latin typeface="Century Gothic" panose="020B0502020202020204" pitchFamily="34" charset="0"/>
              <a:cs typeface="Arial"/>
            </a:endParaRPr>
          </a:p>
        </p:txBody>
      </p:sp>
      <p:sp>
        <p:nvSpPr>
          <p:cNvPr id="22" name="Text Box 49">
            <a:extLst>
              <a:ext uri="{FF2B5EF4-FFF2-40B4-BE49-F238E27FC236}">
                <a16:creationId xmlns:a16="http://schemas.microsoft.com/office/drawing/2014/main" id="{119AFE97-445F-46E4-9217-7A42A3195678}"/>
              </a:ext>
            </a:extLst>
          </p:cNvPr>
          <p:cNvSpPr txBox="1">
            <a:spLocks noChangeArrowheads="1"/>
          </p:cNvSpPr>
          <p:nvPr/>
        </p:nvSpPr>
        <p:spPr bwMode="auto">
          <a:xfrm>
            <a:off x="342617" y="5891786"/>
            <a:ext cx="11374349" cy="723275"/>
          </a:xfrm>
          <a:prstGeom prst="rect">
            <a:avLst/>
          </a:prstGeom>
          <a:noFill/>
          <a:ln w="9525">
            <a:noFill/>
            <a:miter lim="800000"/>
            <a:headEnd/>
            <a:tailEnd/>
          </a:ln>
        </p:spPr>
        <p:txBody>
          <a:bodyPr wrap="square">
            <a:spAutoFit/>
          </a:bodyPr>
          <a:lstStyle/>
          <a:p>
            <a:pPr algn="just" eaLnBrk="1" hangingPunct="1">
              <a:spcBef>
                <a:spcPts val="600"/>
              </a:spcBef>
            </a:pPr>
            <a:r>
              <a:rPr lang="it-IT" altLang="it-IT">
                <a:latin typeface="Century Gothic" panose="020B0502020202020204" pitchFamily="34" charset="0"/>
              </a:rPr>
              <a:t>Base campione</a:t>
            </a:r>
            <a:r>
              <a:rPr lang="it-IT" altLang="it-IT" b="0">
                <a:latin typeface="Century Gothic" panose="020B0502020202020204" pitchFamily="34" charset="0"/>
              </a:rPr>
              <a:t>: 384 casi. Percentuali ricalcolate facendo =100,0 le imprese che nei trimestri considerati hanno chiesto un fido o un finanziamento, o hanno chiesto di rinegoziare un fido o un finanziamento esistente. (</a:t>
            </a:r>
            <a:r>
              <a:rPr lang="it-IT" altLang="it-IT">
                <a:latin typeface="Century Gothic" panose="020B0502020202020204" pitchFamily="34" charset="0"/>
              </a:rPr>
              <a:t>Irrigidimento</a:t>
            </a:r>
            <a:r>
              <a:rPr lang="it-IT" altLang="it-IT" b="0">
                <a:latin typeface="Century Gothic" panose="020B0502020202020204" pitchFamily="34" charset="0"/>
              </a:rPr>
              <a:t> = richiesta accolta con ammontare inferiore + richiesta non accolta). </a:t>
            </a:r>
            <a:r>
              <a:rPr lang="it-IT" altLang="it-IT">
                <a:latin typeface="Century Gothic" panose="020B0502020202020204" pitchFamily="34" charset="0"/>
              </a:rPr>
              <a:t>Testo originale della domanda</a:t>
            </a:r>
            <a:r>
              <a:rPr lang="it-IT" altLang="it-IT" b="0">
                <a:latin typeface="Century Gothic" panose="020B0502020202020204" pitchFamily="34"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b="0">
                <a:latin typeface="Century Gothic" panose="020B0502020202020204" pitchFamily="34" charset="0"/>
              </a:rPr>
              <a:t>. </a:t>
            </a:r>
            <a:r>
              <a:rPr lang="it-IT" altLang="ja-JP">
                <a:latin typeface="Century Gothic" panose="020B0502020202020204" pitchFamily="34" charset="0"/>
              </a:rPr>
              <a:t>I dati sono riportati all’universo.</a:t>
            </a:r>
            <a:endParaRPr lang="it-IT" altLang="it-IT">
              <a:latin typeface="Century Gothic" panose="020B0502020202020204" pitchFamily="34" charset="0"/>
            </a:endParaRPr>
          </a:p>
        </p:txBody>
      </p:sp>
      <p:sp>
        <p:nvSpPr>
          <p:cNvPr id="20" name="Text Box 40">
            <a:extLst>
              <a:ext uri="{FF2B5EF4-FFF2-40B4-BE49-F238E27FC236}">
                <a16:creationId xmlns:a16="http://schemas.microsoft.com/office/drawing/2014/main" id="{97C7BB79-A502-4B0B-ACFE-017599C08AEA}"/>
              </a:ext>
            </a:extLst>
          </p:cNvPr>
          <p:cNvSpPr txBox="1">
            <a:spLocks noChangeArrowheads="1"/>
          </p:cNvSpPr>
          <p:nvPr/>
        </p:nvSpPr>
        <p:spPr bwMode="auto">
          <a:xfrm>
            <a:off x="887144" y="4603559"/>
            <a:ext cx="1576492"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1F497D"/>
                </a:solidFill>
                <a:latin typeface="Century Gothic" panose="020B0502020202020204" pitchFamily="34" charset="0"/>
                <a:cs typeface="Arial" panose="020B0604020202020204" pitchFamily="34" charset="0"/>
              </a:rPr>
              <a:t>Accolta</a:t>
            </a:r>
            <a:br>
              <a:rPr lang="it-IT" altLang="it-IT" sz="1600">
                <a:solidFill>
                  <a:srgbClr val="1F497D"/>
                </a:solidFill>
                <a:latin typeface="Century Gothic" panose="020B0502020202020204" pitchFamily="34" charset="0"/>
                <a:cs typeface="Arial" panose="020B0604020202020204" pitchFamily="34" charset="0"/>
              </a:rPr>
            </a:br>
            <a:r>
              <a:rPr lang="it-IT" altLang="it-IT" sz="1600">
                <a:solidFill>
                  <a:srgbClr val="1F497D"/>
                </a:solidFill>
                <a:latin typeface="Century Gothic" panose="020B0502020202020204" pitchFamily="34" charset="0"/>
                <a:cs typeface="Arial" panose="020B0604020202020204" pitchFamily="34" charset="0"/>
              </a:rPr>
              <a:t>(interamente)</a:t>
            </a:r>
            <a:br>
              <a:rPr lang="it-IT" altLang="it-IT" sz="1600">
                <a:solidFill>
                  <a:srgbClr val="1F497D"/>
                </a:solidFill>
                <a:latin typeface="Century Gothic" panose="020B0502020202020204" pitchFamily="34" charset="0"/>
                <a:cs typeface="Arial" panose="020B0604020202020204" pitchFamily="34" charset="0"/>
              </a:rPr>
            </a:br>
            <a:r>
              <a:rPr lang="it-IT" altLang="it-IT" sz="2400">
                <a:solidFill>
                  <a:srgbClr val="1F497D"/>
                </a:solidFill>
                <a:latin typeface="Century Gothic" panose="020B0502020202020204" pitchFamily="34" charset="0"/>
                <a:cs typeface="Arial" panose="020B0604020202020204" pitchFamily="34" charset="0"/>
              </a:rPr>
              <a:t>71%</a:t>
            </a:r>
            <a:endParaRPr lang="it-IT" altLang="it-IT" sz="1600">
              <a:solidFill>
                <a:srgbClr val="1F497D"/>
              </a:solidFill>
              <a:latin typeface="Century Gothic" panose="020B0502020202020204" pitchFamily="34" charset="0"/>
              <a:cs typeface="Arial" panose="020B0604020202020204" pitchFamily="34" charset="0"/>
            </a:endParaRPr>
          </a:p>
        </p:txBody>
      </p:sp>
      <p:sp>
        <p:nvSpPr>
          <p:cNvPr id="23" name="Text Box 40">
            <a:extLst>
              <a:ext uri="{FF2B5EF4-FFF2-40B4-BE49-F238E27FC236}">
                <a16:creationId xmlns:a16="http://schemas.microsoft.com/office/drawing/2014/main" id="{681F9CF8-4369-4288-9A14-D0A3984562F4}"/>
              </a:ext>
            </a:extLst>
          </p:cNvPr>
          <p:cNvSpPr txBox="1">
            <a:spLocks noChangeArrowheads="1"/>
          </p:cNvSpPr>
          <p:nvPr/>
        </p:nvSpPr>
        <p:spPr bwMode="auto">
          <a:xfrm>
            <a:off x="2428732" y="4603559"/>
            <a:ext cx="1207368"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Accolta (inferiore) </a:t>
            </a:r>
            <a:br>
              <a:rPr lang="it-IT" altLang="it-IT" sz="1600">
                <a:solidFill>
                  <a:srgbClr val="C00000"/>
                </a:solidFill>
                <a:latin typeface="Century Gothic" panose="020B0502020202020204" pitchFamily="34" charset="0"/>
                <a:cs typeface="Arial" panose="020B0604020202020204" pitchFamily="34" charset="0"/>
              </a:rPr>
            </a:br>
            <a:r>
              <a:rPr lang="it-IT" altLang="it-IT" sz="2400">
                <a:solidFill>
                  <a:srgbClr val="C00000"/>
                </a:solidFill>
                <a:latin typeface="Century Gothic" panose="020B0502020202020204" pitchFamily="34" charset="0"/>
                <a:cs typeface="Arial" panose="020B0604020202020204" pitchFamily="34" charset="0"/>
              </a:rPr>
              <a:t>15%</a:t>
            </a:r>
            <a:endParaRPr lang="it-IT" altLang="it-IT" sz="1600">
              <a:solidFill>
                <a:srgbClr val="C00000"/>
              </a:solidFill>
              <a:latin typeface="Century Gothic" panose="020B0502020202020204" pitchFamily="34" charset="0"/>
              <a:cs typeface="Arial" panose="020B0604020202020204" pitchFamily="34" charset="0"/>
            </a:endParaRPr>
          </a:p>
        </p:txBody>
      </p:sp>
      <p:sp>
        <p:nvSpPr>
          <p:cNvPr id="24" name="Text Box 40">
            <a:extLst>
              <a:ext uri="{FF2B5EF4-FFF2-40B4-BE49-F238E27FC236}">
                <a16:creationId xmlns:a16="http://schemas.microsoft.com/office/drawing/2014/main" id="{E38219B4-CA71-4146-BD32-F775FEC12832}"/>
              </a:ext>
            </a:extLst>
          </p:cNvPr>
          <p:cNvSpPr txBox="1">
            <a:spLocks noChangeArrowheads="1"/>
          </p:cNvSpPr>
          <p:nvPr/>
        </p:nvSpPr>
        <p:spPr bwMode="auto">
          <a:xfrm>
            <a:off x="3480434" y="4603559"/>
            <a:ext cx="1207368"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Non accolta</a:t>
            </a:r>
            <a:br>
              <a:rPr lang="it-IT" altLang="it-IT" sz="1600">
                <a:solidFill>
                  <a:srgbClr val="C00000"/>
                </a:solidFill>
                <a:latin typeface="Century Gothic" panose="020B0502020202020204" pitchFamily="34" charset="0"/>
                <a:cs typeface="Arial" panose="020B0604020202020204" pitchFamily="34" charset="0"/>
              </a:rPr>
            </a:br>
            <a:r>
              <a:rPr lang="it-IT" altLang="it-IT" sz="2400">
                <a:solidFill>
                  <a:srgbClr val="C00000"/>
                </a:solidFill>
                <a:latin typeface="Century Gothic" panose="020B0502020202020204" pitchFamily="34" charset="0"/>
                <a:cs typeface="Arial" panose="020B0604020202020204" pitchFamily="34" charset="0"/>
              </a:rPr>
              <a:t>3%</a:t>
            </a:r>
            <a:endParaRPr lang="it-IT" altLang="it-IT" sz="1600">
              <a:solidFill>
                <a:srgbClr val="C00000"/>
              </a:solidFill>
              <a:latin typeface="Century Gothic" panose="020B0502020202020204" pitchFamily="34" charset="0"/>
              <a:cs typeface="Arial" panose="020B0604020202020204" pitchFamily="34" charset="0"/>
            </a:endParaRPr>
          </a:p>
        </p:txBody>
      </p:sp>
      <p:sp>
        <p:nvSpPr>
          <p:cNvPr id="25" name="Text Box 40">
            <a:extLst>
              <a:ext uri="{FF2B5EF4-FFF2-40B4-BE49-F238E27FC236}">
                <a16:creationId xmlns:a16="http://schemas.microsoft.com/office/drawing/2014/main" id="{A149DE96-C954-4D36-ABE2-30920C78612E}"/>
              </a:ext>
            </a:extLst>
          </p:cNvPr>
          <p:cNvSpPr txBox="1">
            <a:spLocks noChangeArrowheads="1"/>
          </p:cNvSpPr>
          <p:nvPr/>
        </p:nvSpPr>
        <p:spPr bwMode="auto">
          <a:xfrm>
            <a:off x="4639865" y="4603559"/>
            <a:ext cx="1207368"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chemeClr val="tx1">
                    <a:lumMod val="65000"/>
                    <a:lumOff val="35000"/>
                  </a:schemeClr>
                </a:solidFill>
                <a:latin typeface="Century Gothic" panose="020B0502020202020204" pitchFamily="34" charset="0"/>
                <a:cs typeface="Arial" panose="020B0604020202020204" pitchFamily="34" charset="0"/>
              </a:rPr>
              <a:t>Ancora </a:t>
            </a:r>
            <a:br>
              <a:rPr lang="it-IT" altLang="it-IT" sz="1600">
                <a:solidFill>
                  <a:schemeClr val="tx1">
                    <a:lumMod val="65000"/>
                    <a:lumOff val="35000"/>
                  </a:schemeClr>
                </a:solidFill>
                <a:latin typeface="Century Gothic" panose="020B0502020202020204" pitchFamily="34" charset="0"/>
                <a:cs typeface="Arial" panose="020B0604020202020204" pitchFamily="34" charset="0"/>
              </a:rPr>
            </a:br>
            <a:r>
              <a:rPr lang="it-IT" altLang="it-IT" sz="1600">
                <a:solidFill>
                  <a:schemeClr val="tx1">
                    <a:lumMod val="65000"/>
                    <a:lumOff val="35000"/>
                  </a:schemeClr>
                </a:solidFill>
                <a:latin typeface="Century Gothic" panose="020B0502020202020204" pitchFamily="34" charset="0"/>
                <a:cs typeface="Arial" panose="020B0604020202020204" pitchFamily="34" charset="0"/>
              </a:rPr>
              <a:t>in attesa</a:t>
            </a:r>
            <a:br>
              <a:rPr lang="it-IT" altLang="it-IT" sz="1600">
                <a:solidFill>
                  <a:schemeClr val="tx1">
                    <a:lumMod val="65000"/>
                    <a:lumOff val="35000"/>
                  </a:schemeClr>
                </a:solidFill>
                <a:latin typeface="Century Gothic" panose="020B0502020202020204" pitchFamily="34" charset="0"/>
                <a:cs typeface="Arial" panose="020B0604020202020204" pitchFamily="34" charset="0"/>
              </a:rPr>
            </a:br>
            <a:r>
              <a:rPr lang="it-IT" altLang="it-IT" sz="2400">
                <a:solidFill>
                  <a:schemeClr val="tx1">
                    <a:lumMod val="65000"/>
                    <a:lumOff val="35000"/>
                  </a:schemeClr>
                </a:solidFill>
                <a:latin typeface="Century Gothic" panose="020B0502020202020204" pitchFamily="34" charset="0"/>
                <a:cs typeface="Arial" panose="020B0604020202020204" pitchFamily="34" charset="0"/>
              </a:rPr>
              <a:t>11%</a:t>
            </a:r>
            <a:endParaRPr lang="it-IT" altLang="it-IT" sz="1600">
              <a:solidFill>
                <a:schemeClr val="tx1">
                  <a:lumMod val="65000"/>
                  <a:lumOff val="3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583657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5BB149E-F08F-4787-AE45-AA68227EC025}"/>
              </a:ext>
            </a:extLst>
          </p:cNvPr>
          <p:cNvPicPr>
            <a:picLocks noChangeAspect="1"/>
          </p:cNvPicPr>
          <p:nvPr/>
        </p:nvPicPr>
        <p:blipFill>
          <a:blip r:embed="rId2"/>
          <a:stretch>
            <a:fillRect/>
          </a:stretch>
        </p:blipFill>
        <p:spPr>
          <a:xfrm>
            <a:off x="424800" y="2278800"/>
            <a:ext cx="6037635" cy="3092400"/>
          </a:xfrm>
          <a:prstGeom prst="rect">
            <a:avLst/>
          </a:prstGeom>
        </p:spPr>
      </p:pic>
      <p:sp>
        <p:nvSpPr>
          <p:cNvPr id="30" name="Titolo 1">
            <a:extLst>
              <a:ext uri="{FF2B5EF4-FFF2-40B4-BE49-F238E27FC236}">
                <a16:creationId xmlns:a16="http://schemas.microsoft.com/office/drawing/2014/main" id="{022DB523-2F02-4586-A69F-BE73338A22BD}"/>
              </a:ext>
            </a:extLst>
          </p:cNvPr>
          <p:cNvSpPr txBox="1">
            <a:spLocks/>
          </p:cNvSpPr>
          <p:nvPr/>
        </p:nvSpPr>
        <p:spPr>
          <a:xfrm>
            <a:off x="335360" y="248643"/>
            <a:ext cx="11591144" cy="1086548"/>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ea typeface="+mj-ea"/>
                <a:cs typeface="Arial"/>
              </a:rPr>
              <a:t>Costo del finanziamento | </a:t>
            </a:r>
            <a:r>
              <a:rPr lang="it-IT" sz="2200">
                <a:latin typeface="Century Gothic" panose="020B0502020202020204" pitchFamily="34" charset="0"/>
                <a:ea typeface="+mj-ea"/>
                <a:cs typeface="Arial"/>
              </a:rPr>
              <a:t>In questo quadro, i giudizi degli imprenditori del terziario del FVG circa i costi ai quali il credito viene concesso restano sostanzialmente invariati rispetto ai tre mesi precedenti</a:t>
            </a:r>
            <a:r>
              <a:rPr lang="it-IT" sz="2200" dirty="0">
                <a:latin typeface="Century Gothic" panose="020B0502020202020204" pitchFamily="34" charset="0"/>
                <a:ea typeface="+mj-ea"/>
                <a:cs typeface="Arial"/>
              </a:rPr>
              <a:t>: il costo del credito è stabile</a:t>
            </a:r>
            <a:r>
              <a:rPr lang="it-IT" sz="2200">
                <a:latin typeface="Century Gothic" panose="020B0502020202020204" pitchFamily="34" charset="0"/>
                <a:ea typeface="+mj-ea"/>
                <a:cs typeface="Arial"/>
              </a:rPr>
              <a:t>.</a:t>
            </a:r>
            <a:endParaRPr lang="it-IT" sz="2200" b="0">
              <a:solidFill>
                <a:srgbClr val="FF0000"/>
              </a:solidFill>
              <a:latin typeface="Century Gothic" panose="020B0502020202020204" pitchFamily="34" charset="0"/>
              <a:ea typeface="+mj-ea"/>
              <a:cs typeface="Arial"/>
            </a:endParaRPr>
          </a:p>
        </p:txBody>
      </p:sp>
      <p:sp>
        <p:nvSpPr>
          <p:cNvPr id="33" name="Text Box 49">
            <a:extLst>
              <a:ext uri="{FF2B5EF4-FFF2-40B4-BE49-F238E27FC236}">
                <a16:creationId xmlns:a16="http://schemas.microsoft.com/office/drawing/2014/main" id="{9C99602C-32CF-4ABA-A675-BE82555CCDA6}"/>
              </a:ext>
            </a:extLst>
          </p:cNvPr>
          <p:cNvSpPr txBox="1">
            <a:spLocks noChangeArrowheads="1"/>
          </p:cNvSpPr>
          <p:nvPr/>
        </p:nvSpPr>
        <p:spPr bwMode="auto">
          <a:xfrm>
            <a:off x="335360" y="6060923"/>
            <a:ext cx="11665296" cy="536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818 casi. Esclusivamente le imprese che hanno dei fidi o finanziamenti da oltre tre mesi. </a:t>
            </a:r>
            <a:r>
              <a:rPr lang="it-IT" altLang="ja-JP" sz="900" b="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a:latin typeface="Century Gothic" panose="020B0502020202020204" pitchFamily="34" charset="0"/>
              </a:rPr>
              <a:t>I dati sono riportati all’universo.	</a:t>
            </a:r>
            <a:endParaRPr lang="it-IT" altLang="it-IT" sz="900">
              <a:latin typeface="Century Gothic" panose="020B0502020202020204" pitchFamily="34" charset="0"/>
            </a:endParaRPr>
          </a:p>
        </p:txBody>
      </p:sp>
      <p:sp>
        <p:nvSpPr>
          <p:cNvPr id="39" name="Titolo 1">
            <a:extLst>
              <a:ext uri="{FF2B5EF4-FFF2-40B4-BE49-F238E27FC236}">
                <a16:creationId xmlns:a16="http://schemas.microsoft.com/office/drawing/2014/main" id="{955317E3-0C08-4579-AD0B-00335786A76E}"/>
              </a:ext>
            </a:extLst>
          </p:cNvPr>
          <p:cNvSpPr txBox="1">
            <a:spLocks/>
          </p:cNvSpPr>
          <p:nvPr/>
        </p:nvSpPr>
        <p:spPr>
          <a:xfrm>
            <a:off x="423287" y="1815998"/>
            <a:ext cx="5891787"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COSTO DEL FINANZIAMENTO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sp>
        <p:nvSpPr>
          <p:cNvPr id="40" name="CasellaDiTesto 9">
            <a:extLst>
              <a:ext uri="{FF2B5EF4-FFF2-40B4-BE49-F238E27FC236}">
                <a16:creationId xmlns:a16="http://schemas.microsoft.com/office/drawing/2014/main" id="{1DF2753F-C317-47D1-A577-CE6866D553E2}"/>
              </a:ext>
            </a:extLst>
          </p:cNvPr>
          <p:cNvSpPr txBox="1">
            <a:spLocks noChangeArrowheads="1"/>
          </p:cNvSpPr>
          <p:nvPr/>
        </p:nvSpPr>
        <p:spPr bwMode="auto">
          <a:xfrm>
            <a:off x="849872" y="3613319"/>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sp>
        <p:nvSpPr>
          <p:cNvPr id="47" name="CasellaDiTesto 9">
            <a:extLst>
              <a:ext uri="{FF2B5EF4-FFF2-40B4-BE49-F238E27FC236}">
                <a16:creationId xmlns:a16="http://schemas.microsoft.com/office/drawing/2014/main" id="{D812FC14-8711-4B2C-87AC-65CAC815E64B}"/>
              </a:ext>
            </a:extLst>
          </p:cNvPr>
          <p:cNvSpPr txBox="1">
            <a:spLocks noChangeArrowheads="1"/>
          </p:cNvSpPr>
          <p:nvPr/>
        </p:nvSpPr>
        <p:spPr bwMode="auto">
          <a:xfrm>
            <a:off x="1367602" y="4332481"/>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graphicFrame>
        <p:nvGraphicFramePr>
          <p:cNvPr id="55" name="Tabella 11">
            <a:extLst>
              <a:ext uri="{FF2B5EF4-FFF2-40B4-BE49-F238E27FC236}">
                <a16:creationId xmlns:a16="http://schemas.microsoft.com/office/drawing/2014/main" id="{FBC63A22-C251-49A1-AE92-F9C60606DF80}"/>
              </a:ext>
            </a:extLst>
          </p:cNvPr>
          <p:cNvGraphicFramePr>
            <a:graphicFrameLocks noGrp="1"/>
          </p:cNvGraphicFramePr>
          <p:nvPr>
            <p:extLst>
              <p:ext uri="{D42A27DB-BD31-4B8C-83A1-F6EECF244321}">
                <p14:modId xmlns:p14="http://schemas.microsoft.com/office/powerpoint/2010/main" val="2024453476"/>
              </p:ext>
            </p:extLst>
          </p:nvPr>
        </p:nvGraphicFramePr>
        <p:xfrm>
          <a:off x="7526635" y="3147844"/>
          <a:ext cx="3321605" cy="250061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357230">
                <a:tc>
                  <a:txBody>
                    <a:bodyPr/>
                    <a:lstStyle/>
                    <a:p>
                      <a:pPr algn="l" fontAlgn="ctr"/>
                      <a:r>
                        <a:rPr lang="it-IT" sz="1200" b="1" i="0" u="none" strike="noStrike">
                          <a:effectLst/>
                          <a:latin typeface="Century Gothic" panose="020B0502020202020204" pitchFamily="34" charset="0"/>
                        </a:rPr>
                        <a:t>MAR ’20</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12%</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80%</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53</a:t>
                      </a:r>
                    </a:p>
                  </a:txBody>
                  <a:tcPr marL="7620" marR="7620" marT="7620" marB="0" anchor="ctr"/>
                </a:tc>
                <a:extLst>
                  <a:ext uri="{0D108BD9-81ED-4DB2-BD59-A6C34878D82A}">
                    <a16:rowId xmlns:a16="http://schemas.microsoft.com/office/drawing/2014/main" val="2739780088"/>
                  </a:ext>
                </a:extLst>
              </a:tr>
              <a:tr h="357230">
                <a:tc>
                  <a:txBody>
                    <a:bodyPr/>
                    <a:lstStyle/>
                    <a:p>
                      <a:pPr algn="l" fontAlgn="ctr"/>
                      <a:r>
                        <a:rPr lang="it-IT" sz="1200" b="1" i="0" u="none" strike="noStrike">
                          <a:effectLst/>
                          <a:latin typeface="Century Gothic" panose="020B0502020202020204" pitchFamily="34" charset="0"/>
                        </a:rPr>
                        <a:t>GIU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17%</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70%</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13%</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52</a:t>
                      </a:r>
                    </a:p>
                  </a:txBody>
                  <a:tcPr marL="7620" marR="7620" marT="7620" marB="0" anchor="ctr"/>
                </a:tc>
                <a:extLst>
                  <a:ext uri="{0D108BD9-81ED-4DB2-BD59-A6C34878D82A}">
                    <a16:rowId xmlns:a16="http://schemas.microsoft.com/office/drawing/2014/main" val="2546973793"/>
                  </a:ext>
                </a:extLst>
              </a:tr>
              <a:tr h="357230">
                <a:tc>
                  <a:txBody>
                    <a:bodyPr/>
                    <a:lstStyle/>
                    <a:p>
                      <a:pPr algn="l" fontAlgn="ctr"/>
                      <a:r>
                        <a:rPr lang="it-IT" sz="1200" b="1" i="0" u="none" strike="noStrike">
                          <a:effectLst/>
                          <a:latin typeface="Century Gothic" panose="020B0502020202020204" pitchFamily="34" charset="0"/>
                        </a:rPr>
                        <a:t>SET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14%</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71%</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15%</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50</a:t>
                      </a:r>
                    </a:p>
                  </a:txBody>
                  <a:tcPr marL="7620" marR="7620" marT="7620" marB="0" anchor="ctr"/>
                </a:tc>
                <a:extLst>
                  <a:ext uri="{0D108BD9-81ED-4DB2-BD59-A6C34878D82A}">
                    <a16:rowId xmlns:a16="http://schemas.microsoft.com/office/drawing/2014/main" val="3752504863"/>
                  </a:ext>
                </a:extLst>
              </a:tr>
              <a:tr h="357230">
                <a:tc>
                  <a:txBody>
                    <a:bodyPr/>
                    <a:lstStyle/>
                    <a:p>
                      <a:pPr algn="l" fontAlgn="ctr"/>
                      <a:r>
                        <a:rPr lang="it-IT" sz="1200" b="1" i="0" u="none" strike="noStrike">
                          <a:effectLst/>
                          <a:latin typeface="Century Gothic" panose="020B0502020202020204" pitchFamily="34" charset="0"/>
                        </a:rPr>
                        <a:t>DIC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20%</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66%</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14%</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53</a:t>
                      </a:r>
                    </a:p>
                  </a:txBody>
                  <a:tcPr marL="7620" marR="7620" marT="7620" marB="0" anchor="ctr"/>
                </a:tc>
                <a:extLst>
                  <a:ext uri="{0D108BD9-81ED-4DB2-BD59-A6C34878D82A}">
                    <a16:rowId xmlns:a16="http://schemas.microsoft.com/office/drawing/2014/main" val="4271376257"/>
                  </a:ext>
                </a:extLst>
              </a:tr>
              <a:tr h="357230">
                <a:tc>
                  <a:txBody>
                    <a:bodyPr/>
                    <a:lstStyle/>
                    <a:p>
                      <a:pPr algn="l" fontAlgn="ctr"/>
                      <a:r>
                        <a:rPr lang="it-IT" sz="1200" b="1" i="0" u="none" strike="noStrike">
                          <a:effectLst/>
                          <a:latin typeface="Century Gothic" panose="020B0502020202020204" pitchFamily="34" charset="0"/>
                        </a:rPr>
                        <a:t>MAR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15%</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68%</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17%</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49</a:t>
                      </a:r>
                    </a:p>
                  </a:txBody>
                  <a:tcPr marL="7620" marR="7620" marT="7620" marB="0" anchor="ctr"/>
                </a:tc>
                <a:extLst>
                  <a:ext uri="{0D108BD9-81ED-4DB2-BD59-A6C34878D82A}">
                    <a16:rowId xmlns:a16="http://schemas.microsoft.com/office/drawing/2014/main" val="3559385142"/>
                  </a:ext>
                </a:extLst>
              </a:tr>
              <a:tr h="357230">
                <a:tc>
                  <a:txBody>
                    <a:bodyPr/>
                    <a:lstStyle/>
                    <a:p>
                      <a:pPr algn="l" fontAlgn="ctr"/>
                      <a:r>
                        <a:rPr lang="it-IT" sz="1200" b="1" i="0" u="none" strike="noStrike">
                          <a:effectLst/>
                          <a:latin typeface="Century Gothic" panose="020B0502020202020204" pitchFamily="34" charset="0"/>
                        </a:rPr>
                        <a:t>GIU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15%</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67%</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18%</a:t>
                      </a:r>
                    </a:p>
                  </a:txBody>
                  <a:tcPr marL="7620" marR="7620" marT="7620" marB="0" anchor="ctr"/>
                </a:tc>
                <a:tc>
                  <a:txBody>
                    <a:bodyPr/>
                    <a:lstStyle/>
                    <a:p>
                      <a:pPr algn="ctr" fontAlgn="ctr"/>
                      <a:r>
                        <a:rPr lang="it-IT" sz="1600" b="1" i="0" u="none" strike="noStrike" dirty="0">
                          <a:solidFill>
                            <a:srgbClr val="1F497D"/>
                          </a:solidFill>
                          <a:effectLst/>
                          <a:latin typeface="Century Gothic" panose="020B0502020202020204" pitchFamily="34" charset="0"/>
                        </a:rPr>
                        <a:t>49</a:t>
                      </a:r>
                    </a:p>
                  </a:txBody>
                  <a:tcPr marL="7620" marR="7620" marT="7620" marB="0" anchor="ctr"/>
                </a:tc>
                <a:extLst>
                  <a:ext uri="{0D108BD9-81ED-4DB2-BD59-A6C34878D82A}">
                    <a16:rowId xmlns:a16="http://schemas.microsoft.com/office/drawing/2014/main" val="3790754751"/>
                  </a:ext>
                </a:extLst>
              </a:tr>
            </a:tbl>
          </a:graphicData>
        </a:graphic>
      </p:graphicFrame>
      <p:cxnSp>
        <p:nvCxnSpPr>
          <p:cNvPr id="56" name="Connettore 2 55">
            <a:extLst>
              <a:ext uri="{FF2B5EF4-FFF2-40B4-BE49-F238E27FC236}">
                <a16:creationId xmlns:a16="http://schemas.microsoft.com/office/drawing/2014/main" id="{58E40183-BCF6-496B-BFD5-F5932240EDE0}"/>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57" name="CasellaDiTesto 56">
            <a:extLst>
              <a:ext uri="{FF2B5EF4-FFF2-40B4-BE49-F238E27FC236}">
                <a16:creationId xmlns:a16="http://schemas.microsoft.com/office/drawing/2014/main" id="{CEF2A05B-6776-4D6A-BAF1-E43AAF7A84EF}"/>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58" name="Connettore 2 57">
            <a:extLst>
              <a:ext uri="{FF2B5EF4-FFF2-40B4-BE49-F238E27FC236}">
                <a16:creationId xmlns:a16="http://schemas.microsoft.com/office/drawing/2014/main" id="{22492830-99FA-4AE1-80BC-A0C065693ADD}"/>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59" name="CasellaDiTesto 58">
            <a:extLst>
              <a:ext uri="{FF2B5EF4-FFF2-40B4-BE49-F238E27FC236}">
                <a16:creationId xmlns:a16="http://schemas.microsoft.com/office/drawing/2014/main" id="{DEE9F211-E1E6-4E2B-9AB0-8B85C69E0C7C}"/>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graphicFrame>
        <p:nvGraphicFramePr>
          <p:cNvPr id="60" name="Tabella 59">
            <a:extLst>
              <a:ext uri="{FF2B5EF4-FFF2-40B4-BE49-F238E27FC236}">
                <a16:creationId xmlns:a16="http://schemas.microsoft.com/office/drawing/2014/main" id="{3145749B-5FFD-4101-AD39-32CC7004B1F0}"/>
              </a:ext>
            </a:extLst>
          </p:cNvPr>
          <p:cNvGraphicFramePr>
            <a:graphicFrameLocks noGrp="1"/>
          </p:cNvGraphicFramePr>
          <p:nvPr>
            <p:extLst>
              <p:ext uri="{D42A27DB-BD31-4B8C-83A1-F6EECF244321}">
                <p14:modId xmlns:p14="http://schemas.microsoft.com/office/powerpoint/2010/main" val="4228367729"/>
              </p:ext>
            </p:extLst>
          </p:nvPr>
        </p:nvGraphicFramePr>
        <p:xfrm>
          <a:off x="11147607" y="3147844"/>
          <a:ext cx="648000" cy="250061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357230">
                <a:tc>
                  <a:txBody>
                    <a:bodyPr/>
                    <a:lstStyle/>
                    <a:p>
                      <a:pPr algn="ctr" fontAlgn="ctr"/>
                      <a:r>
                        <a:rPr lang="it-IT" sz="1600" b="1" i="0" u="none" strike="noStrike">
                          <a:solidFill>
                            <a:srgbClr val="F79646"/>
                          </a:solidFill>
                          <a:effectLst/>
                          <a:latin typeface="Century Gothic" panose="020B0502020202020204" pitchFamily="34" charset="0"/>
                        </a:rPr>
                        <a:t>53</a:t>
                      </a:r>
                    </a:p>
                  </a:txBody>
                  <a:tcPr marL="7620" marR="7620" marT="7620" marB="0" anchor="ctr"/>
                </a:tc>
                <a:extLst>
                  <a:ext uri="{0D108BD9-81ED-4DB2-BD59-A6C34878D82A}">
                    <a16:rowId xmlns:a16="http://schemas.microsoft.com/office/drawing/2014/main" val="384464165"/>
                  </a:ext>
                </a:extLst>
              </a:tr>
              <a:tr h="357230">
                <a:tc>
                  <a:txBody>
                    <a:bodyPr/>
                    <a:lstStyle/>
                    <a:p>
                      <a:pPr algn="ctr" fontAlgn="ctr"/>
                      <a:r>
                        <a:rPr lang="it-IT" sz="1600" b="1" i="0" u="none" strike="noStrike">
                          <a:solidFill>
                            <a:srgbClr val="F79646"/>
                          </a:solidFill>
                          <a:effectLst/>
                          <a:latin typeface="Century Gothic" panose="020B0502020202020204" pitchFamily="34" charset="0"/>
                        </a:rPr>
                        <a:t>57</a:t>
                      </a:r>
                    </a:p>
                  </a:txBody>
                  <a:tcPr marL="7620" marR="7620" marT="7620" marB="0" anchor="ctr"/>
                </a:tc>
                <a:extLst>
                  <a:ext uri="{0D108BD9-81ED-4DB2-BD59-A6C34878D82A}">
                    <a16:rowId xmlns:a16="http://schemas.microsoft.com/office/drawing/2014/main" val="51798999"/>
                  </a:ext>
                </a:extLst>
              </a:tr>
              <a:tr h="357230">
                <a:tc>
                  <a:txBody>
                    <a:bodyPr/>
                    <a:lstStyle/>
                    <a:p>
                      <a:pPr algn="ctr" fontAlgn="ctr"/>
                      <a:r>
                        <a:rPr lang="it-IT" sz="1600" b="1" i="0" u="none" strike="noStrike">
                          <a:solidFill>
                            <a:srgbClr val="F79646"/>
                          </a:solidFill>
                          <a:effectLst/>
                          <a:latin typeface="Century Gothic" panose="020B0502020202020204" pitchFamily="34" charset="0"/>
                        </a:rPr>
                        <a:t>58</a:t>
                      </a:r>
                    </a:p>
                  </a:txBody>
                  <a:tcPr marL="7620" marR="7620" marT="7620" marB="0" anchor="ctr"/>
                </a:tc>
                <a:extLst>
                  <a:ext uri="{0D108BD9-81ED-4DB2-BD59-A6C34878D82A}">
                    <a16:rowId xmlns:a16="http://schemas.microsoft.com/office/drawing/2014/main" val="2113083857"/>
                  </a:ext>
                </a:extLst>
              </a:tr>
              <a:tr h="357230">
                <a:tc>
                  <a:txBody>
                    <a:bodyPr/>
                    <a:lstStyle/>
                    <a:p>
                      <a:pPr algn="ctr" fontAlgn="ctr"/>
                      <a:r>
                        <a:rPr lang="it-IT" sz="1600" b="1" i="0" u="none" strike="noStrike">
                          <a:solidFill>
                            <a:srgbClr val="F79646"/>
                          </a:solidFill>
                          <a:effectLst/>
                          <a:latin typeface="Century Gothic" panose="020B0502020202020204" pitchFamily="34" charset="0"/>
                        </a:rPr>
                        <a:t>53</a:t>
                      </a:r>
                    </a:p>
                  </a:txBody>
                  <a:tcPr marL="7620" marR="7620" marT="7620" marB="0" anchor="ctr"/>
                </a:tc>
                <a:extLst>
                  <a:ext uri="{0D108BD9-81ED-4DB2-BD59-A6C34878D82A}">
                    <a16:rowId xmlns:a16="http://schemas.microsoft.com/office/drawing/2014/main" val="1777035430"/>
                  </a:ext>
                </a:extLst>
              </a:tr>
              <a:tr h="357230">
                <a:tc>
                  <a:txBody>
                    <a:bodyPr/>
                    <a:lstStyle/>
                    <a:p>
                      <a:pPr algn="ctr" fontAlgn="ctr"/>
                      <a:r>
                        <a:rPr lang="it-IT" sz="1600" b="1" i="0" u="none" strike="noStrike">
                          <a:solidFill>
                            <a:srgbClr val="F79646"/>
                          </a:solidFill>
                          <a:effectLst/>
                          <a:latin typeface="Century Gothic" panose="020B0502020202020204" pitchFamily="34" charset="0"/>
                        </a:rPr>
                        <a:t>49</a:t>
                      </a:r>
                    </a:p>
                  </a:txBody>
                  <a:tcPr marL="7620" marR="7620" marT="7620" marB="0" anchor="ctr"/>
                </a:tc>
                <a:extLst>
                  <a:ext uri="{0D108BD9-81ED-4DB2-BD59-A6C34878D82A}">
                    <a16:rowId xmlns:a16="http://schemas.microsoft.com/office/drawing/2014/main" val="2964193220"/>
                  </a:ext>
                </a:extLst>
              </a:tr>
              <a:tr h="357230">
                <a:tc>
                  <a:txBody>
                    <a:bodyPr/>
                    <a:lstStyle/>
                    <a:p>
                      <a:pPr algn="ctr" fontAlgn="ctr"/>
                      <a:r>
                        <a:rPr lang="it-IT" sz="1600" b="1" i="0" u="none" strike="noStrike">
                          <a:solidFill>
                            <a:srgbClr val="F79646"/>
                          </a:solidFill>
                          <a:effectLst/>
                          <a:latin typeface="Century Gothic" panose="020B0502020202020204" pitchFamily="34" charset="0"/>
                        </a:rPr>
                        <a:t>49</a:t>
                      </a:r>
                    </a:p>
                  </a:txBody>
                  <a:tcPr marL="7620" marR="7620" marT="7620" marB="0" anchor="ctr"/>
                </a:tc>
                <a:extLst>
                  <a:ext uri="{0D108BD9-81ED-4DB2-BD59-A6C34878D82A}">
                    <a16:rowId xmlns:a16="http://schemas.microsoft.com/office/drawing/2014/main" val="3083891687"/>
                  </a:ext>
                </a:extLst>
              </a:tr>
            </a:tbl>
          </a:graphicData>
        </a:graphic>
      </p:graphicFrame>
      <p:sp>
        <p:nvSpPr>
          <p:cNvPr id="25" name="Ovale 24">
            <a:extLst>
              <a:ext uri="{FF2B5EF4-FFF2-40B4-BE49-F238E27FC236}">
                <a16:creationId xmlns:a16="http://schemas.microsoft.com/office/drawing/2014/main" id="{51C8017D-BDBD-4476-9376-1521DCDDA1D4}"/>
              </a:ext>
            </a:extLst>
          </p:cNvPr>
          <p:cNvSpPr/>
          <p:nvPr/>
        </p:nvSpPr>
        <p:spPr bwMode="auto">
          <a:xfrm>
            <a:off x="10219506" y="4932024"/>
            <a:ext cx="647998" cy="752404"/>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26" name="Connettore diritto 25">
            <a:extLst>
              <a:ext uri="{FF2B5EF4-FFF2-40B4-BE49-F238E27FC236}">
                <a16:creationId xmlns:a16="http://schemas.microsoft.com/office/drawing/2014/main" id="{5F9EDB4D-8AF6-4BC9-B9BA-0DFF04395EAE}"/>
              </a:ext>
            </a:extLst>
          </p:cNvPr>
          <p:cNvCxnSpPr>
            <a:cxnSpLocks/>
          </p:cNvCxnSpPr>
          <p:nvPr/>
        </p:nvCxnSpPr>
        <p:spPr bwMode="auto">
          <a:xfrm>
            <a:off x="7248128" y="1835048"/>
            <a:ext cx="0" cy="3996000"/>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29" name="Elemento grafico 28" descr="Freccia linea: curva antioraria">
            <a:extLst>
              <a:ext uri="{FF2B5EF4-FFF2-40B4-BE49-F238E27FC236}">
                <a16:creationId xmlns:a16="http://schemas.microsoft.com/office/drawing/2014/main" id="{C8F9BF71-C9D9-4271-83FB-3A31A48BD5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34" name="CasellaDiTesto 9">
            <a:extLst>
              <a:ext uri="{FF2B5EF4-FFF2-40B4-BE49-F238E27FC236}">
                <a16:creationId xmlns:a16="http://schemas.microsoft.com/office/drawing/2014/main" id="{3989E660-0884-459A-A611-CDFE2AD15099}"/>
              </a:ext>
            </a:extLst>
          </p:cNvPr>
          <p:cNvSpPr txBox="1">
            <a:spLocks noChangeArrowheads="1"/>
          </p:cNvSpPr>
          <p:nvPr/>
        </p:nvSpPr>
        <p:spPr bwMode="auto">
          <a:xfrm>
            <a:off x="7339534" y="1797318"/>
            <a:ext cx="4586972" cy="109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a:latin typeface="Century Gothic" panose="020B0502020202020204" pitchFamily="34" charset="0"/>
              </a:rPr>
              <a:t>Per quanto concerne l’offerta dei fidi o dei finanziamenti da parte delle banche negli ultimi tre mesi, ritiene che la situazione sia migliorata, rimasta invariata o peggiorata con riferimento al costo del finanziamento? </a:t>
            </a:r>
            <a:endParaRPr lang="it-IT" altLang="it-IT" sz="1300" b="0">
              <a:solidFill>
                <a:schemeClr val="accent2"/>
              </a:solidFill>
              <a:latin typeface="Century Gothic" panose="020B0502020202020204" pitchFamily="34" charset="0"/>
            </a:endParaRPr>
          </a:p>
        </p:txBody>
      </p:sp>
      <p:cxnSp>
        <p:nvCxnSpPr>
          <p:cNvPr id="21" name="Connettore diritto 20">
            <a:extLst>
              <a:ext uri="{FF2B5EF4-FFF2-40B4-BE49-F238E27FC236}">
                <a16:creationId xmlns:a16="http://schemas.microsoft.com/office/drawing/2014/main" id="{22D751FC-6DA9-4918-BA96-A3D2858A2BE5}"/>
              </a:ext>
            </a:extLst>
          </p:cNvPr>
          <p:cNvCxnSpPr/>
          <p:nvPr/>
        </p:nvCxnSpPr>
        <p:spPr bwMode="auto">
          <a:xfrm>
            <a:off x="5114455"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22" name="Rettangolo 21">
            <a:extLst>
              <a:ext uri="{FF2B5EF4-FFF2-40B4-BE49-F238E27FC236}">
                <a16:creationId xmlns:a16="http://schemas.microsoft.com/office/drawing/2014/main" id="{4A0D0A32-E29D-4852-8756-5FCC036F9487}"/>
              </a:ext>
            </a:extLst>
          </p:cNvPr>
          <p:cNvSpPr/>
          <p:nvPr/>
        </p:nvSpPr>
        <p:spPr>
          <a:xfrm>
            <a:off x="4084854" y="247847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833690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3FB284C-6C6F-4530-9AEB-E8FFD81D60C8}"/>
              </a:ext>
            </a:extLst>
          </p:cNvPr>
          <p:cNvPicPr>
            <a:picLocks noChangeAspect="1"/>
          </p:cNvPicPr>
          <p:nvPr/>
        </p:nvPicPr>
        <p:blipFill>
          <a:blip r:embed="rId2"/>
          <a:stretch>
            <a:fillRect/>
          </a:stretch>
        </p:blipFill>
        <p:spPr>
          <a:xfrm>
            <a:off x="424800" y="2278800"/>
            <a:ext cx="6037635" cy="3092400"/>
          </a:xfrm>
          <a:prstGeom prst="rect">
            <a:avLst/>
          </a:prstGeom>
        </p:spPr>
      </p:pic>
      <p:sp>
        <p:nvSpPr>
          <p:cNvPr id="49" name="Titolo 1">
            <a:extLst>
              <a:ext uri="{FF2B5EF4-FFF2-40B4-BE49-F238E27FC236}">
                <a16:creationId xmlns:a16="http://schemas.microsoft.com/office/drawing/2014/main" id="{29EB73D7-4665-4853-B73F-457734F2C79B}"/>
              </a:ext>
            </a:extLst>
          </p:cNvPr>
          <p:cNvSpPr txBox="1">
            <a:spLocks/>
          </p:cNvSpPr>
          <p:nvPr/>
        </p:nvSpPr>
        <p:spPr>
          <a:xfrm>
            <a:off x="335360" y="248643"/>
            <a:ext cx="11593288" cy="1086548"/>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Costo dell’istruttoria | </a:t>
            </a:r>
            <a:r>
              <a:rPr lang="it-IT" sz="2200">
                <a:latin typeface="Century Gothic" panose="020B0502020202020204" pitchFamily="34" charset="0"/>
                <a:cs typeface="Arial"/>
              </a:rPr>
              <a:t>Al contrario, il costo dell’istruttoria viene giudicato in lieve miglioramento dalle imprese del terziario del FVG</a:t>
            </a:r>
            <a:r>
              <a:rPr lang="it-IT" sz="2200" dirty="0">
                <a:latin typeface="Century Gothic" panose="020B0502020202020204" pitchFamily="34" charset="0"/>
                <a:cs typeface="Arial"/>
              </a:rPr>
              <a:t>: migliora il giudizio sul costo della «pratica» per ottenere un finanziamento</a:t>
            </a:r>
            <a:r>
              <a:rPr lang="it-IT" sz="2200">
                <a:latin typeface="Century Gothic" panose="020B0502020202020204" pitchFamily="34" charset="0"/>
                <a:cs typeface="Arial"/>
              </a:rPr>
              <a:t>.</a:t>
            </a:r>
            <a:endParaRPr lang="it-IT" sz="2200" b="0">
              <a:solidFill>
                <a:srgbClr val="FF0000"/>
              </a:solidFill>
              <a:latin typeface="Century Gothic" panose="020B0502020202020204" pitchFamily="34" charset="0"/>
              <a:cs typeface="Arial"/>
            </a:endParaRPr>
          </a:p>
        </p:txBody>
      </p:sp>
      <p:sp>
        <p:nvSpPr>
          <p:cNvPr id="47" name="CasellaDiTesto 9">
            <a:extLst>
              <a:ext uri="{FF2B5EF4-FFF2-40B4-BE49-F238E27FC236}">
                <a16:creationId xmlns:a16="http://schemas.microsoft.com/office/drawing/2014/main" id="{55AD391E-3051-43E2-B898-9FC2360023B6}"/>
              </a:ext>
            </a:extLst>
          </p:cNvPr>
          <p:cNvSpPr txBox="1">
            <a:spLocks noChangeArrowheads="1"/>
          </p:cNvSpPr>
          <p:nvPr/>
        </p:nvSpPr>
        <p:spPr bwMode="auto">
          <a:xfrm>
            <a:off x="1406764" y="4407691"/>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graphicFrame>
        <p:nvGraphicFramePr>
          <p:cNvPr id="55" name="Tabella 11">
            <a:extLst>
              <a:ext uri="{FF2B5EF4-FFF2-40B4-BE49-F238E27FC236}">
                <a16:creationId xmlns:a16="http://schemas.microsoft.com/office/drawing/2014/main" id="{4E59A0CF-0743-4C78-B184-EE0F1567056E}"/>
              </a:ext>
            </a:extLst>
          </p:cNvPr>
          <p:cNvGraphicFramePr>
            <a:graphicFrameLocks noGrp="1"/>
          </p:cNvGraphicFramePr>
          <p:nvPr>
            <p:extLst>
              <p:ext uri="{D42A27DB-BD31-4B8C-83A1-F6EECF244321}">
                <p14:modId xmlns:p14="http://schemas.microsoft.com/office/powerpoint/2010/main" val="2075114398"/>
              </p:ext>
            </p:extLst>
          </p:nvPr>
        </p:nvGraphicFramePr>
        <p:xfrm>
          <a:off x="7526635" y="3147844"/>
          <a:ext cx="3321605" cy="250061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357230">
                <a:tc>
                  <a:txBody>
                    <a:bodyPr/>
                    <a:lstStyle/>
                    <a:p>
                      <a:pPr algn="l" fontAlgn="ctr"/>
                      <a:r>
                        <a:rPr lang="it-IT" sz="1200" b="1" i="0" u="none" strike="noStrike">
                          <a:effectLst/>
                          <a:latin typeface="Century Gothic" panose="020B0502020202020204" pitchFamily="34" charset="0"/>
                        </a:rPr>
                        <a:t>MAR ’20</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5%</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72%</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23%</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41</a:t>
                      </a:r>
                    </a:p>
                  </a:txBody>
                  <a:tcPr marL="7620" marR="7620" marT="7620" marB="0" anchor="ctr"/>
                </a:tc>
                <a:extLst>
                  <a:ext uri="{0D108BD9-81ED-4DB2-BD59-A6C34878D82A}">
                    <a16:rowId xmlns:a16="http://schemas.microsoft.com/office/drawing/2014/main" val="2739780088"/>
                  </a:ext>
                </a:extLst>
              </a:tr>
              <a:tr h="357230">
                <a:tc>
                  <a:txBody>
                    <a:bodyPr/>
                    <a:lstStyle/>
                    <a:p>
                      <a:pPr algn="l" fontAlgn="ctr"/>
                      <a:r>
                        <a:rPr lang="it-IT" sz="1200" b="1" i="0" u="none" strike="noStrike">
                          <a:effectLst/>
                          <a:latin typeface="Century Gothic" panose="020B0502020202020204" pitchFamily="34" charset="0"/>
                        </a:rPr>
                        <a:t>GIU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72%</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24%</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40</a:t>
                      </a:r>
                    </a:p>
                  </a:txBody>
                  <a:tcPr marL="7620" marR="7620" marT="7620" marB="0" anchor="ctr"/>
                </a:tc>
                <a:extLst>
                  <a:ext uri="{0D108BD9-81ED-4DB2-BD59-A6C34878D82A}">
                    <a16:rowId xmlns:a16="http://schemas.microsoft.com/office/drawing/2014/main" val="2546973793"/>
                  </a:ext>
                </a:extLst>
              </a:tr>
              <a:tr h="357230">
                <a:tc>
                  <a:txBody>
                    <a:bodyPr/>
                    <a:lstStyle/>
                    <a:p>
                      <a:pPr algn="l" fontAlgn="ctr"/>
                      <a:r>
                        <a:rPr lang="it-IT" sz="1200" b="1" i="0" u="none" strike="noStrike">
                          <a:effectLst/>
                          <a:latin typeface="Century Gothic" panose="020B0502020202020204" pitchFamily="34" charset="0"/>
                        </a:rPr>
                        <a:t>SET ’20</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71%</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25%</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39</a:t>
                      </a:r>
                    </a:p>
                  </a:txBody>
                  <a:tcPr marL="7620" marR="7620" marT="7620" marB="0" anchor="ctr"/>
                </a:tc>
                <a:extLst>
                  <a:ext uri="{0D108BD9-81ED-4DB2-BD59-A6C34878D82A}">
                    <a16:rowId xmlns:a16="http://schemas.microsoft.com/office/drawing/2014/main" val="3752504863"/>
                  </a:ext>
                </a:extLst>
              </a:tr>
              <a:tr h="357230">
                <a:tc>
                  <a:txBody>
                    <a:bodyPr/>
                    <a:lstStyle/>
                    <a:p>
                      <a:pPr algn="l" fontAlgn="ctr"/>
                      <a:r>
                        <a:rPr lang="it-IT" sz="1200" b="1" i="0" u="none" strike="noStrike">
                          <a:effectLst/>
                          <a:latin typeface="Century Gothic" panose="020B0502020202020204" pitchFamily="34" charset="0"/>
                        </a:rPr>
                        <a:t>DIC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7%</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19%</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44</a:t>
                      </a:r>
                    </a:p>
                  </a:txBody>
                  <a:tcPr marL="7620" marR="7620" marT="7620" marB="0" anchor="ctr"/>
                </a:tc>
                <a:extLst>
                  <a:ext uri="{0D108BD9-81ED-4DB2-BD59-A6C34878D82A}">
                    <a16:rowId xmlns:a16="http://schemas.microsoft.com/office/drawing/2014/main" val="4271376257"/>
                  </a:ext>
                </a:extLst>
              </a:tr>
              <a:tr h="357230">
                <a:tc>
                  <a:txBody>
                    <a:bodyPr/>
                    <a:lstStyle/>
                    <a:p>
                      <a:pPr algn="l" fontAlgn="ctr"/>
                      <a:r>
                        <a:rPr lang="it-IT" sz="1200" b="1" i="0" u="none" strike="noStrike">
                          <a:effectLst/>
                          <a:latin typeface="Century Gothic" panose="020B0502020202020204" pitchFamily="34" charset="0"/>
                        </a:rPr>
                        <a:t>MAR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6%</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74%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21%</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43</a:t>
                      </a:r>
                    </a:p>
                  </a:txBody>
                  <a:tcPr marL="7620" marR="7620" marT="7620" marB="0" anchor="ctr"/>
                </a:tc>
                <a:extLst>
                  <a:ext uri="{0D108BD9-81ED-4DB2-BD59-A6C34878D82A}">
                    <a16:rowId xmlns:a16="http://schemas.microsoft.com/office/drawing/2014/main" val="3559385142"/>
                  </a:ext>
                </a:extLst>
              </a:tr>
              <a:tr h="357230">
                <a:tc>
                  <a:txBody>
                    <a:bodyPr/>
                    <a:lstStyle/>
                    <a:p>
                      <a:pPr algn="l" fontAlgn="ctr"/>
                      <a:r>
                        <a:rPr lang="it-IT" sz="1200" b="1" i="0" u="none" strike="noStrike">
                          <a:effectLst/>
                          <a:latin typeface="Century Gothic" panose="020B0502020202020204" pitchFamily="34" charset="0"/>
                        </a:rPr>
                        <a:t>GIU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3%</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82%</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15%</a:t>
                      </a:r>
                    </a:p>
                  </a:txBody>
                  <a:tcPr marL="7620" marR="7620" marT="7620" marB="0" anchor="ctr"/>
                </a:tc>
                <a:tc>
                  <a:txBody>
                    <a:bodyPr/>
                    <a:lstStyle/>
                    <a:p>
                      <a:pPr algn="ctr" fontAlgn="ctr"/>
                      <a:r>
                        <a:rPr lang="it-IT" sz="1600" b="1" i="0" u="none" strike="noStrike" dirty="0">
                          <a:solidFill>
                            <a:srgbClr val="1F497D"/>
                          </a:solidFill>
                          <a:effectLst/>
                          <a:latin typeface="Century Gothic" panose="020B0502020202020204" pitchFamily="34" charset="0"/>
                        </a:rPr>
                        <a:t>44</a:t>
                      </a:r>
                    </a:p>
                  </a:txBody>
                  <a:tcPr marL="7620" marR="7620" marT="7620" marB="0" anchor="ctr"/>
                </a:tc>
                <a:extLst>
                  <a:ext uri="{0D108BD9-81ED-4DB2-BD59-A6C34878D82A}">
                    <a16:rowId xmlns:a16="http://schemas.microsoft.com/office/drawing/2014/main" val="3790754751"/>
                  </a:ext>
                </a:extLst>
              </a:tr>
            </a:tbl>
          </a:graphicData>
        </a:graphic>
      </p:graphicFrame>
      <p:cxnSp>
        <p:nvCxnSpPr>
          <p:cNvPr id="56" name="Connettore 2 55">
            <a:extLst>
              <a:ext uri="{FF2B5EF4-FFF2-40B4-BE49-F238E27FC236}">
                <a16:creationId xmlns:a16="http://schemas.microsoft.com/office/drawing/2014/main" id="{42FED273-6F1D-4B29-8DFD-096A89B394AB}"/>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57" name="CasellaDiTesto 56">
            <a:extLst>
              <a:ext uri="{FF2B5EF4-FFF2-40B4-BE49-F238E27FC236}">
                <a16:creationId xmlns:a16="http://schemas.microsoft.com/office/drawing/2014/main" id="{CE80376B-4D1F-43D7-A4FC-56323D6C74C5}"/>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58" name="Connettore 2 57">
            <a:extLst>
              <a:ext uri="{FF2B5EF4-FFF2-40B4-BE49-F238E27FC236}">
                <a16:creationId xmlns:a16="http://schemas.microsoft.com/office/drawing/2014/main" id="{2C326D93-61DB-4FE9-876F-71A250FE58C4}"/>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59" name="CasellaDiTesto 58">
            <a:extLst>
              <a:ext uri="{FF2B5EF4-FFF2-40B4-BE49-F238E27FC236}">
                <a16:creationId xmlns:a16="http://schemas.microsoft.com/office/drawing/2014/main" id="{901613F4-5060-4569-B066-52A046D005E6}"/>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graphicFrame>
        <p:nvGraphicFramePr>
          <p:cNvPr id="60" name="Tabella 59">
            <a:extLst>
              <a:ext uri="{FF2B5EF4-FFF2-40B4-BE49-F238E27FC236}">
                <a16:creationId xmlns:a16="http://schemas.microsoft.com/office/drawing/2014/main" id="{C7FB798D-CD69-4AD5-8B6F-550E537402C9}"/>
              </a:ext>
            </a:extLst>
          </p:cNvPr>
          <p:cNvGraphicFramePr>
            <a:graphicFrameLocks noGrp="1"/>
          </p:cNvGraphicFramePr>
          <p:nvPr>
            <p:extLst>
              <p:ext uri="{D42A27DB-BD31-4B8C-83A1-F6EECF244321}">
                <p14:modId xmlns:p14="http://schemas.microsoft.com/office/powerpoint/2010/main" val="2717294777"/>
              </p:ext>
            </p:extLst>
          </p:nvPr>
        </p:nvGraphicFramePr>
        <p:xfrm>
          <a:off x="11147607" y="3147844"/>
          <a:ext cx="648000" cy="250061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357230">
                <a:tc>
                  <a:txBody>
                    <a:bodyPr/>
                    <a:lstStyle/>
                    <a:p>
                      <a:pPr algn="ctr" fontAlgn="ctr"/>
                      <a:r>
                        <a:rPr lang="it-IT" sz="1600" b="1" i="0" u="none" strike="noStrike">
                          <a:solidFill>
                            <a:srgbClr val="F79646"/>
                          </a:solidFill>
                          <a:effectLst/>
                          <a:latin typeface="Century Gothic" panose="020B0502020202020204" pitchFamily="34" charset="0"/>
                        </a:rPr>
                        <a:t>37</a:t>
                      </a:r>
                    </a:p>
                  </a:txBody>
                  <a:tcPr marL="7620" marR="7620" marT="7620" marB="0" anchor="ctr"/>
                </a:tc>
                <a:extLst>
                  <a:ext uri="{0D108BD9-81ED-4DB2-BD59-A6C34878D82A}">
                    <a16:rowId xmlns:a16="http://schemas.microsoft.com/office/drawing/2014/main" val="384464165"/>
                  </a:ext>
                </a:extLst>
              </a:tr>
              <a:tr h="357230">
                <a:tc>
                  <a:txBody>
                    <a:bodyPr/>
                    <a:lstStyle/>
                    <a:p>
                      <a:pPr algn="ctr" fontAlgn="ctr"/>
                      <a:r>
                        <a:rPr lang="it-IT" sz="1600" b="1" i="0" u="none" strike="noStrike">
                          <a:solidFill>
                            <a:srgbClr val="F79646"/>
                          </a:solidFill>
                          <a:effectLst/>
                          <a:latin typeface="Century Gothic" panose="020B0502020202020204" pitchFamily="34" charset="0"/>
                        </a:rPr>
                        <a:t>38</a:t>
                      </a:r>
                    </a:p>
                  </a:txBody>
                  <a:tcPr marL="7620" marR="7620" marT="7620" marB="0" anchor="ctr"/>
                </a:tc>
                <a:extLst>
                  <a:ext uri="{0D108BD9-81ED-4DB2-BD59-A6C34878D82A}">
                    <a16:rowId xmlns:a16="http://schemas.microsoft.com/office/drawing/2014/main" val="51798999"/>
                  </a:ext>
                </a:extLst>
              </a:tr>
              <a:tr h="357230">
                <a:tc>
                  <a:txBody>
                    <a:bodyPr/>
                    <a:lstStyle/>
                    <a:p>
                      <a:pPr algn="ctr" fontAlgn="ctr"/>
                      <a:r>
                        <a:rPr lang="it-IT" sz="1600" b="1" i="0" u="none" strike="noStrike">
                          <a:solidFill>
                            <a:srgbClr val="F79646"/>
                          </a:solidFill>
                          <a:effectLst/>
                          <a:latin typeface="Century Gothic" panose="020B0502020202020204" pitchFamily="34" charset="0"/>
                        </a:rPr>
                        <a:t>38</a:t>
                      </a:r>
                    </a:p>
                  </a:txBody>
                  <a:tcPr marL="7620" marR="7620" marT="7620" marB="0" anchor="ctr"/>
                </a:tc>
                <a:extLst>
                  <a:ext uri="{0D108BD9-81ED-4DB2-BD59-A6C34878D82A}">
                    <a16:rowId xmlns:a16="http://schemas.microsoft.com/office/drawing/2014/main" val="2113083857"/>
                  </a:ext>
                </a:extLst>
              </a:tr>
              <a:tr h="357230">
                <a:tc>
                  <a:txBody>
                    <a:bodyPr/>
                    <a:lstStyle/>
                    <a:p>
                      <a:pPr algn="ctr" fontAlgn="ctr"/>
                      <a:r>
                        <a:rPr lang="it-IT" sz="1600" b="1" i="0" u="none" strike="noStrike">
                          <a:solidFill>
                            <a:srgbClr val="F79646"/>
                          </a:solidFill>
                          <a:effectLst/>
                          <a:latin typeface="Century Gothic" panose="020B0502020202020204" pitchFamily="34" charset="0"/>
                        </a:rPr>
                        <a:t>35</a:t>
                      </a:r>
                    </a:p>
                  </a:txBody>
                  <a:tcPr marL="7620" marR="7620" marT="7620" marB="0" anchor="ctr"/>
                </a:tc>
                <a:extLst>
                  <a:ext uri="{0D108BD9-81ED-4DB2-BD59-A6C34878D82A}">
                    <a16:rowId xmlns:a16="http://schemas.microsoft.com/office/drawing/2014/main" val="1777035430"/>
                  </a:ext>
                </a:extLst>
              </a:tr>
              <a:tr h="357230">
                <a:tc>
                  <a:txBody>
                    <a:bodyPr/>
                    <a:lstStyle/>
                    <a:p>
                      <a:pPr algn="ctr" fontAlgn="ctr"/>
                      <a:r>
                        <a:rPr lang="it-IT" sz="1600" b="1" i="0" u="none" strike="noStrike">
                          <a:solidFill>
                            <a:srgbClr val="F79646"/>
                          </a:solidFill>
                          <a:effectLst/>
                          <a:latin typeface="Century Gothic" panose="020B0502020202020204" pitchFamily="34" charset="0"/>
                        </a:rPr>
                        <a:t>34</a:t>
                      </a:r>
                    </a:p>
                  </a:txBody>
                  <a:tcPr marL="7620" marR="7620" marT="7620" marB="0" anchor="ctr"/>
                </a:tc>
                <a:extLst>
                  <a:ext uri="{0D108BD9-81ED-4DB2-BD59-A6C34878D82A}">
                    <a16:rowId xmlns:a16="http://schemas.microsoft.com/office/drawing/2014/main" val="2964193220"/>
                  </a:ext>
                </a:extLst>
              </a:tr>
              <a:tr h="357230">
                <a:tc>
                  <a:txBody>
                    <a:bodyPr/>
                    <a:lstStyle/>
                    <a:p>
                      <a:pPr algn="ctr" fontAlgn="ctr"/>
                      <a:r>
                        <a:rPr lang="it-IT" sz="1600" b="1" i="0" u="none" strike="noStrike">
                          <a:solidFill>
                            <a:srgbClr val="F79646"/>
                          </a:solidFill>
                          <a:effectLst/>
                          <a:latin typeface="Century Gothic" panose="020B0502020202020204" pitchFamily="34" charset="0"/>
                        </a:rPr>
                        <a:t>35</a:t>
                      </a:r>
                    </a:p>
                  </a:txBody>
                  <a:tcPr marL="7620" marR="7620" marT="7620" marB="0" anchor="ctr"/>
                </a:tc>
                <a:extLst>
                  <a:ext uri="{0D108BD9-81ED-4DB2-BD59-A6C34878D82A}">
                    <a16:rowId xmlns:a16="http://schemas.microsoft.com/office/drawing/2014/main" val="3083891687"/>
                  </a:ext>
                </a:extLst>
              </a:tr>
            </a:tbl>
          </a:graphicData>
        </a:graphic>
      </p:graphicFrame>
      <p:sp>
        <p:nvSpPr>
          <p:cNvPr id="26" name="Ovale 25">
            <a:extLst>
              <a:ext uri="{FF2B5EF4-FFF2-40B4-BE49-F238E27FC236}">
                <a16:creationId xmlns:a16="http://schemas.microsoft.com/office/drawing/2014/main" id="{51B34A42-ACEA-4E07-9439-A07075FC032D}"/>
              </a:ext>
            </a:extLst>
          </p:cNvPr>
          <p:cNvSpPr/>
          <p:nvPr/>
        </p:nvSpPr>
        <p:spPr bwMode="auto">
          <a:xfrm>
            <a:off x="10219506" y="4932024"/>
            <a:ext cx="647998" cy="752404"/>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5" name="Titolo 1">
            <a:extLst>
              <a:ext uri="{FF2B5EF4-FFF2-40B4-BE49-F238E27FC236}">
                <a16:creationId xmlns:a16="http://schemas.microsoft.com/office/drawing/2014/main" id="{9114AE04-489C-4BB8-A97D-B19167228E92}"/>
              </a:ext>
            </a:extLst>
          </p:cNvPr>
          <p:cNvSpPr txBox="1">
            <a:spLocks/>
          </p:cNvSpPr>
          <p:nvPr/>
        </p:nvSpPr>
        <p:spPr>
          <a:xfrm>
            <a:off x="423287" y="1815998"/>
            <a:ext cx="5891787"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COSTO DELL’ISTRUTTORIA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cxnSp>
        <p:nvCxnSpPr>
          <p:cNvPr id="31" name="Connettore diritto 30">
            <a:extLst>
              <a:ext uri="{FF2B5EF4-FFF2-40B4-BE49-F238E27FC236}">
                <a16:creationId xmlns:a16="http://schemas.microsoft.com/office/drawing/2014/main" id="{D1BC0289-38F3-4F00-816E-3D5A03886917}"/>
              </a:ext>
            </a:extLst>
          </p:cNvPr>
          <p:cNvCxnSpPr>
            <a:cxnSpLocks/>
          </p:cNvCxnSpPr>
          <p:nvPr/>
        </p:nvCxnSpPr>
        <p:spPr bwMode="auto">
          <a:xfrm>
            <a:off x="7248128" y="1835048"/>
            <a:ext cx="0" cy="3996000"/>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33" name="Elemento grafico 32" descr="Freccia linea: curva antioraria">
            <a:extLst>
              <a:ext uri="{FF2B5EF4-FFF2-40B4-BE49-F238E27FC236}">
                <a16:creationId xmlns:a16="http://schemas.microsoft.com/office/drawing/2014/main" id="{123166D1-6115-4FB0-AEDB-A6F0B569DD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34" name="CasellaDiTesto 9">
            <a:extLst>
              <a:ext uri="{FF2B5EF4-FFF2-40B4-BE49-F238E27FC236}">
                <a16:creationId xmlns:a16="http://schemas.microsoft.com/office/drawing/2014/main" id="{0A47D871-19F7-4D63-9AC3-56096DB4B255}"/>
              </a:ext>
            </a:extLst>
          </p:cNvPr>
          <p:cNvSpPr txBox="1">
            <a:spLocks noChangeArrowheads="1"/>
          </p:cNvSpPr>
          <p:nvPr/>
        </p:nvSpPr>
        <p:spPr bwMode="auto">
          <a:xfrm>
            <a:off x="7339534" y="1797318"/>
            <a:ext cx="4586972" cy="109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a:latin typeface="Century Gothic" panose="020B0502020202020204" pitchFamily="34" charset="0"/>
              </a:rPr>
              <a:t>Per quanto concerne l’offerta dei fidi o dei finanziamenti da parte delle banche negli ultimi tre mesi, ritiene che la situazione sia migliorata, rimasta invariata o peggiorata con riferimento al costo dell’istruttoria? </a:t>
            </a:r>
            <a:endParaRPr lang="it-IT" altLang="it-IT" sz="1300" b="0">
              <a:solidFill>
                <a:schemeClr val="accent2"/>
              </a:solidFill>
              <a:latin typeface="Century Gothic" panose="020B0502020202020204" pitchFamily="34" charset="0"/>
            </a:endParaRPr>
          </a:p>
        </p:txBody>
      </p:sp>
      <p:cxnSp>
        <p:nvCxnSpPr>
          <p:cNvPr id="21" name="Connettore diritto 20">
            <a:extLst>
              <a:ext uri="{FF2B5EF4-FFF2-40B4-BE49-F238E27FC236}">
                <a16:creationId xmlns:a16="http://schemas.microsoft.com/office/drawing/2014/main" id="{2A44DDFF-2C14-470D-BB2B-7FE8F890B12E}"/>
              </a:ext>
            </a:extLst>
          </p:cNvPr>
          <p:cNvCxnSpPr/>
          <p:nvPr/>
        </p:nvCxnSpPr>
        <p:spPr bwMode="auto">
          <a:xfrm>
            <a:off x="5114455"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22" name="Rettangolo 21">
            <a:extLst>
              <a:ext uri="{FF2B5EF4-FFF2-40B4-BE49-F238E27FC236}">
                <a16:creationId xmlns:a16="http://schemas.microsoft.com/office/drawing/2014/main" id="{F70CE74E-7D36-4E43-9F12-64BF055FB712}"/>
              </a:ext>
            </a:extLst>
          </p:cNvPr>
          <p:cNvSpPr/>
          <p:nvPr/>
        </p:nvSpPr>
        <p:spPr>
          <a:xfrm>
            <a:off x="4084854" y="247847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
        <p:nvSpPr>
          <p:cNvPr id="23" name="Text Box 49">
            <a:extLst>
              <a:ext uri="{FF2B5EF4-FFF2-40B4-BE49-F238E27FC236}">
                <a16:creationId xmlns:a16="http://schemas.microsoft.com/office/drawing/2014/main" id="{0B111FFC-B0E0-4D1D-B025-942FF178EAA4}"/>
              </a:ext>
            </a:extLst>
          </p:cNvPr>
          <p:cNvSpPr txBox="1">
            <a:spLocks noChangeArrowheads="1"/>
          </p:cNvSpPr>
          <p:nvPr/>
        </p:nvSpPr>
        <p:spPr bwMode="auto">
          <a:xfrm>
            <a:off x="335360" y="6060923"/>
            <a:ext cx="11665296" cy="536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818 casi. Esclusivamente le imprese che hanno dei fidi o finanziamenti da oltre tre mesi. </a:t>
            </a:r>
            <a:r>
              <a:rPr lang="it-IT" altLang="ja-JP" sz="900" b="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a:latin typeface="Century Gothic" panose="020B0502020202020204" pitchFamily="34" charset="0"/>
              </a:rPr>
              <a:t>I dati sono riportati all’universo.	</a:t>
            </a:r>
            <a:endParaRPr lang="it-IT" altLang="it-IT" sz="900">
              <a:latin typeface="Century Gothic" panose="020B0502020202020204" pitchFamily="34" charset="0"/>
            </a:endParaRPr>
          </a:p>
        </p:txBody>
      </p:sp>
      <p:sp>
        <p:nvSpPr>
          <p:cNvPr id="24" name="CasellaDiTesto 9">
            <a:extLst>
              <a:ext uri="{FF2B5EF4-FFF2-40B4-BE49-F238E27FC236}">
                <a16:creationId xmlns:a16="http://schemas.microsoft.com/office/drawing/2014/main" id="{173C7E9C-5A82-4BA8-A37D-2CEBE4558AA6}"/>
              </a:ext>
            </a:extLst>
          </p:cNvPr>
          <p:cNvSpPr txBox="1">
            <a:spLocks noChangeArrowheads="1"/>
          </p:cNvSpPr>
          <p:nvPr/>
        </p:nvSpPr>
        <p:spPr bwMode="auto">
          <a:xfrm>
            <a:off x="849872" y="3613319"/>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spTree>
    <p:extLst>
      <p:ext uri="{BB962C8B-B14F-4D97-AF65-F5344CB8AC3E}">
        <p14:creationId xmlns:p14="http://schemas.microsoft.com/office/powerpoint/2010/main" val="1460923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olo 1">
            <a:extLst>
              <a:ext uri="{FF2B5EF4-FFF2-40B4-BE49-F238E27FC236}">
                <a16:creationId xmlns:a16="http://schemas.microsoft.com/office/drawing/2014/main" id="{022DB523-2F02-4586-A69F-BE73338A22BD}"/>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ea typeface="+mj-ea"/>
                <a:cs typeface="Arial"/>
              </a:rPr>
              <a:t>Durata temporale del credito | </a:t>
            </a:r>
            <a:r>
              <a:rPr lang="it-IT" sz="2200">
                <a:latin typeface="Century Gothic" panose="020B0502020202020204" pitchFamily="34" charset="0"/>
                <a:ea typeface="+mj-ea"/>
                <a:cs typeface="Arial"/>
              </a:rPr>
              <a:t>Ancora in peggioramento la situazione dal punto di vista della «durata» </a:t>
            </a:r>
            <a:r>
              <a:rPr lang="it-IT" sz="2200">
                <a:latin typeface="Century Gothic" panose="020B0502020202020204" pitchFamily="34" charset="0"/>
                <a:cs typeface="Arial"/>
              </a:rPr>
              <a:t>del prestito: le imprese del terziario del FVG in difficoltà temono di non riuscire a ripagare il debito nei tempi pattuiti.</a:t>
            </a:r>
            <a:endParaRPr lang="it-IT" sz="2200" b="0">
              <a:solidFill>
                <a:srgbClr val="FF0000"/>
              </a:solidFill>
              <a:latin typeface="Century Gothic" panose="020B0502020202020204" pitchFamily="34" charset="0"/>
              <a:ea typeface="+mj-ea"/>
              <a:cs typeface="Arial"/>
            </a:endParaRPr>
          </a:p>
        </p:txBody>
      </p:sp>
      <p:sp>
        <p:nvSpPr>
          <p:cNvPr id="24" name="CasellaDiTesto 9">
            <a:extLst>
              <a:ext uri="{FF2B5EF4-FFF2-40B4-BE49-F238E27FC236}">
                <a16:creationId xmlns:a16="http://schemas.microsoft.com/office/drawing/2014/main" id="{A30B8014-29AF-4B78-88C5-FBE4850BFC60}"/>
              </a:ext>
            </a:extLst>
          </p:cNvPr>
          <p:cNvSpPr txBox="1">
            <a:spLocks noChangeArrowheads="1"/>
          </p:cNvSpPr>
          <p:nvPr/>
        </p:nvSpPr>
        <p:spPr bwMode="auto">
          <a:xfrm>
            <a:off x="1544154" y="4371201"/>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graphicFrame>
        <p:nvGraphicFramePr>
          <p:cNvPr id="28" name="Tabella 11">
            <a:extLst>
              <a:ext uri="{FF2B5EF4-FFF2-40B4-BE49-F238E27FC236}">
                <a16:creationId xmlns:a16="http://schemas.microsoft.com/office/drawing/2014/main" id="{B9A79F97-2B6B-401B-843D-2911BA361466}"/>
              </a:ext>
            </a:extLst>
          </p:cNvPr>
          <p:cNvGraphicFramePr>
            <a:graphicFrameLocks noGrp="1"/>
          </p:cNvGraphicFramePr>
          <p:nvPr>
            <p:extLst>
              <p:ext uri="{D42A27DB-BD31-4B8C-83A1-F6EECF244321}">
                <p14:modId xmlns:p14="http://schemas.microsoft.com/office/powerpoint/2010/main" val="919703827"/>
              </p:ext>
            </p:extLst>
          </p:nvPr>
        </p:nvGraphicFramePr>
        <p:xfrm>
          <a:off x="7526635" y="3147844"/>
          <a:ext cx="3321605" cy="250061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357230">
                <a:tc>
                  <a:txBody>
                    <a:bodyPr/>
                    <a:lstStyle/>
                    <a:p>
                      <a:pPr algn="l" fontAlgn="ctr"/>
                      <a:r>
                        <a:rPr lang="it-IT" sz="1200" b="1" i="0" u="none" strike="noStrike">
                          <a:effectLst/>
                          <a:latin typeface="Century Gothic" panose="020B0502020202020204" pitchFamily="34" charset="0"/>
                        </a:rPr>
                        <a:t>MAR ’20</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0%</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60%</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40%</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30</a:t>
                      </a:r>
                    </a:p>
                  </a:txBody>
                  <a:tcPr marL="7620" marR="7620" marT="7620" marB="0" anchor="ctr"/>
                </a:tc>
                <a:extLst>
                  <a:ext uri="{0D108BD9-81ED-4DB2-BD59-A6C34878D82A}">
                    <a16:rowId xmlns:a16="http://schemas.microsoft.com/office/drawing/2014/main" val="2739780088"/>
                  </a:ext>
                </a:extLst>
              </a:tr>
              <a:tr h="357230">
                <a:tc>
                  <a:txBody>
                    <a:bodyPr/>
                    <a:lstStyle/>
                    <a:p>
                      <a:pPr algn="l" fontAlgn="ctr"/>
                      <a:r>
                        <a:rPr lang="it-IT" sz="1200" b="1" i="0" u="none" strike="noStrike">
                          <a:effectLst/>
                          <a:latin typeface="Century Gothic" panose="020B0502020202020204" pitchFamily="34" charset="0"/>
                        </a:rPr>
                        <a:t>GIU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3%</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63%</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34%</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35</a:t>
                      </a:r>
                    </a:p>
                  </a:txBody>
                  <a:tcPr marL="7620" marR="7620" marT="7620" marB="0" anchor="ctr"/>
                </a:tc>
                <a:extLst>
                  <a:ext uri="{0D108BD9-81ED-4DB2-BD59-A6C34878D82A}">
                    <a16:rowId xmlns:a16="http://schemas.microsoft.com/office/drawing/2014/main" val="2546973793"/>
                  </a:ext>
                </a:extLst>
              </a:tr>
              <a:tr h="357230">
                <a:tc>
                  <a:txBody>
                    <a:bodyPr/>
                    <a:lstStyle/>
                    <a:p>
                      <a:pPr algn="l" fontAlgn="ctr"/>
                      <a:r>
                        <a:rPr lang="it-IT" sz="1200" b="1" i="0" u="none" strike="noStrike">
                          <a:effectLst/>
                          <a:latin typeface="Century Gothic" panose="020B0502020202020204" pitchFamily="34" charset="0"/>
                        </a:rPr>
                        <a:t>SET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3%</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62%</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35%</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34</a:t>
                      </a:r>
                    </a:p>
                  </a:txBody>
                  <a:tcPr marL="7620" marR="7620" marT="7620" marB="0" anchor="ctr"/>
                </a:tc>
                <a:extLst>
                  <a:ext uri="{0D108BD9-81ED-4DB2-BD59-A6C34878D82A}">
                    <a16:rowId xmlns:a16="http://schemas.microsoft.com/office/drawing/2014/main" val="3752504863"/>
                  </a:ext>
                </a:extLst>
              </a:tr>
              <a:tr h="357230">
                <a:tc>
                  <a:txBody>
                    <a:bodyPr/>
                    <a:lstStyle/>
                    <a:p>
                      <a:pPr algn="l" fontAlgn="ctr"/>
                      <a:r>
                        <a:rPr lang="it-IT" sz="1200" b="1" i="0" u="none" strike="noStrike">
                          <a:effectLst/>
                          <a:latin typeface="Century Gothic" panose="020B0502020202020204" pitchFamily="34" charset="0"/>
                        </a:rPr>
                        <a:t>DIC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2%</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60%</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38%</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32</a:t>
                      </a:r>
                    </a:p>
                  </a:txBody>
                  <a:tcPr marL="7620" marR="7620" marT="7620" marB="0" anchor="ctr"/>
                </a:tc>
                <a:extLst>
                  <a:ext uri="{0D108BD9-81ED-4DB2-BD59-A6C34878D82A}">
                    <a16:rowId xmlns:a16="http://schemas.microsoft.com/office/drawing/2014/main" val="4271376257"/>
                  </a:ext>
                </a:extLst>
              </a:tr>
              <a:tr h="357230">
                <a:tc>
                  <a:txBody>
                    <a:bodyPr/>
                    <a:lstStyle/>
                    <a:p>
                      <a:pPr algn="l" fontAlgn="ctr"/>
                      <a:r>
                        <a:rPr lang="it-IT" sz="1200" b="1" i="0" u="none" strike="noStrike">
                          <a:effectLst/>
                          <a:latin typeface="Century Gothic" panose="020B0502020202020204" pitchFamily="34" charset="0"/>
                        </a:rPr>
                        <a:t>MAR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3%</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56%</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41%</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31</a:t>
                      </a:r>
                    </a:p>
                  </a:txBody>
                  <a:tcPr marL="7620" marR="7620" marT="7620" marB="0" anchor="ctr"/>
                </a:tc>
                <a:extLst>
                  <a:ext uri="{0D108BD9-81ED-4DB2-BD59-A6C34878D82A}">
                    <a16:rowId xmlns:a16="http://schemas.microsoft.com/office/drawing/2014/main" val="3559385142"/>
                  </a:ext>
                </a:extLst>
              </a:tr>
              <a:tr h="357230">
                <a:tc>
                  <a:txBody>
                    <a:bodyPr/>
                    <a:lstStyle/>
                    <a:p>
                      <a:pPr algn="l" fontAlgn="ctr"/>
                      <a:r>
                        <a:rPr lang="it-IT" sz="1200" b="1" i="0" u="none" strike="noStrike">
                          <a:effectLst/>
                          <a:latin typeface="Century Gothic" panose="020B0502020202020204" pitchFamily="34" charset="0"/>
                        </a:rPr>
                        <a:t>GIU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2%</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54%</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44%</a:t>
                      </a:r>
                    </a:p>
                  </a:txBody>
                  <a:tcPr marL="7620" marR="7620" marT="7620" marB="0" anchor="ctr"/>
                </a:tc>
                <a:tc>
                  <a:txBody>
                    <a:bodyPr/>
                    <a:lstStyle/>
                    <a:p>
                      <a:pPr algn="ctr" fontAlgn="ctr"/>
                      <a:r>
                        <a:rPr lang="it-IT" sz="1600" b="1" i="0" u="none" strike="noStrike" dirty="0">
                          <a:solidFill>
                            <a:srgbClr val="1F497D"/>
                          </a:solidFill>
                          <a:effectLst/>
                          <a:latin typeface="Century Gothic" panose="020B0502020202020204" pitchFamily="34" charset="0"/>
                        </a:rPr>
                        <a:t>29</a:t>
                      </a:r>
                    </a:p>
                  </a:txBody>
                  <a:tcPr marL="7620" marR="7620" marT="7620" marB="0" anchor="ctr"/>
                </a:tc>
                <a:extLst>
                  <a:ext uri="{0D108BD9-81ED-4DB2-BD59-A6C34878D82A}">
                    <a16:rowId xmlns:a16="http://schemas.microsoft.com/office/drawing/2014/main" val="3790754751"/>
                  </a:ext>
                </a:extLst>
              </a:tr>
            </a:tbl>
          </a:graphicData>
        </a:graphic>
      </p:graphicFrame>
      <p:cxnSp>
        <p:nvCxnSpPr>
          <p:cNvPr id="29" name="Connettore 2 28">
            <a:extLst>
              <a:ext uri="{FF2B5EF4-FFF2-40B4-BE49-F238E27FC236}">
                <a16:creationId xmlns:a16="http://schemas.microsoft.com/office/drawing/2014/main" id="{F6409FFB-DE74-45BB-B370-86108C93BE3F}"/>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31" name="CasellaDiTesto 30">
            <a:extLst>
              <a:ext uri="{FF2B5EF4-FFF2-40B4-BE49-F238E27FC236}">
                <a16:creationId xmlns:a16="http://schemas.microsoft.com/office/drawing/2014/main" id="{6DA334CB-BBC7-4CFE-8CE9-F4575E4C142E}"/>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35" name="Connettore 2 34">
            <a:extLst>
              <a:ext uri="{FF2B5EF4-FFF2-40B4-BE49-F238E27FC236}">
                <a16:creationId xmlns:a16="http://schemas.microsoft.com/office/drawing/2014/main" id="{D8F34ADB-9159-4C3E-BB24-804501ABAB25}"/>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38" name="CasellaDiTesto 37">
            <a:extLst>
              <a:ext uri="{FF2B5EF4-FFF2-40B4-BE49-F238E27FC236}">
                <a16:creationId xmlns:a16="http://schemas.microsoft.com/office/drawing/2014/main" id="{A26EA7D1-0AB1-4A1C-93EF-A584CDF130EC}"/>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graphicFrame>
        <p:nvGraphicFramePr>
          <p:cNvPr id="39" name="Tabella 38">
            <a:extLst>
              <a:ext uri="{FF2B5EF4-FFF2-40B4-BE49-F238E27FC236}">
                <a16:creationId xmlns:a16="http://schemas.microsoft.com/office/drawing/2014/main" id="{81311B51-1925-4EAC-84FF-72C6DD8EDCDA}"/>
              </a:ext>
            </a:extLst>
          </p:cNvPr>
          <p:cNvGraphicFramePr>
            <a:graphicFrameLocks noGrp="1"/>
          </p:cNvGraphicFramePr>
          <p:nvPr>
            <p:extLst>
              <p:ext uri="{D42A27DB-BD31-4B8C-83A1-F6EECF244321}">
                <p14:modId xmlns:p14="http://schemas.microsoft.com/office/powerpoint/2010/main" val="3091888152"/>
              </p:ext>
            </p:extLst>
          </p:nvPr>
        </p:nvGraphicFramePr>
        <p:xfrm>
          <a:off x="11147607" y="3147844"/>
          <a:ext cx="648000" cy="250061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357230">
                <a:tc>
                  <a:txBody>
                    <a:bodyPr/>
                    <a:lstStyle/>
                    <a:p>
                      <a:pPr algn="ctr" fontAlgn="ctr"/>
                      <a:r>
                        <a:rPr lang="it-IT" sz="1600" b="1" i="0" u="none" strike="noStrike">
                          <a:solidFill>
                            <a:srgbClr val="F79646"/>
                          </a:solidFill>
                          <a:effectLst/>
                          <a:latin typeface="Century Gothic" panose="020B0502020202020204" pitchFamily="34" charset="0"/>
                        </a:rPr>
                        <a:t>29</a:t>
                      </a:r>
                    </a:p>
                  </a:txBody>
                  <a:tcPr marL="7620" marR="7620" marT="7620" marB="0" anchor="ctr"/>
                </a:tc>
                <a:extLst>
                  <a:ext uri="{0D108BD9-81ED-4DB2-BD59-A6C34878D82A}">
                    <a16:rowId xmlns:a16="http://schemas.microsoft.com/office/drawing/2014/main" val="384464165"/>
                  </a:ext>
                </a:extLst>
              </a:tr>
              <a:tr h="357230">
                <a:tc>
                  <a:txBody>
                    <a:bodyPr/>
                    <a:lstStyle/>
                    <a:p>
                      <a:pPr algn="ctr" fontAlgn="ctr"/>
                      <a:r>
                        <a:rPr lang="it-IT" sz="1600" b="1" i="0" u="none" strike="noStrike">
                          <a:solidFill>
                            <a:srgbClr val="F79646"/>
                          </a:solidFill>
                          <a:effectLst/>
                          <a:latin typeface="Century Gothic" panose="020B0502020202020204" pitchFamily="34" charset="0"/>
                        </a:rPr>
                        <a:t>30</a:t>
                      </a:r>
                    </a:p>
                  </a:txBody>
                  <a:tcPr marL="7620" marR="7620" marT="7620" marB="0" anchor="ctr"/>
                </a:tc>
                <a:extLst>
                  <a:ext uri="{0D108BD9-81ED-4DB2-BD59-A6C34878D82A}">
                    <a16:rowId xmlns:a16="http://schemas.microsoft.com/office/drawing/2014/main" val="51798999"/>
                  </a:ext>
                </a:extLst>
              </a:tr>
              <a:tr h="357230">
                <a:tc>
                  <a:txBody>
                    <a:bodyPr/>
                    <a:lstStyle/>
                    <a:p>
                      <a:pPr algn="ctr" fontAlgn="ctr"/>
                      <a:r>
                        <a:rPr lang="it-IT" sz="1600" b="1" i="0" u="none" strike="noStrike">
                          <a:solidFill>
                            <a:srgbClr val="F79646"/>
                          </a:solidFill>
                          <a:effectLst/>
                          <a:latin typeface="Century Gothic" panose="020B0502020202020204" pitchFamily="34" charset="0"/>
                        </a:rPr>
                        <a:t>29</a:t>
                      </a:r>
                    </a:p>
                  </a:txBody>
                  <a:tcPr marL="7620" marR="7620" marT="7620" marB="0" anchor="ctr"/>
                </a:tc>
                <a:extLst>
                  <a:ext uri="{0D108BD9-81ED-4DB2-BD59-A6C34878D82A}">
                    <a16:rowId xmlns:a16="http://schemas.microsoft.com/office/drawing/2014/main" val="2113083857"/>
                  </a:ext>
                </a:extLst>
              </a:tr>
              <a:tr h="357230">
                <a:tc>
                  <a:txBody>
                    <a:bodyPr/>
                    <a:lstStyle/>
                    <a:p>
                      <a:pPr algn="ctr" fontAlgn="ctr"/>
                      <a:r>
                        <a:rPr lang="it-IT" sz="1600" b="1" i="0" u="none" strike="noStrike">
                          <a:solidFill>
                            <a:srgbClr val="F79646"/>
                          </a:solidFill>
                          <a:effectLst/>
                          <a:latin typeface="Century Gothic" panose="020B0502020202020204" pitchFamily="34" charset="0"/>
                        </a:rPr>
                        <a:t>27</a:t>
                      </a:r>
                    </a:p>
                  </a:txBody>
                  <a:tcPr marL="7620" marR="7620" marT="7620" marB="0" anchor="ctr"/>
                </a:tc>
                <a:extLst>
                  <a:ext uri="{0D108BD9-81ED-4DB2-BD59-A6C34878D82A}">
                    <a16:rowId xmlns:a16="http://schemas.microsoft.com/office/drawing/2014/main" val="1777035430"/>
                  </a:ext>
                </a:extLst>
              </a:tr>
              <a:tr h="357230">
                <a:tc>
                  <a:txBody>
                    <a:bodyPr/>
                    <a:lstStyle/>
                    <a:p>
                      <a:pPr algn="ctr" fontAlgn="ctr"/>
                      <a:r>
                        <a:rPr lang="it-IT" sz="1600" b="1" i="0" u="none" strike="noStrike">
                          <a:solidFill>
                            <a:srgbClr val="F79646"/>
                          </a:solidFill>
                          <a:effectLst/>
                          <a:latin typeface="Century Gothic" panose="020B0502020202020204" pitchFamily="34" charset="0"/>
                        </a:rPr>
                        <a:t>26</a:t>
                      </a:r>
                    </a:p>
                  </a:txBody>
                  <a:tcPr marL="7620" marR="7620" marT="7620" marB="0" anchor="ctr"/>
                </a:tc>
                <a:extLst>
                  <a:ext uri="{0D108BD9-81ED-4DB2-BD59-A6C34878D82A}">
                    <a16:rowId xmlns:a16="http://schemas.microsoft.com/office/drawing/2014/main" val="2964193220"/>
                  </a:ext>
                </a:extLst>
              </a:tr>
              <a:tr h="357230">
                <a:tc>
                  <a:txBody>
                    <a:bodyPr/>
                    <a:lstStyle/>
                    <a:p>
                      <a:pPr algn="ctr" fontAlgn="ctr"/>
                      <a:r>
                        <a:rPr lang="it-IT" sz="1600" b="1" i="0" u="none" strike="noStrike">
                          <a:solidFill>
                            <a:srgbClr val="F79646"/>
                          </a:solidFill>
                          <a:effectLst/>
                          <a:latin typeface="Century Gothic" panose="020B0502020202020204" pitchFamily="34" charset="0"/>
                        </a:rPr>
                        <a:t>23</a:t>
                      </a:r>
                    </a:p>
                  </a:txBody>
                  <a:tcPr marL="7620" marR="7620" marT="7620" marB="0" anchor="ctr"/>
                </a:tc>
                <a:extLst>
                  <a:ext uri="{0D108BD9-81ED-4DB2-BD59-A6C34878D82A}">
                    <a16:rowId xmlns:a16="http://schemas.microsoft.com/office/drawing/2014/main" val="3083891687"/>
                  </a:ext>
                </a:extLst>
              </a:tr>
            </a:tbl>
          </a:graphicData>
        </a:graphic>
      </p:graphicFrame>
      <p:sp>
        <p:nvSpPr>
          <p:cNvPr id="40" name="Ovale 39">
            <a:extLst>
              <a:ext uri="{FF2B5EF4-FFF2-40B4-BE49-F238E27FC236}">
                <a16:creationId xmlns:a16="http://schemas.microsoft.com/office/drawing/2014/main" id="{7717E014-523C-4391-BF86-F9143C03727D}"/>
              </a:ext>
            </a:extLst>
          </p:cNvPr>
          <p:cNvSpPr/>
          <p:nvPr/>
        </p:nvSpPr>
        <p:spPr bwMode="auto">
          <a:xfrm>
            <a:off x="10219506" y="4932024"/>
            <a:ext cx="647998" cy="752404"/>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1" name="Titolo 1">
            <a:extLst>
              <a:ext uri="{FF2B5EF4-FFF2-40B4-BE49-F238E27FC236}">
                <a16:creationId xmlns:a16="http://schemas.microsoft.com/office/drawing/2014/main" id="{1C126D1E-306E-4C0D-890E-E315FEE7051E}"/>
              </a:ext>
            </a:extLst>
          </p:cNvPr>
          <p:cNvSpPr txBox="1">
            <a:spLocks/>
          </p:cNvSpPr>
          <p:nvPr/>
        </p:nvSpPr>
        <p:spPr>
          <a:xfrm>
            <a:off x="423287" y="1815998"/>
            <a:ext cx="5891787"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DURATA TEMPORALE DEL CREDITO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cxnSp>
        <p:nvCxnSpPr>
          <p:cNvPr id="42" name="Connettore diritto 41">
            <a:extLst>
              <a:ext uri="{FF2B5EF4-FFF2-40B4-BE49-F238E27FC236}">
                <a16:creationId xmlns:a16="http://schemas.microsoft.com/office/drawing/2014/main" id="{4076F38C-C7EF-4F57-87C6-2642479A96F0}"/>
              </a:ext>
            </a:extLst>
          </p:cNvPr>
          <p:cNvCxnSpPr>
            <a:cxnSpLocks/>
          </p:cNvCxnSpPr>
          <p:nvPr/>
        </p:nvCxnSpPr>
        <p:spPr bwMode="auto">
          <a:xfrm>
            <a:off x="7248128" y="1835048"/>
            <a:ext cx="0" cy="3996000"/>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43" name="Elemento grafico 42" descr="Freccia linea: curva antioraria">
            <a:extLst>
              <a:ext uri="{FF2B5EF4-FFF2-40B4-BE49-F238E27FC236}">
                <a16:creationId xmlns:a16="http://schemas.microsoft.com/office/drawing/2014/main" id="{59C45430-34D9-4C65-864C-25A87AEFC7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264157" flipH="1">
            <a:off x="6227313" y="3078248"/>
            <a:ext cx="899478" cy="914400"/>
          </a:xfrm>
          <a:prstGeom prst="rect">
            <a:avLst/>
          </a:prstGeom>
        </p:spPr>
      </p:pic>
      <p:sp>
        <p:nvSpPr>
          <p:cNvPr id="44" name="CasellaDiTesto 9">
            <a:extLst>
              <a:ext uri="{FF2B5EF4-FFF2-40B4-BE49-F238E27FC236}">
                <a16:creationId xmlns:a16="http://schemas.microsoft.com/office/drawing/2014/main" id="{7BE745F2-318F-45F1-8DBC-AFAC5C671D9A}"/>
              </a:ext>
            </a:extLst>
          </p:cNvPr>
          <p:cNvSpPr txBox="1">
            <a:spLocks noChangeArrowheads="1"/>
          </p:cNvSpPr>
          <p:nvPr/>
        </p:nvSpPr>
        <p:spPr bwMode="auto">
          <a:xfrm>
            <a:off x="7339534" y="1797318"/>
            <a:ext cx="4586972" cy="109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a:latin typeface="Century Gothic" panose="020B0502020202020204" pitchFamily="34" charset="0"/>
              </a:rPr>
              <a:t>Per quanto concerne l’offerta dei fidi o dei finanziamenti da parte delle banche negli ultimi tre mesi, ritiene che la situazione sia migliorata, rimasta invariata o peggiorata con riferimento alla durata temporale del credito?</a:t>
            </a:r>
            <a:endParaRPr lang="it-IT" altLang="it-IT" sz="1300" b="0">
              <a:solidFill>
                <a:schemeClr val="accent2"/>
              </a:solidFill>
              <a:latin typeface="Century Gothic" panose="020B0502020202020204" pitchFamily="34" charset="0"/>
            </a:endParaRPr>
          </a:p>
        </p:txBody>
      </p:sp>
      <p:cxnSp>
        <p:nvCxnSpPr>
          <p:cNvPr id="45" name="Connettore diritto 44">
            <a:extLst>
              <a:ext uri="{FF2B5EF4-FFF2-40B4-BE49-F238E27FC236}">
                <a16:creationId xmlns:a16="http://schemas.microsoft.com/office/drawing/2014/main" id="{80F7E104-36B5-455A-995E-71024CFBE926}"/>
              </a:ext>
            </a:extLst>
          </p:cNvPr>
          <p:cNvCxnSpPr/>
          <p:nvPr/>
        </p:nvCxnSpPr>
        <p:spPr bwMode="auto">
          <a:xfrm>
            <a:off x="5114455"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46" name="Rettangolo 45">
            <a:extLst>
              <a:ext uri="{FF2B5EF4-FFF2-40B4-BE49-F238E27FC236}">
                <a16:creationId xmlns:a16="http://schemas.microsoft.com/office/drawing/2014/main" id="{6AA0E513-A184-4BA1-BC68-59D87A819957}"/>
              </a:ext>
            </a:extLst>
          </p:cNvPr>
          <p:cNvSpPr/>
          <p:nvPr/>
        </p:nvSpPr>
        <p:spPr>
          <a:xfrm>
            <a:off x="4084854" y="247847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
        <p:nvSpPr>
          <p:cNvPr id="50" name="Text Box 49">
            <a:extLst>
              <a:ext uri="{FF2B5EF4-FFF2-40B4-BE49-F238E27FC236}">
                <a16:creationId xmlns:a16="http://schemas.microsoft.com/office/drawing/2014/main" id="{377B90FB-87A6-4E9D-A2D0-719610FAC587}"/>
              </a:ext>
            </a:extLst>
          </p:cNvPr>
          <p:cNvSpPr txBox="1">
            <a:spLocks noChangeArrowheads="1"/>
          </p:cNvSpPr>
          <p:nvPr/>
        </p:nvSpPr>
        <p:spPr bwMode="auto">
          <a:xfrm>
            <a:off x="335360" y="6060923"/>
            <a:ext cx="11665296" cy="536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818 casi. Esclusivamente le imprese che hanno dei fidi o finanziamenti da oltre tre mesi. </a:t>
            </a:r>
            <a:r>
              <a:rPr lang="it-IT" altLang="ja-JP" sz="900" b="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a:latin typeface="Century Gothic" panose="020B0502020202020204" pitchFamily="34" charset="0"/>
              </a:rPr>
              <a:t>I dati sono riportati all’universo.	</a:t>
            </a:r>
            <a:endParaRPr lang="it-IT" altLang="it-IT" sz="900">
              <a:latin typeface="Century Gothic" panose="020B0502020202020204" pitchFamily="34" charset="0"/>
            </a:endParaRPr>
          </a:p>
        </p:txBody>
      </p:sp>
      <p:sp>
        <p:nvSpPr>
          <p:cNvPr id="51" name="CasellaDiTesto 9">
            <a:extLst>
              <a:ext uri="{FF2B5EF4-FFF2-40B4-BE49-F238E27FC236}">
                <a16:creationId xmlns:a16="http://schemas.microsoft.com/office/drawing/2014/main" id="{004C232E-09E8-4B1D-AA7D-9437C20547BB}"/>
              </a:ext>
            </a:extLst>
          </p:cNvPr>
          <p:cNvSpPr txBox="1">
            <a:spLocks noChangeArrowheads="1"/>
          </p:cNvSpPr>
          <p:nvPr/>
        </p:nvSpPr>
        <p:spPr bwMode="auto">
          <a:xfrm>
            <a:off x="849872" y="3613319"/>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pic>
        <p:nvPicPr>
          <p:cNvPr id="23" name="Immagine 22">
            <a:extLst>
              <a:ext uri="{FF2B5EF4-FFF2-40B4-BE49-F238E27FC236}">
                <a16:creationId xmlns:a16="http://schemas.microsoft.com/office/drawing/2014/main" id="{B2C00720-C034-48D9-BAFD-F674599DCFB4}"/>
              </a:ext>
            </a:extLst>
          </p:cNvPr>
          <p:cNvPicPr>
            <a:picLocks noChangeAspect="1"/>
          </p:cNvPicPr>
          <p:nvPr/>
        </p:nvPicPr>
        <p:blipFill>
          <a:blip r:embed="rId4"/>
          <a:stretch>
            <a:fillRect/>
          </a:stretch>
        </p:blipFill>
        <p:spPr>
          <a:xfrm>
            <a:off x="424800" y="2278800"/>
            <a:ext cx="6037635" cy="3092400"/>
          </a:xfrm>
          <a:prstGeom prst="rect">
            <a:avLst/>
          </a:prstGeom>
        </p:spPr>
      </p:pic>
    </p:spTree>
    <p:extLst>
      <p:ext uri="{BB962C8B-B14F-4D97-AF65-F5344CB8AC3E}">
        <p14:creationId xmlns:p14="http://schemas.microsoft.com/office/powerpoint/2010/main" val="2270830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olo 1">
            <a:extLst>
              <a:ext uri="{FF2B5EF4-FFF2-40B4-BE49-F238E27FC236}">
                <a16:creationId xmlns:a16="http://schemas.microsoft.com/office/drawing/2014/main" id="{022DB523-2F02-4586-A69F-BE73338A22BD}"/>
              </a:ext>
            </a:extLst>
          </p:cNvPr>
          <p:cNvSpPr txBox="1">
            <a:spLocks/>
          </p:cNvSpPr>
          <p:nvPr/>
        </p:nvSpPr>
        <p:spPr>
          <a:xfrm>
            <a:off x="335360" y="248643"/>
            <a:ext cx="11593288" cy="1086548"/>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ea typeface="+mj-ea"/>
                <a:cs typeface="Arial"/>
              </a:rPr>
              <a:t>Garanzie | </a:t>
            </a:r>
            <a:r>
              <a:rPr lang="it-IT" sz="2200">
                <a:latin typeface="Century Gothic" panose="020B0502020202020204" pitchFamily="34" charset="0"/>
                <a:ea typeface="+mj-ea"/>
                <a:cs typeface="Arial"/>
              </a:rPr>
              <a:t>Restano stabili (ma sempre severi) i giudizi degli imprenditori del terziario del FVG relativamente alle garanzie richieste dalle banche</a:t>
            </a:r>
            <a:r>
              <a:rPr lang="it-IT" sz="2200" dirty="0">
                <a:latin typeface="Century Gothic" panose="020B0502020202020204" pitchFamily="34" charset="0"/>
                <a:ea typeface="+mj-ea"/>
                <a:cs typeface="Arial"/>
              </a:rPr>
              <a:t> a copertura dei finanziamenti ottenuti</a:t>
            </a:r>
            <a:r>
              <a:rPr lang="it-IT" sz="2200">
                <a:latin typeface="Century Gothic" panose="020B0502020202020204" pitchFamily="34" charset="0"/>
                <a:ea typeface="+mj-ea"/>
                <a:cs typeface="Arial"/>
              </a:rPr>
              <a:t>.</a:t>
            </a:r>
            <a:endParaRPr lang="it-IT" sz="2200" b="0">
              <a:solidFill>
                <a:srgbClr val="FF0000"/>
              </a:solidFill>
              <a:latin typeface="Century Gothic" panose="020B0502020202020204" pitchFamily="34" charset="0"/>
              <a:ea typeface="+mj-ea"/>
              <a:cs typeface="Arial"/>
            </a:endParaRPr>
          </a:p>
        </p:txBody>
      </p:sp>
      <p:sp>
        <p:nvSpPr>
          <p:cNvPr id="47" name="CasellaDiTesto 9">
            <a:extLst>
              <a:ext uri="{FF2B5EF4-FFF2-40B4-BE49-F238E27FC236}">
                <a16:creationId xmlns:a16="http://schemas.microsoft.com/office/drawing/2014/main" id="{6E6B9518-3D41-4DA3-8C3F-58CC043C1F3F}"/>
              </a:ext>
            </a:extLst>
          </p:cNvPr>
          <p:cNvSpPr txBox="1">
            <a:spLocks noChangeArrowheads="1"/>
          </p:cNvSpPr>
          <p:nvPr/>
        </p:nvSpPr>
        <p:spPr bwMode="auto">
          <a:xfrm>
            <a:off x="1489675" y="4491761"/>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graphicFrame>
        <p:nvGraphicFramePr>
          <p:cNvPr id="53" name="Tabella 11">
            <a:extLst>
              <a:ext uri="{FF2B5EF4-FFF2-40B4-BE49-F238E27FC236}">
                <a16:creationId xmlns:a16="http://schemas.microsoft.com/office/drawing/2014/main" id="{ACDF95BC-7BFC-468A-BA28-E517C2C5A283}"/>
              </a:ext>
            </a:extLst>
          </p:cNvPr>
          <p:cNvGraphicFramePr>
            <a:graphicFrameLocks noGrp="1"/>
          </p:cNvGraphicFramePr>
          <p:nvPr>
            <p:extLst>
              <p:ext uri="{D42A27DB-BD31-4B8C-83A1-F6EECF244321}">
                <p14:modId xmlns:p14="http://schemas.microsoft.com/office/powerpoint/2010/main" val="812741789"/>
              </p:ext>
            </p:extLst>
          </p:nvPr>
        </p:nvGraphicFramePr>
        <p:xfrm>
          <a:off x="7526635" y="3147844"/>
          <a:ext cx="3321605" cy="250061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357230">
                <a:tc>
                  <a:txBody>
                    <a:bodyPr/>
                    <a:lstStyle/>
                    <a:p>
                      <a:pPr algn="l" fontAlgn="ctr"/>
                      <a:r>
                        <a:rPr lang="it-IT" sz="1200" b="1" i="0" u="none" strike="noStrike">
                          <a:effectLst/>
                          <a:latin typeface="Century Gothic" panose="020B0502020202020204" pitchFamily="34" charset="0"/>
                        </a:rPr>
                        <a:t>MAR ’20</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80%</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16%</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44</a:t>
                      </a:r>
                    </a:p>
                  </a:txBody>
                  <a:tcPr marL="7620" marR="7620" marT="7620" marB="0" anchor="ctr"/>
                </a:tc>
                <a:extLst>
                  <a:ext uri="{0D108BD9-81ED-4DB2-BD59-A6C34878D82A}">
                    <a16:rowId xmlns:a16="http://schemas.microsoft.com/office/drawing/2014/main" val="2739780088"/>
                  </a:ext>
                </a:extLst>
              </a:tr>
              <a:tr h="357230">
                <a:tc>
                  <a:txBody>
                    <a:bodyPr/>
                    <a:lstStyle/>
                    <a:p>
                      <a:pPr algn="l" fontAlgn="ctr"/>
                      <a:r>
                        <a:rPr lang="it-IT" sz="1200" b="1" i="0" u="none" strike="noStrike">
                          <a:effectLst/>
                          <a:latin typeface="Century Gothic" panose="020B0502020202020204" pitchFamily="34" charset="0"/>
                        </a:rPr>
                        <a:t>GIU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5%</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71%</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24%</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40</a:t>
                      </a:r>
                    </a:p>
                  </a:txBody>
                  <a:tcPr marL="7620" marR="7620" marT="7620" marB="0" anchor="ctr"/>
                </a:tc>
                <a:extLst>
                  <a:ext uri="{0D108BD9-81ED-4DB2-BD59-A6C34878D82A}">
                    <a16:rowId xmlns:a16="http://schemas.microsoft.com/office/drawing/2014/main" val="2546973793"/>
                  </a:ext>
                </a:extLst>
              </a:tr>
              <a:tr h="357230">
                <a:tc>
                  <a:txBody>
                    <a:bodyPr/>
                    <a:lstStyle/>
                    <a:p>
                      <a:pPr algn="l" fontAlgn="ctr"/>
                      <a:r>
                        <a:rPr lang="it-IT" sz="1200" b="1" i="0" u="none" strike="noStrike">
                          <a:effectLst/>
                          <a:latin typeface="Century Gothic" panose="020B0502020202020204" pitchFamily="34" charset="0"/>
                        </a:rPr>
                        <a:t>SET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8%</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65%</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27%</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40</a:t>
                      </a:r>
                    </a:p>
                  </a:txBody>
                  <a:tcPr marL="7620" marR="7620" marT="7620" marB="0" anchor="ctr"/>
                </a:tc>
                <a:extLst>
                  <a:ext uri="{0D108BD9-81ED-4DB2-BD59-A6C34878D82A}">
                    <a16:rowId xmlns:a16="http://schemas.microsoft.com/office/drawing/2014/main" val="3752504863"/>
                  </a:ext>
                </a:extLst>
              </a:tr>
              <a:tr h="357230">
                <a:tc>
                  <a:txBody>
                    <a:bodyPr/>
                    <a:lstStyle/>
                    <a:p>
                      <a:pPr algn="l" fontAlgn="ctr"/>
                      <a:r>
                        <a:rPr lang="it-IT" sz="1200" b="1" i="0" u="none" strike="noStrike">
                          <a:effectLst/>
                          <a:latin typeface="Century Gothic" panose="020B0502020202020204" pitchFamily="34" charset="0"/>
                        </a:rPr>
                        <a:t>DIC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6%</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66%</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28%</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39</a:t>
                      </a:r>
                    </a:p>
                  </a:txBody>
                  <a:tcPr marL="7620" marR="7620" marT="7620" marB="0" anchor="ctr"/>
                </a:tc>
                <a:extLst>
                  <a:ext uri="{0D108BD9-81ED-4DB2-BD59-A6C34878D82A}">
                    <a16:rowId xmlns:a16="http://schemas.microsoft.com/office/drawing/2014/main" val="4271376257"/>
                  </a:ext>
                </a:extLst>
              </a:tr>
              <a:tr h="357230">
                <a:tc>
                  <a:txBody>
                    <a:bodyPr/>
                    <a:lstStyle/>
                    <a:p>
                      <a:pPr algn="l" fontAlgn="ctr"/>
                      <a:r>
                        <a:rPr lang="it-IT" sz="1200" b="1" i="0" u="none" strike="noStrike">
                          <a:effectLst/>
                          <a:latin typeface="Century Gothic" panose="020B0502020202020204" pitchFamily="34" charset="0"/>
                        </a:rPr>
                        <a:t>MAR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6%</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64%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30%</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38</a:t>
                      </a:r>
                    </a:p>
                  </a:txBody>
                  <a:tcPr marL="7620" marR="7620" marT="7620" marB="0" anchor="ctr"/>
                </a:tc>
                <a:extLst>
                  <a:ext uri="{0D108BD9-81ED-4DB2-BD59-A6C34878D82A}">
                    <a16:rowId xmlns:a16="http://schemas.microsoft.com/office/drawing/2014/main" val="3559385142"/>
                  </a:ext>
                </a:extLst>
              </a:tr>
              <a:tr h="357230">
                <a:tc>
                  <a:txBody>
                    <a:bodyPr/>
                    <a:lstStyle/>
                    <a:p>
                      <a:pPr algn="l" fontAlgn="ctr"/>
                      <a:r>
                        <a:rPr lang="it-IT" sz="1200" b="1" i="0" u="none" strike="noStrike">
                          <a:effectLst/>
                          <a:latin typeface="Century Gothic" panose="020B0502020202020204" pitchFamily="34" charset="0"/>
                        </a:rPr>
                        <a:t>GIU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6%</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63%</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31%</a:t>
                      </a:r>
                    </a:p>
                  </a:txBody>
                  <a:tcPr marL="7620" marR="7620" marT="7620" marB="0" anchor="ctr"/>
                </a:tc>
                <a:tc>
                  <a:txBody>
                    <a:bodyPr/>
                    <a:lstStyle/>
                    <a:p>
                      <a:pPr algn="ctr" fontAlgn="ctr"/>
                      <a:r>
                        <a:rPr lang="it-IT" sz="1600" b="1" i="0" u="none" strike="noStrike" dirty="0">
                          <a:solidFill>
                            <a:srgbClr val="1F497D"/>
                          </a:solidFill>
                          <a:effectLst/>
                          <a:latin typeface="Century Gothic" panose="020B0502020202020204" pitchFamily="34" charset="0"/>
                        </a:rPr>
                        <a:t>38</a:t>
                      </a:r>
                    </a:p>
                  </a:txBody>
                  <a:tcPr marL="7620" marR="7620" marT="7620" marB="0" anchor="ctr"/>
                </a:tc>
                <a:extLst>
                  <a:ext uri="{0D108BD9-81ED-4DB2-BD59-A6C34878D82A}">
                    <a16:rowId xmlns:a16="http://schemas.microsoft.com/office/drawing/2014/main" val="3790754751"/>
                  </a:ext>
                </a:extLst>
              </a:tr>
            </a:tbl>
          </a:graphicData>
        </a:graphic>
      </p:graphicFrame>
      <p:cxnSp>
        <p:nvCxnSpPr>
          <p:cNvPr id="55" name="Connettore 2 54">
            <a:extLst>
              <a:ext uri="{FF2B5EF4-FFF2-40B4-BE49-F238E27FC236}">
                <a16:creationId xmlns:a16="http://schemas.microsoft.com/office/drawing/2014/main" id="{43BD0655-7B78-408E-905E-45C94CC95CBD}"/>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56" name="CasellaDiTesto 55">
            <a:extLst>
              <a:ext uri="{FF2B5EF4-FFF2-40B4-BE49-F238E27FC236}">
                <a16:creationId xmlns:a16="http://schemas.microsoft.com/office/drawing/2014/main" id="{8D8372DB-F464-4541-92F3-7AC3123BED04}"/>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57" name="Connettore 2 56">
            <a:extLst>
              <a:ext uri="{FF2B5EF4-FFF2-40B4-BE49-F238E27FC236}">
                <a16:creationId xmlns:a16="http://schemas.microsoft.com/office/drawing/2014/main" id="{2FBF3669-7AD1-43B2-AAD4-A14CD279B175}"/>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58" name="CasellaDiTesto 57">
            <a:extLst>
              <a:ext uri="{FF2B5EF4-FFF2-40B4-BE49-F238E27FC236}">
                <a16:creationId xmlns:a16="http://schemas.microsoft.com/office/drawing/2014/main" id="{F480250E-4C0D-4D1D-A3BC-FA0A275E2CF4}"/>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graphicFrame>
        <p:nvGraphicFramePr>
          <p:cNvPr id="59" name="Tabella 58">
            <a:extLst>
              <a:ext uri="{FF2B5EF4-FFF2-40B4-BE49-F238E27FC236}">
                <a16:creationId xmlns:a16="http://schemas.microsoft.com/office/drawing/2014/main" id="{AA77C7BE-A10C-46CA-B721-2438DB41C517}"/>
              </a:ext>
            </a:extLst>
          </p:cNvPr>
          <p:cNvGraphicFramePr>
            <a:graphicFrameLocks noGrp="1"/>
          </p:cNvGraphicFramePr>
          <p:nvPr>
            <p:extLst>
              <p:ext uri="{D42A27DB-BD31-4B8C-83A1-F6EECF244321}">
                <p14:modId xmlns:p14="http://schemas.microsoft.com/office/powerpoint/2010/main" val="1222760698"/>
              </p:ext>
            </p:extLst>
          </p:nvPr>
        </p:nvGraphicFramePr>
        <p:xfrm>
          <a:off x="11147607" y="3147844"/>
          <a:ext cx="648000" cy="250061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357230">
                <a:tc>
                  <a:txBody>
                    <a:bodyPr/>
                    <a:lstStyle/>
                    <a:p>
                      <a:pPr algn="ctr" fontAlgn="ctr"/>
                      <a:r>
                        <a:rPr lang="it-IT" sz="1600" b="1" i="0" u="none" strike="noStrike">
                          <a:solidFill>
                            <a:srgbClr val="F79646"/>
                          </a:solidFill>
                          <a:effectLst/>
                          <a:latin typeface="Century Gothic" panose="020B0502020202020204" pitchFamily="34" charset="0"/>
                        </a:rPr>
                        <a:t>33</a:t>
                      </a:r>
                    </a:p>
                  </a:txBody>
                  <a:tcPr marL="7620" marR="7620" marT="7620" marB="0" anchor="ctr"/>
                </a:tc>
                <a:extLst>
                  <a:ext uri="{0D108BD9-81ED-4DB2-BD59-A6C34878D82A}">
                    <a16:rowId xmlns:a16="http://schemas.microsoft.com/office/drawing/2014/main" val="384464165"/>
                  </a:ext>
                </a:extLst>
              </a:tr>
              <a:tr h="357230">
                <a:tc>
                  <a:txBody>
                    <a:bodyPr/>
                    <a:lstStyle/>
                    <a:p>
                      <a:pPr algn="ctr" fontAlgn="ctr"/>
                      <a:r>
                        <a:rPr lang="it-IT" sz="1600" b="1" i="0" u="none" strike="noStrike">
                          <a:solidFill>
                            <a:srgbClr val="F79646"/>
                          </a:solidFill>
                          <a:effectLst/>
                          <a:latin typeface="Century Gothic" panose="020B0502020202020204" pitchFamily="34" charset="0"/>
                        </a:rPr>
                        <a:t>35</a:t>
                      </a:r>
                    </a:p>
                  </a:txBody>
                  <a:tcPr marL="7620" marR="7620" marT="7620" marB="0" anchor="ctr"/>
                </a:tc>
                <a:extLst>
                  <a:ext uri="{0D108BD9-81ED-4DB2-BD59-A6C34878D82A}">
                    <a16:rowId xmlns:a16="http://schemas.microsoft.com/office/drawing/2014/main" val="51798999"/>
                  </a:ext>
                </a:extLst>
              </a:tr>
              <a:tr h="357230">
                <a:tc>
                  <a:txBody>
                    <a:bodyPr/>
                    <a:lstStyle/>
                    <a:p>
                      <a:pPr algn="ctr" fontAlgn="ctr"/>
                      <a:r>
                        <a:rPr lang="it-IT" sz="1600" b="1" i="0" u="none" strike="noStrike">
                          <a:solidFill>
                            <a:srgbClr val="F79646"/>
                          </a:solidFill>
                          <a:effectLst/>
                          <a:latin typeface="Century Gothic" panose="020B0502020202020204" pitchFamily="34" charset="0"/>
                        </a:rPr>
                        <a:t>34</a:t>
                      </a:r>
                    </a:p>
                  </a:txBody>
                  <a:tcPr marL="7620" marR="7620" marT="7620" marB="0" anchor="ctr"/>
                </a:tc>
                <a:extLst>
                  <a:ext uri="{0D108BD9-81ED-4DB2-BD59-A6C34878D82A}">
                    <a16:rowId xmlns:a16="http://schemas.microsoft.com/office/drawing/2014/main" val="2113083857"/>
                  </a:ext>
                </a:extLst>
              </a:tr>
              <a:tr h="357230">
                <a:tc>
                  <a:txBody>
                    <a:bodyPr/>
                    <a:lstStyle/>
                    <a:p>
                      <a:pPr algn="ctr" fontAlgn="ctr"/>
                      <a:r>
                        <a:rPr lang="it-IT" sz="1600" b="1" i="0" u="none" strike="noStrike">
                          <a:solidFill>
                            <a:srgbClr val="F79646"/>
                          </a:solidFill>
                          <a:effectLst/>
                          <a:latin typeface="Century Gothic" panose="020B0502020202020204" pitchFamily="34" charset="0"/>
                        </a:rPr>
                        <a:t>36</a:t>
                      </a:r>
                    </a:p>
                  </a:txBody>
                  <a:tcPr marL="7620" marR="7620" marT="7620" marB="0" anchor="ctr"/>
                </a:tc>
                <a:extLst>
                  <a:ext uri="{0D108BD9-81ED-4DB2-BD59-A6C34878D82A}">
                    <a16:rowId xmlns:a16="http://schemas.microsoft.com/office/drawing/2014/main" val="1777035430"/>
                  </a:ext>
                </a:extLst>
              </a:tr>
              <a:tr h="357230">
                <a:tc>
                  <a:txBody>
                    <a:bodyPr/>
                    <a:lstStyle/>
                    <a:p>
                      <a:pPr algn="ctr" fontAlgn="ctr"/>
                      <a:r>
                        <a:rPr lang="it-IT" sz="1600" b="1" i="0" u="none" strike="noStrike">
                          <a:solidFill>
                            <a:srgbClr val="F79646"/>
                          </a:solidFill>
                          <a:effectLst/>
                          <a:latin typeface="Century Gothic" panose="020B0502020202020204" pitchFamily="34" charset="0"/>
                        </a:rPr>
                        <a:t>35</a:t>
                      </a:r>
                    </a:p>
                  </a:txBody>
                  <a:tcPr marL="7620" marR="7620" marT="7620" marB="0" anchor="ctr"/>
                </a:tc>
                <a:extLst>
                  <a:ext uri="{0D108BD9-81ED-4DB2-BD59-A6C34878D82A}">
                    <a16:rowId xmlns:a16="http://schemas.microsoft.com/office/drawing/2014/main" val="2964193220"/>
                  </a:ext>
                </a:extLst>
              </a:tr>
              <a:tr h="357230">
                <a:tc>
                  <a:txBody>
                    <a:bodyPr/>
                    <a:lstStyle/>
                    <a:p>
                      <a:pPr algn="ctr" fontAlgn="ctr"/>
                      <a:r>
                        <a:rPr lang="it-IT" sz="1600" b="1" i="0" u="none" strike="noStrike">
                          <a:solidFill>
                            <a:srgbClr val="F79646"/>
                          </a:solidFill>
                          <a:effectLst/>
                          <a:latin typeface="Century Gothic" panose="020B0502020202020204" pitchFamily="34" charset="0"/>
                        </a:rPr>
                        <a:t>35</a:t>
                      </a:r>
                    </a:p>
                  </a:txBody>
                  <a:tcPr marL="7620" marR="7620" marT="7620" marB="0" anchor="ctr"/>
                </a:tc>
                <a:extLst>
                  <a:ext uri="{0D108BD9-81ED-4DB2-BD59-A6C34878D82A}">
                    <a16:rowId xmlns:a16="http://schemas.microsoft.com/office/drawing/2014/main" val="3083891687"/>
                  </a:ext>
                </a:extLst>
              </a:tr>
            </a:tbl>
          </a:graphicData>
        </a:graphic>
      </p:graphicFrame>
      <p:sp>
        <p:nvSpPr>
          <p:cNvPr id="26" name="Ovale 25">
            <a:extLst>
              <a:ext uri="{FF2B5EF4-FFF2-40B4-BE49-F238E27FC236}">
                <a16:creationId xmlns:a16="http://schemas.microsoft.com/office/drawing/2014/main" id="{0DBFD914-7E9C-4A56-909C-C30C414CA7E6}"/>
              </a:ext>
            </a:extLst>
          </p:cNvPr>
          <p:cNvSpPr/>
          <p:nvPr/>
        </p:nvSpPr>
        <p:spPr bwMode="auto">
          <a:xfrm>
            <a:off x="10219506" y="4932024"/>
            <a:ext cx="647998" cy="752404"/>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5" name="Titolo 1">
            <a:extLst>
              <a:ext uri="{FF2B5EF4-FFF2-40B4-BE49-F238E27FC236}">
                <a16:creationId xmlns:a16="http://schemas.microsoft.com/office/drawing/2014/main" id="{008DAE90-CA62-490B-948C-8E6DA9486664}"/>
              </a:ext>
            </a:extLst>
          </p:cNvPr>
          <p:cNvSpPr txBox="1">
            <a:spLocks/>
          </p:cNvSpPr>
          <p:nvPr/>
        </p:nvSpPr>
        <p:spPr>
          <a:xfrm>
            <a:off x="423287" y="1815998"/>
            <a:ext cx="5891787"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GARANZIE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cxnSp>
        <p:nvCxnSpPr>
          <p:cNvPr id="32" name="Connettore diritto 31">
            <a:extLst>
              <a:ext uri="{FF2B5EF4-FFF2-40B4-BE49-F238E27FC236}">
                <a16:creationId xmlns:a16="http://schemas.microsoft.com/office/drawing/2014/main" id="{17D7AB2C-D054-48DA-BFAC-8C656844D471}"/>
              </a:ext>
            </a:extLst>
          </p:cNvPr>
          <p:cNvCxnSpPr>
            <a:cxnSpLocks/>
          </p:cNvCxnSpPr>
          <p:nvPr/>
        </p:nvCxnSpPr>
        <p:spPr bwMode="auto">
          <a:xfrm>
            <a:off x="7248128" y="1835048"/>
            <a:ext cx="0" cy="3996000"/>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34" name="Elemento grafico 33" descr="Freccia linea: curva antioraria">
            <a:extLst>
              <a:ext uri="{FF2B5EF4-FFF2-40B4-BE49-F238E27FC236}">
                <a16:creationId xmlns:a16="http://schemas.microsoft.com/office/drawing/2014/main" id="{C1DFE103-ED24-4949-AF31-8951F99820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264157" flipH="1">
            <a:off x="6227313" y="3078248"/>
            <a:ext cx="899478" cy="914400"/>
          </a:xfrm>
          <a:prstGeom prst="rect">
            <a:avLst/>
          </a:prstGeom>
        </p:spPr>
      </p:pic>
      <p:sp>
        <p:nvSpPr>
          <p:cNvPr id="36" name="CasellaDiTesto 9">
            <a:extLst>
              <a:ext uri="{FF2B5EF4-FFF2-40B4-BE49-F238E27FC236}">
                <a16:creationId xmlns:a16="http://schemas.microsoft.com/office/drawing/2014/main" id="{6C18A9B8-10CC-4243-8F14-0D6D126ACA6A}"/>
              </a:ext>
            </a:extLst>
          </p:cNvPr>
          <p:cNvSpPr txBox="1">
            <a:spLocks noChangeArrowheads="1"/>
          </p:cNvSpPr>
          <p:nvPr/>
        </p:nvSpPr>
        <p:spPr bwMode="auto">
          <a:xfrm>
            <a:off x="7339534" y="1797318"/>
            <a:ext cx="4586972" cy="109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a:latin typeface="Century Gothic" panose="020B0502020202020204" pitchFamily="34" charset="0"/>
              </a:rPr>
              <a:t>Per quanto concerne l’offerta dei fidi o dei finanziamenti da parte delle banche negli ultimi tre mesi, ritiene che la situazione sia migliorata, rimasta invariata o peggiorata con riferimento alle garanzie richieste?</a:t>
            </a:r>
            <a:endParaRPr lang="it-IT" altLang="it-IT" sz="1300" b="0">
              <a:solidFill>
                <a:schemeClr val="accent2"/>
              </a:solidFill>
              <a:latin typeface="Century Gothic" panose="020B0502020202020204" pitchFamily="34" charset="0"/>
            </a:endParaRPr>
          </a:p>
        </p:txBody>
      </p:sp>
      <p:cxnSp>
        <p:nvCxnSpPr>
          <p:cNvPr id="21" name="Connettore diritto 20">
            <a:extLst>
              <a:ext uri="{FF2B5EF4-FFF2-40B4-BE49-F238E27FC236}">
                <a16:creationId xmlns:a16="http://schemas.microsoft.com/office/drawing/2014/main" id="{37EE3711-D69F-4977-A135-09D9589430C3}"/>
              </a:ext>
            </a:extLst>
          </p:cNvPr>
          <p:cNvCxnSpPr/>
          <p:nvPr/>
        </p:nvCxnSpPr>
        <p:spPr bwMode="auto">
          <a:xfrm>
            <a:off x="5114455"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22" name="Rettangolo 21">
            <a:extLst>
              <a:ext uri="{FF2B5EF4-FFF2-40B4-BE49-F238E27FC236}">
                <a16:creationId xmlns:a16="http://schemas.microsoft.com/office/drawing/2014/main" id="{111DED98-18E4-48D2-9D60-1DD3A0E96BF9}"/>
              </a:ext>
            </a:extLst>
          </p:cNvPr>
          <p:cNvSpPr/>
          <p:nvPr/>
        </p:nvSpPr>
        <p:spPr>
          <a:xfrm>
            <a:off x="4084854" y="247847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
        <p:nvSpPr>
          <p:cNvPr id="23" name="Text Box 49">
            <a:extLst>
              <a:ext uri="{FF2B5EF4-FFF2-40B4-BE49-F238E27FC236}">
                <a16:creationId xmlns:a16="http://schemas.microsoft.com/office/drawing/2014/main" id="{861CCBE4-A48A-4DFD-827A-AC5C5E4F990A}"/>
              </a:ext>
            </a:extLst>
          </p:cNvPr>
          <p:cNvSpPr txBox="1">
            <a:spLocks noChangeArrowheads="1"/>
          </p:cNvSpPr>
          <p:nvPr/>
        </p:nvSpPr>
        <p:spPr bwMode="auto">
          <a:xfrm>
            <a:off x="335360" y="6060923"/>
            <a:ext cx="11665296" cy="536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818 casi. Esclusivamente le imprese che hanno dei fidi o finanziamenti da oltre tre mesi. </a:t>
            </a:r>
            <a:r>
              <a:rPr lang="it-IT" altLang="ja-JP" sz="900" b="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a:latin typeface="Century Gothic" panose="020B0502020202020204" pitchFamily="34" charset="0"/>
              </a:rPr>
              <a:t>I dati sono riportati all’universo.	</a:t>
            </a:r>
            <a:endParaRPr lang="it-IT" altLang="it-IT" sz="900">
              <a:latin typeface="Century Gothic" panose="020B0502020202020204" pitchFamily="34" charset="0"/>
            </a:endParaRPr>
          </a:p>
        </p:txBody>
      </p:sp>
      <p:sp>
        <p:nvSpPr>
          <p:cNvPr id="24" name="CasellaDiTesto 9">
            <a:extLst>
              <a:ext uri="{FF2B5EF4-FFF2-40B4-BE49-F238E27FC236}">
                <a16:creationId xmlns:a16="http://schemas.microsoft.com/office/drawing/2014/main" id="{1E64AE3D-CC27-4592-A719-7C01A0B8B57C}"/>
              </a:ext>
            </a:extLst>
          </p:cNvPr>
          <p:cNvSpPr txBox="1">
            <a:spLocks noChangeArrowheads="1"/>
          </p:cNvSpPr>
          <p:nvPr/>
        </p:nvSpPr>
        <p:spPr bwMode="auto">
          <a:xfrm>
            <a:off x="849872" y="3613319"/>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pic>
        <p:nvPicPr>
          <p:cNvPr id="4" name="Immagine 3">
            <a:extLst>
              <a:ext uri="{FF2B5EF4-FFF2-40B4-BE49-F238E27FC236}">
                <a16:creationId xmlns:a16="http://schemas.microsoft.com/office/drawing/2014/main" id="{D83F95FA-5401-43AA-B06C-9366586F79A3}"/>
              </a:ext>
            </a:extLst>
          </p:cNvPr>
          <p:cNvPicPr>
            <a:picLocks noChangeAspect="1"/>
          </p:cNvPicPr>
          <p:nvPr/>
        </p:nvPicPr>
        <p:blipFill>
          <a:blip r:embed="rId4"/>
          <a:stretch>
            <a:fillRect/>
          </a:stretch>
        </p:blipFill>
        <p:spPr>
          <a:xfrm>
            <a:off x="424800" y="2278800"/>
            <a:ext cx="6037635" cy="3092400"/>
          </a:xfrm>
          <a:prstGeom prst="rect">
            <a:avLst/>
          </a:prstGeom>
        </p:spPr>
      </p:pic>
    </p:spTree>
    <p:extLst>
      <p:ext uri="{BB962C8B-B14F-4D97-AF65-F5344CB8AC3E}">
        <p14:creationId xmlns:p14="http://schemas.microsoft.com/office/powerpoint/2010/main" val="1442963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olo 1">
            <a:extLst>
              <a:ext uri="{FF2B5EF4-FFF2-40B4-BE49-F238E27FC236}">
                <a16:creationId xmlns:a16="http://schemas.microsoft.com/office/drawing/2014/main" id="{022DB523-2F02-4586-A69F-BE73338A22BD}"/>
              </a:ext>
            </a:extLst>
          </p:cNvPr>
          <p:cNvSpPr txBox="1">
            <a:spLocks/>
          </p:cNvSpPr>
          <p:nvPr/>
        </p:nvSpPr>
        <p:spPr>
          <a:xfrm>
            <a:off x="335360" y="248643"/>
            <a:ext cx="11593288" cy="747994"/>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Costo dei servizi bancari | </a:t>
            </a:r>
            <a:r>
              <a:rPr lang="it-IT" sz="2200" dirty="0">
                <a:latin typeface="Century Gothic" panose="020B0502020202020204" pitchFamily="34" charset="0"/>
                <a:ea typeface="+mj-ea"/>
                <a:cs typeface="Arial"/>
              </a:rPr>
              <a:t>Peggiora il giudizio delle imprese del terziario del FVG circa il costo dei servizi bancari nel complesso.</a:t>
            </a:r>
            <a:endParaRPr lang="it-IT" sz="2200" b="0" dirty="0">
              <a:solidFill>
                <a:srgbClr val="FF0000"/>
              </a:solidFill>
              <a:latin typeface="Century Gothic" panose="020B0502020202020204" pitchFamily="34" charset="0"/>
              <a:ea typeface="+mj-ea"/>
              <a:cs typeface="Arial"/>
            </a:endParaRPr>
          </a:p>
        </p:txBody>
      </p:sp>
      <p:sp>
        <p:nvSpPr>
          <p:cNvPr id="37" name="Text Box 49">
            <a:extLst>
              <a:ext uri="{FF2B5EF4-FFF2-40B4-BE49-F238E27FC236}">
                <a16:creationId xmlns:a16="http://schemas.microsoft.com/office/drawing/2014/main" id="{1EBD3773-8D11-4D5A-88A3-900B2195F438}"/>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a:t>
            </a:r>
            <a:r>
              <a:rPr lang="it-IT" altLang="ja-JP" sz="900" b="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a:latin typeface="Century Gothic" panose="020B0502020202020204" pitchFamily="34" charset="0"/>
              </a:rPr>
              <a:t>I dati sono riportati all’universo.	</a:t>
            </a:r>
            <a:endParaRPr lang="it-IT" altLang="it-IT" sz="900">
              <a:latin typeface="Century Gothic" panose="020B0502020202020204" pitchFamily="34" charset="0"/>
            </a:endParaRPr>
          </a:p>
        </p:txBody>
      </p:sp>
      <p:sp>
        <p:nvSpPr>
          <p:cNvPr id="69" name="CasellaDiTesto 9">
            <a:extLst>
              <a:ext uri="{FF2B5EF4-FFF2-40B4-BE49-F238E27FC236}">
                <a16:creationId xmlns:a16="http://schemas.microsoft.com/office/drawing/2014/main" id="{68264336-77C3-46B0-9EE0-E5B25C8868A2}"/>
              </a:ext>
            </a:extLst>
          </p:cNvPr>
          <p:cNvSpPr txBox="1">
            <a:spLocks noChangeArrowheads="1"/>
          </p:cNvSpPr>
          <p:nvPr/>
        </p:nvSpPr>
        <p:spPr bwMode="auto">
          <a:xfrm>
            <a:off x="1544154" y="4371201"/>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graphicFrame>
        <p:nvGraphicFramePr>
          <p:cNvPr id="75" name="Tabella 11">
            <a:extLst>
              <a:ext uri="{FF2B5EF4-FFF2-40B4-BE49-F238E27FC236}">
                <a16:creationId xmlns:a16="http://schemas.microsoft.com/office/drawing/2014/main" id="{D74AB7F6-FE99-4EAE-98DE-F37122BB52DB}"/>
              </a:ext>
            </a:extLst>
          </p:cNvPr>
          <p:cNvGraphicFramePr>
            <a:graphicFrameLocks noGrp="1"/>
          </p:cNvGraphicFramePr>
          <p:nvPr>
            <p:extLst>
              <p:ext uri="{D42A27DB-BD31-4B8C-83A1-F6EECF244321}">
                <p14:modId xmlns:p14="http://schemas.microsoft.com/office/powerpoint/2010/main" val="1550068908"/>
              </p:ext>
            </p:extLst>
          </p:nvPr>
        </p:nvGraphicFramePr>
        <p:xfrm>
          <a:off x="7526635" y="3147844"/>
          <a:ext cx="3321605" cy="250061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357230">
                <a:tc>
                  <a:txBody>
                    <a:bodyPr/>
                    <a:lstStyle/>
                    <a:p>
                      <a:pPr algn="l" fontAlgn="ctr"/>
                      <a:r>
                        <a:rPr lang="it-IT" sz="1200" b="1" i="0" u="none" strike="noStrike">
                          <a:effectLst/>
                          <a:latin typeface="Century Gothic" panose="020B0502020202020204" pitchFamily="34" charset="0"/>
                        </a:rPr>
                        <a:t>MAR ’20</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3%</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84%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13%</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45</a:t>
                      </a:r>
                    </a:p>
                  </a:txBody>
                  <a:tcPr marL="7620" marR="7620" marT="7620" marB="0" anchor="ctr"/>
                </a:tc>
                <a:extLst>
                  <a:ext uri="{0D108BD9-81ED-4DB2-BD59-A6C34878D82A}">
                    <a16:rowId xmlns:a16="http://schemas.microsoft.com/office/drawing/2014/main" val="2739780088"/>
                  </a:ext>
                </a:extLst>
              </a:tr>
              <a:tr h="357230">
                <a:tc>
                  <a:txBody>
                    <a:bodyPr/>
                    <a:lstStyle/>
                    <a:p>
                      <a:pPr algn="l" fontAlgn="ctr"/>
                      <a:r>
                        <a:rPr lang="it-IT" sz="1200" b="1" i="0" u="none" strike="noStrike">
                          <a:effectLst/>
                          <a:latin typeface="Century Gothic" panose="020B0502020202020204" pitchFamily="34" charset="0"/>
                        </a:rPr>
                        <a:t>GIU ’20</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2%</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78%</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20%</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41</a:t>
                      </a:r>
                    </a:p>
                  </a:txBody>
                  <a:tcPr marL="7620" marR="7620" marT="7620" marB="0" anchor="ctr"/>
                </a:tc>
                <a:extLst>
                  <a:ext uri="{0D108BD9-81ED-4DB2-BD59-A6C34878D82A}">
                    <a16:rowId xmlns:a16="http://schemas.microsoft.com/office/drawing/2014/main" val="2546973793"/>
                  </a:ext>
                </a:extLst>
              </a:tr>
              <a:tr h="357230">
                <a:tc>
                  <a:txBody>
                    <a:bodyPr/>
                    <a:lstStyle/>
                    <a:p>
                      <a:pPr algn="l" fontAlgn="ctr"/>
                      <a:r>
                        <a:rPr lang="it-IT" sz="1200" b="1" i="0" u="none" strike="noStrike">
                          <a:effectLst/>
                          <a:latin typeface="Century Gothic" panose="020B0502020202020204" pitchFamily="34" charset="0"/>
                        </a:rPr>
                        <a:t>SET ’20</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2%</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68%</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30%</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36</a:t>
                      </a:r>
                    </a:p>
                  </a:txBody>
                  <a:tcPr marL="7620" marR="7620" marT="7620" marB="0" anchor="ctr"/>
                </a:tc>
                <a:extLst>
                  <a:ext uri="{0D108BD9-81ED-4DB2-BD59-A6C34878D82A}">
                    <a16:rowId xmlns:a16="http://schemas.microsoft.com/office/drawing/2014/main" val="3752504863"/>
                  </a:ext>
                </a:extLst>
              </a:tr>
              <a:tr h="357230">
                <a:tc>
                  <a:txBody>
                    <a:bodyPr/>
                    <a:lstStyle/>
                    <a:p>
                      <a:pPr algn="l" fontAlgn="ctr"/>
                      <a:r>
                        <a:rPr lang="it-IT" sz="1200" b="1" i="0" u="none" strike="noStrike">
                          <a:effectLst/>
                          <a:latin typeface="Century Gothic" panose="020B0502020202020204" pitchFamily="34" charset="0"/>
                        </a:rPr>
                        <a:t>DIC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67%</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32%</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34</a:t>
                      </a:r>
                    </a:p>
                  </a:txBody>
                  <a:tcPr marL="7620" marR="7620" marT="7620" marB="0" anchor="ctr"/>
                </a:tc>
                <a:extLst>
                  <a:ext uri="{0D108BD9-81ED-4DB2-BD59-A6C34878D82A}">
                    <a16:rowId xmlns:a16="http://schemas.microsoft.com/office/drawing/2014/main" val="4271376257"/>
                  </a:ext>
                </a:extLst>
              </a:tr>
              <a:tr h="357230">
                <a:tc>
                  <a:txBody>
                    <a:bodyPr/>
                    <a:lstStyle/>
                    <a:p>
                      <a:pPr algn="l" fontAlgn="ctr"/>
                      <a:r>
                        <a:rPr lang="it-IT" sz="1200" b="1" i="0" u="none" strike="noStrike">
                          <a:effectLst/>
                          <a:latin typeface="Century Gothic" panose="020B0502020202020204" pitchFamily="34" charset="0"/>
                        </a:rPr>
                        <a:t>MAR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35%</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33</a:t>
                      </a:r>
                    </a:p>
                  </a:txBody>
                  <a:tcPr marL="7620" marR="7620" marT="7620" marB="0" anchor="ctr"/>
                </a:tc>
                <a:extLst>
                  <a:ext uri="{0D108BD9-81ED-4DB2-BD59-A6C34878D82A}">
                    <a16:rowId xmlns:a16="http://schemas.microsoft.com/office/drawing/2014/main" val="3559385142"/>
                  </a:ext>
                </a:extLst>
              </a:tr>
              <a:tr h="357230">
                <a:tc>
                  <a:txBody>
                    <a:bodyPr/>
                    <a:lstStyle/>
                    <a:p>
                      <a:pPr algn="l" fontAlgn="ctr"/>
                      <a:r>
                        <a:rPr lang="it-IT" sz="1200" b="1" i="0" u="none" strike="noStrike">
                          <a:effectLst/>
                          <a:latin typeface="Century Gothic" panose="020B0502020202020204" pitchFamily="34" charset="0"/>
                        </a:rPr>
                        <a:t>GIU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2%</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60%</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38%</a:t>
                      </a:r>
                    </a:p>
                  </a:txBody>
                  <a:tcPr marL="7620" marR="7620" marT="7620" marB="0" anchor="ctr"/>
                </a:tc>
                <a:tc>
                  <a:txBody>
                    <a:bodyPr/>
                    <a:lstStyle/>
                    <a:p>
                      <a:pPr algn="ctr" fontAlgn="ctr"/>
                      <a:r>
                        <a:rPr lang="it-IT" sz="1600" b="1" i="0" u="none" strike="noStrike" dirty="0">
                          <a:solidFill>
                            <a:srgbClr val="1F497D"/>
                          </a:solidFill>
                          <a:effectLst/>
                          <a:latin typeface="Century Gothic" panose="020B0502020202020204" pitchFamily="34" charset="0"/>
                        </a:rPr>
                        <a:t>32</a:t>
                      </a:r>
                    </a:p>
                  </a:txBody>
                  <a:tcPr marL="7620" marR="7620" marT="7620" marB="0" anchor="ctr"/>
                </a:tc>
                <a:extLst>
                  <a:ext uri="{0D108BD9-81ED-4DB2-BD59-A6C34878D82A}">
                    <a16:rowId xmlns:a16="http://schemas.microsoft.com/office/drawing/2014/main" val="3790754751"/>
                  </a:ext>
                </a:extLst>
              </a:tr>
            </a:tbl>
          </a:graphicData>
        </a:graphic>
      </p:graphicFrame>
      <p:cxnSp>
        <p:nvCxnSpPr>
          <p:cNvPr id="76" name="Connettore 2 75">
            <a:extLst>
              <a:ext uri="{FF2B5EF4-FFF2-40B4-BE49-F238E27FC236}">
                <a16:creationId xmlns:a16="http://schemas.microsoft.com/office/drawing/2014/main" id="{478E71D2-1E05-41FA-8D05-07B847950393}"/>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7" name="CasellaDiTesto 76">
            <a:extLst>
              <a:ext uri="{FF2B5EF4-FFF2-40B4-BE49-F238E27FC236}">
                <a16:creationId xmlns:a16="http://schemas.microsoft.com/office/drawing/2014/main" id="{B6D76B3D-94AE-4814-BBFA-2C2413FD83E4}"/>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78" name="Connettore 2 77">
            <a:extLst>
              <a:ext uri="{FF2B5EF4-FFF2-40B4-BE49-F238E27FC236}">
                <a16:creationId xmlns:a16="http://schemas.microsoft.com/office/drawing/2014/main" id="{F3E0E3DC-A109-4AAB-B775-60A919D247E5}"/>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9" name="CasellaDiTesto 78">
            <a:extLst>
              <a:ext uri="{FF2B5EF4-FFF2-40B4-BE49-F238E27FC236}">
                <a16:creationId xmlns:a16="http://schemas.microsoft.com/office/drawing/2014/main" id="{78CC4BF4-C52B-4E89-A894-E5ED137D7B52}"/>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graphicFrame>
        <p:nvGraphicFramePr>
          <p:cNvPr id="80" name="Tabella 79">
            <a:extLst>
              <a:ext uri="{FF2B5EF4-FFF2-40B4-BE49-F238E27FC236}">
                <a16:creationId xmlns:a16="http://schemas.microsoft.com/office/drawing/2014/main" id="{62FB43BA-FC2D-4464-8B3D-21CCCA3E850A}"/>
              </a:ext>
            </a:extLst>
          </p:cNvPr>
          <p:cNvGraphicFramePr>
            <a:graphicFrameLocks noGrp="1"/>
          </p:cNvGraphicFramePr>
          <p:nvPr>
            <p:extLst>
              <p:ext uri="{D42A27DB-BD31-4B8C-83A1-F6EECF244321}">
                <p14:modId xmlns:p14="http://schemas.microsoft.com/office/powerpoint/2010/main" val="1989531695"/>
              </p:ext>
            </p:extLst>
          </p:nvPr>
        </p:nvGraphicFramePr>
        <p:xfrm>
          <a:off x="11147607" y="3147844"/>
          <a:ext cx="648000" cy="250061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357230">
                <a:tc>
                  <a:txBody>
                    <a:bodyPr/>
                    <a:lstStyle/>
                    <a:p>
                      <a:pPr algn="ctr" fontAlgn="ctr"/>
                      <a:r>
                        <a:rPr lang="it-IT" sz="1600" b="1" i="0" u="none" strike="noStrike">
                          <a:solidFill>
                            <a:srgbClr val="F79646"/>
                          </a:solidFill>
                          <a:effectLst/>
                          <a:latin typeface="Century Gothic" panose="020B0502020202020204" pitchFamily="34" charset="0"/>
                        </a:rPr>
                        <a:t>43</a:t>
                      </a:r>
                    </a:p>
                  </a:txBody>
                  <a:tcPr marL="7620" marR="7620" marT="7620" marB="0" anchor="ctr"/>
                </a:tc>
                <a:extLst>
                  <a:ext uri="{0D108BD9-81ED-4DB2-BD59-A6C34878D82A}">
                    <a16:rowId xmlns:a16="http://schemas.microsoft.com/office/drawing/2014/main" val="384464165"/>
                  </a:ext>
                </a:extLst>
              </a:tr>
              <a:tr h="357230">
                <a:tc>
                  <a:txBody>
                    <a:bodyPr/>
                    <a:lstStyle/>
                    <a:p>
                      <a:pPr algn="ctr" fontAlgn="ctr"/>
                      <a:r>
                        <a:rPr lang="it-IT" sz="1600" b="1" i="0" u="none" strike="noStrike">
                          <a:solidFill>
                            <a:srgbClr val="F79646"/>
                          </a:solidFill>
                          <a:effectLst/>
                          <a:latin typeface="Century Gothic" panose="020B0502020202020204" pitchFamily="34" charset="0"/>
                        </a:rPr>
                        <a:t>45</a:t>
                      </a:r>
                    </a:p>
                  </a:txBody>
                  <a:tcPr marL="7620" marR="7620" marT="7620" marB="0" anchor="ctr"/>
                </a:tc>
                <a:extLst>
                  <a:ext uri="{0D108BD9-81ED-4DB2-BD59-A6C34878D82A}">
                    <a16:rowId xmlns:a16="http://schemas.microsoft.com/office/drawing/2014/main" val="51798999"/>
                  </a:ext>
                </a:extLst>
              </a:tr>
              <a:tr h="357230">
                <a:tc>
                  <a:txBody>
                    <a:bodyPr/>
                    <a:lstStyle/>
                    <a:p>
                      <a:pPr algn="ctr" fontAlgn="ctr"/>
                      <a:r>
                        <a:rPr lang="it-IT" sz="1600" b="1" i="0" u="none" strike="noStrike">
                          <a:solidFill>
                            <a:srgbClr val="F79646"/>
                          </a:solidFill>
                          <a:effectLst/>
                          <a:latin typeface="Century Gothic" panose="020B0502020202020204" pitchFamily="34" charset="0"/>
                        </a:rPr>
                        <a:t>43</a:t>
                      </a:r>
                    </a:p>
                  </a:txBody>
                  <a:tcPr marL="7620" marR="7620" marT="7620" marB="0" anchor="ctr"/>
                </a:tc>
                <a:extLst>
                  <a:ext uri="{0D108BD9-81ED-4DB2-BD59-A6C34878D82A}">
                    <a16:rowId xmlns:a16="http://schemas.microsoft.com/office/drawing/2014/main" val="2113083857"/>
                  </a:ext>
                </a:extLst>
              </a:tr>
              <a:tr h="357230">
                <a:tc>
                  <a:txBody>
                    <a:bodyPr/>
                    <a:lstStyle/>
                    <a:p>
                      <a:pPr algn="ctr" fontAlgn="ctr"/>
                      <a:r>
                        <a:rPr lang="it-IT" sz="1600" b="1" i="0" u="none" strike="noStrike">
                          <a:solidFill>
                            <a:srgbClr val="F79646"/>
                          </a:solidFill>
                          <a:effectLst/>
                          <a:latin typeface="Century Gothic" panose="020B0502020202020204" pitchFamily="34" charset="0"/>
                        </a:rPr>
                        <a:t>37</a:t>
                      </a:r>
                    </a:p>
                  </a:txBody>
                  <a:tcPr marL="7620" marR="7620" marT="7620" marB="0" anchor="ctr"/>
                </a:tc>
                <a:extLst>
                  <a:ext uri="{0D108BD9-81ED-4DB2-BD59-A6C34878D82A}">
                    <a16:rowId xmlns:a16="http://schemas.microsoft.com/office/drawing/2014/main" val="1777035430"/>
                  </a:ext>
                </a:extLst>
              </a:tr>
              <a:tr h="357230">
                <a:tc>
                  <a:txBody>
                    <a:bodyPr/>
                    <a:lstStyle/>
                    <a:p>
                      <a:pPr algn="ctr" fontAlgn="ctr"/>
                      <a:r>
                        <a:rPr lang="it-IT" sz="1600" b="1" i="0" u="none" strike="noStrike">
                          <a:solidFill>
                            <a:srgbClr val="F79646"/>
                          </a:solidFill>
                          <a:effectLst/>
                          <a:latin typeface="Century Gothic" panose="020B0502020202020204" pitchFamily="34" charset="0"/>
                        </a:rPr>
                        <a:t>36</a:t>
                      </a:r>
                    </a:p>
                  </a:txBody>
                  <a:tcPr marL="7620" marR="7620" marT="7620" marB="0" anchor="ctr"/>
                </a:tc>
                <a:extLst>
                  <a:ext uri="{0D108BD9-81ED-4DB2-BD59-A6C34878D82A}">
                    <a16:rowId xmlns:a16="http://schemas.microsoft.com/office/drawing/2014/main" val="2964193220"/>
                  </a:ext>
                </a:extLst>
              </a:tr>
              <a:tr h="357230">
                <a:tc>
                  <a:txBody>
                    <a:bodyPr/>
                    <a:lstStyle/>
                    <a:p>
                      <a:pPr algn="ctr" fontAlgn="ctr"/>
                      <a:r>
                        <a:rPr lang="it-IT" sz="1600" b="1" i="0" u="none" strike="noStrike">
                          <a:solidFill>
                            <a:srgbClr val="F79646"/>
                          </a:solidFill>
                          <a:effectLst/>
                          <a:latin typeface="Century Gothic" panose="020B0502020202020204" pitchFamily="34" charset="0"/>
                        </a:rPr>
                        <a:t>34</a:t>
                      </a:r>
                    </a:p>
                  </a:txBody>
                  <a:tcPr marL="7620" marR="7620" marT="7620" marB="0" anchor="ctr"/>
                </a:tc>
                <a:extLst>
                  <a:ext uri="{0D108BD9-81ED-4DB2-BD59-A6C34878D82A}">
                    <a16:rowId xmlns:a16="http://schemas.microsoft.com/office/drawing/2014/main" val="3083891687"/>
                  </a:ext>
                </a:extLst>
              </a:tr>
            </a:tbl>
          </a:graphicData>
        </a:graphic>
      </p:graphicFrame>
      <p:sp>
        <p:nvSpPr>
          <p:cNvPr id="26" name="Ovale 25">
            <a:extLst>
              <a:ext uri="{FF2B5EF4-FFF2-40B4-BE49-F238E27FC236}">
                <a16:creationId xmlns:a16="http://schemas.microsoft.com/office/drawing/2014/main" id="{643D7027-471E-4F44-BC35-3EB28F99F0BF}"/>
              </a:ext>
            </a:extLst>
          </p:cNvPr>
          <p:cNvSpPr/>
          <p:nvPr/>
        </p:nvSpPr>
        <p:spPr bwMode="auto">
          <a:xfrm>
            <a:off x="10219506" y="4932024"/>
            <a:ext cx="647998" cy="752404"/>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5" name="Titolo 1">
            <a:extLst>
              <a:ext uri="{FF2B5EF4-FFF2-40B4-BE49-F238E27FC236}">
                <a16:creationId xmlns:a16="http://schemas.microsoft.com/office/drawing/2014/main" id="{4D6E3F6E-2E05-49E1-AECE-000CBC51631B}"/>
              </a:ext>
            </a:extLst>
          </p:cNvPr>
          <p:cNvSpPr txBox="1">
            <a:spLocks/>
          </p:cNvSpPr>
          <p:nvPr/>
        </p:nvSpPr>
        <p:spPr>
          <a:xfrm>
            <a:off x="423287" y="1815998"/>
            <a:ext cx="5891787"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COSTO DEI SERVIZI BANCARI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cxnSp>
        <p:nvCxnSpPr>
          <p:cNvPr id="32" name="Connettore diritto 31">
            <a:extLst>
              <a:ext uri="{FF2B5EF4-FFF2-40B4-BE49-F238E27FC236}">
                <a16:creationId xmlns:a16="http://schemas.microsoft.com/office/drawing/2014/main" id="{FF50CA8F-448E-4E44-B24F-3893D2EC3239}"/>
              </a:ext>
            </a:extLst>
          </p:cNvPr>
          <p:cNvCxnSpPr>
            <a:cxnSpLocks/>
          </p:cNvCxnSpPr>
          <p:nvPr/>
        </p:nvCxnSpPr>
        <p:spPr bwMode="auto">
          <a:xfrm>
            <a:off x="7248128" y="1835048"/>
            <a:ext cx="0" cy="3996000"/>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33" name="Elemento grafico 32" descr="Freccia linea: curva antioraria">
            <a:extLst>
              <a:ext uri="{FF2B5EF4-FFF2-40B4-BE49-F238E27FC236}">
                <a16:creationId xmlns:a16="http://schemas.microsoft.com/office/drawing/2014/main" id="{95993B0C-4B6B-495B-8E1F-A30D9710D4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264157" flipH="1">
            <a:off x="6227313" y="3078248"/>
            <a:ext cx="899478" cy="914400"/>
          </a:xfrm>
          <a:prstGeom prst="rect">
            <a:avLst/>
          </a:prstGeom>
        </p:spPr>
      </p:pic>
      <p:sp>
        <p:nvSpPr>
          <p:cNvPr id="34" name="CasellaDiTesto 9">
            <a:extLst>
              <a:ext uri="{FF2B5EF4-FFF2-40B4-BE49-F238E27FC236}">
                <a16:creationId xmlns:a16="http://schemas.microsoft.com/office/drawing/2014/main" id="{E8F21283-5E71-4009-9A89-56A765B0C32D}"/>
              </a:ext>
            </a:extLst>
          </p:cNvPr>
          <p:cNvSpPr txBox="1">
            <a:spLocks noChangeArrowheads="1"/>
          </p:cNvSpPr>
          <p:nvPr/>
        </p:nvSpPr>
        <p:spPr bwMode="auto">
          <a:xfrm>
            <a:off x="7339534" y="1797318"/>
            <a:ext cx="4586972"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a:latin typeface="Century Gothic" panose="020B0502020202020204" pitchFamily="34" charset="0"/>
              </a:rPr>
              <a:t>Con riferimento al costo dei servizi bancari, ritiene che, negli ultimi tre mesi, rispetto al trimestre precedente, la situazione sia migliorata, rimasta invariata o peggiorata?</a:t>
            </a:r>
            <a:endParaRPr lang="it-IT" altLang="it-IT" sz="1300" b="0">
              <a:solidFill>
                <a:schemeClr val="accent2"/>
              </a:solidFill>
              <a:latin typeface="Century Gothic" panose="020B0502020202020204" pitchFamily="34" charset="0"/>
            </a:endParaRPr>
          </a:p>
        </p:txBody>
      </p:sp>
      <p:cxnSp>
        <p:nvCxnSpPr>
          <p:cNvPr id="21" name="Connettore diritto 20">
            <a:extLst>
              <a:ext uri="{FF2B5EF4-FFF2-40B4-BE49-F238E27FC236}">
                <a16:creationId xmlns:a16="http://schemas.microsoft.com/office/drawing/2014/main" id="{1A783585-3A96-4229-8ED9-ECF1F992A2F8}"/>
              </a:ext>
            </a:extLst>
          </p:cNvPr>
          <p:cNvCxnSpPr/>
          <p:nvPr/>
        </p:nvCxnSpPr>
        <p:spPr bwMode="auto">
          <a:xfrm>
            <a:off x="5114455"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22" name="Rettangolo 21">
            <a:extLst>
              <a:ext uri="{FF2B5EF4-FFF2-40B4-BE49-F238E27FC236}">
                <a16:creationId xmlns:a16="http://schemas.microsoft.com/office/drawing/2014/main" id="{C70E7443-3305-44B0-8D61-663165C79B7A}"/>
              </a:ext>
            </a:extLst>
          </p:cNvPr>
          <p:cNvSpPr/>
          <p:nvPr/>
        </p:nvSpPr>
        <p:spPr>
          <a:xfrm>
            <a:off x="4084854" y="247847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
        <p:nvSpPr>
          <p:cNvPr id="24" name="CasellaDiTesto 9">
            <a:extLst>
              <a:ext uri="{FF2B5EF4-FFF2-40B4-BE49-F238E27FC236}">
                <a16:creationId xmlns:a16="http://schemas.microsoft.com/office/drawing/2014/main" id="{20CCAAE8-7AE0-4CEF-A67B-F61E3635D657}"/>
              </a:ext>
            </a:extLst>
          </p:cNvPr>
          <p:cNvSpPr txBox="1">
            <a:spLocks noChangeArrowheads="1"/>
          </p:cNvSpPr>
          <p:nvPr/>
        </p:nvSpPr>
        <p:spPr bwMode="auto">
          <a:xfrm>
            <a:off x="849872" y="3613319"/>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pic>
        <p:nvPicPr>
          <p:cNvPr id="5" name="Immagine 4">
            <a:extLst>
              <a:ext uri="{FF2B5EF4-FFF2-40B4-BE49-F238E27FC236}">
                <a16:creationId xmlns:a16="http://schemas.microsoft.com/office/drawing/2014/main" id="{DFD88162-47A1-4E6E-932A-DE3FB71094B7}"/>
              </a:ext>
            </a:extLst>
          </p:cNvPr>
          <p:cNvPicPr>
            <a:picLocks noChangeAspect="1"/>
          </p:cNvPicPr>
          <p:nvPr/>
        </p:nvPicPr>
        <p:blipFill>
          <a:blip r:embed="rId4"/>
          <a:stretch>
            <a:fillRect/>
          </a:stretch>
        </p:blipFill>
        <p:spPr>
          <a:xfrm>
            <a:off x="424800" y="2278800"/>
            <a:ext cx="6037635" cy="3092400"/>
          </a:xfrm>
          <a:prstGeom prst="rect">
            <a:avLst/>
          </a:prstGeom>
        </p:spPr>
      </p:pic>
    </p:spTree>
    <p:extLst>
      <p:ext uri="{BB962C8B-B14F-4D97-AF65-F5344CB8AC3E}">
        <p14:creationId xmlns:p14="http://schemas.microsoft.com/office/powerpoint/2010/main" val="3110236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2">
            <a:extLst>
              <a:ext uri="{FF2B5EF4-FFF2-40B4-BE49-F238E27FC236}">
                <a16:creationId xmlns:a16="http://schemas.microsoft.com/office/drawing/2014/main" id="{A5D3AADD-1595-4088-8FB9-394DCEC5D4E6}"/>
              </a:ext>
            </a:extLst>
          </p:cNvPr>
          <p:cNvSpPr>
            <a:spLocks noChangeArrowheads="1"/>
          </p:cNvSpPr>
          <p:nvPr/>
        </p:nvSpPr>
        <p:spPr bwMode="auto">
          <a:xfrm>
            <a:off x="835919" y="897882"/>
            <a:ext cx="24160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buNone/>
            </a:pPr>
            <a:r>
              <a:rPr lang="it-IT" altLang="it-IT" sz="4400" b="1" u="sng">
                <a:solidFill>
                  <a:srgbClr val="203864"/>
                </a:solidFill>
                <a:latin typeface="Century Gothic" panose="020B0502020202020204" pitchFamily="34" charset="0"/>
              </a:rPr>
              <a:t>Agenda</a:t>
            </a:r>
          </a:p>
        </p:txBody>
      </p:sp>
      <p:sp>
        <p:nvSpPr>
          <p:cNvPr id="13" name="Sottotitolo 3">
            <a:extLst>
              <a:ext uri="{FF2B5EF4-FFF2-40B4-BE49-F238E27FC236}">
                <a16:creationId xmlns:a16="http://schemas.microsoft.com/office/drawing/2014/main" id="{CB6D0C34-7950-4198-8D7D-8460CFD1E509}"/>
              </a:ext>
            </a:extLst>
          </p:cNvPr>
          <p:cNvSpPr txBox="1">
            <a:spLocks/>
          </p:cNvSpPr>
          <p:nvPr/>
        </p:nvSpPr>
        <p:spPr bwMode="auto">
          <a:xfrm>
            <a:off x="4936896" y="1877258"/>
            <a:ext cx="673949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Considerazioni generali di sintesi</a:t>
            </a:r>
          </a:p>
          <a:p>
            <a:pPr marL="0" indent="0" eaLnBrk="1" hangingPunct="1">
              <a:spcBef>
                <a:spcPts val="1800"/>
              </a:spcBef>
            </a:pPr>
            <a:r>
              <a:rPr lang="it-IT" altLang="it-IT" sz="2400">
                <a:solidFill>
                  <a:srgbClr val="203864"/>
                </a:solidFill>
                <a:latin typeface="Century Gothic" panose="020B0502020202020204" pitchFamily="34" charset="0"/>
                <a:cs typeface="Arial" panose="020B0604020202020204" pitchFamily="34" charset="0"/>
              </a:rPr>
              <a:t>Tessuto imprenditoriale</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Clima di fiducia</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Congiuntura economica</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Liquidità e credito</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Focus occupazione</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Metodo</a:t>
            </a:r>
            <a:endParaRPr lang="it-IT" altLang="it-IT" sz="2100" b="0" i="1">
              <a:solidFill>
                <a:schemeClr val="tx2">
                  <a:lumMod val="65000"/>
                  <a:lumOff val="35000"/>
                </a:schemeClr>
              </a:solidFill>
              <a:latin typeface="Century Gothic" panose="020B0502020202020204" pitchFamily="34" charset="0"/>
              <a:cs typeface="Arial" panose="020B0604020202020204" pitchFamily="34" charset="0"/>
            </a:endParaRPr>
          </a:p>
        </p:txBody>
      </p:sp>
      <p:pic>
        <p:nvPicPr>
          <p:cNvPr id="16" name="Elemento grafico 15" descr="Grafico a barre">
            <a:extLst>
              <a:ext uri="{FF2B5EF4-FFF2-40B4-BE49-F238E27FC236}">
                <a16:creationId xmlns:a16="http://schemas.microsoft.com/office/drawing/2014/main" id="{637E141A-17D5-4D76-ACAE-D70840CD2487}"/>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8213" y="3650952"/>
            <a:ext cx="516156" cy="516156"/>
          </a:xfrm>
          <a:prstGeom prst="rect">
            <a:avLst/>
          </a:prstGeom>
        </p:spPr>
      </p:pic>
      <p:pic>
        <p:nvPicPr>
          <p:cNvPr id="17" name="Elemento grafico 16" descr="Monete">
            <a:extLst>
              <a:ext uri="{FF2B5EF4-FFF2-40B4-BE49-F238E27FC236}">
                <a16:creationId xmlns:a16="http://schemas.microsoft.com/office/drawing/2014/main" id="{86B47068-CFD5-43A1-94C6-3A2CF6C25170}"/>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68213" y="4261899"/>
            <a:ext cx="516156" cy="516156"/>
          </a:xfrm>
          <a:prstGeom prst="rect">
            <a:avLst/>
          </a:prstGeom>
        </p:spPr>
      </p:pic>
      <p:pic>
        <p:nvPicPr>
          <p:cNvPr id="18" name="Elemento grafico 17" descr="Stretta di mano">
            <a:extLst>
              <a:ext uri="{FF2B5EF4-FFF2-40B4-BE49-F238E27FC236}">
                <a16:creationId xmlns:a16="http://schemas.microsoft.com/office/drawing/2014/main" id="{79B3B5F4-7F29-4B5F-A9FF-119EACDBD7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42406" y="3040538"/>
            <a:ext cx="567771" cy="567771"/>
          </a:xfrm>
          <a:prstGeom prst="rect">
            <a:avLst/>
          </a:prstGeom>
        </p:spPr>
      </p:pic>
      <p:pic>
        <p:nvPicPr>
          <p:cNvPr id="19" name="Elemento grafico 18" descr="Rete">
            <a:extLst>
              <a:ext uri="{FF2B5EF4-FFF2-40B4-BE49-F238E27FC236}">
                <a16:creationId xmlns:a16="http://schemas.microsoft.com/office/drawing/2014/main" id="{B8ADA2FD-C514-4FE5-95E9-1F8378EE2A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68213" y="2451502"/>
            <a:ext cx="516156" cy="516156"/>
          </a:xfrm>
          <a:prstGeom prst="rect">
            <a:avLst/>
          </a:prstGeom>
        </p:spPr>
      </p:pic>
      <p:pic>
        <p:nvPicPr>
          <p:cNvPr id="20" name="Elemento grafico 19" descr="Professore">
            <a:extLst>
              <a:ext uri="{FF2B5EF4-FFF2-40B4-BE49-F238E27FC236}">
                <a16:creationId xmlns:a16="http://schemas.microsoft.com/office/drawing/2014/main" id="{D37304AC-659F-471A-8C97-006CB85D05E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68214" y="1828606"/>
            <a:ext cx="516155" cy="516155"/>
          </a:xfrm>
          <a:prstGeom prst="rect">
            <a:avLst/>
          </a:prstGeom>
        </p:spPr>
      </p:pic>
      <p:pic>
        <p:nvPicPr>
          <p:cNvPr id="21" name="Elemento grafico 20" descr="Libri">
            <a:extLst>
              <a:ext uri="{FF2B5EF4-FFF2-40B4-BE49-F238E27FC236}">
                <a16:creationId xmlns:a16="http://schemas.microsoft.com/office/drawing/2014/main" id="{9E554A60-BF80-4B99-9D95-9C8DD37846C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368213" y="5456997"/>
            <a:ext cx="516156" cy="516156"/>
          </a:xfrm>
          <a:prstGeom prst="rect">
            <a:avLst/>
          </a:prstGeom>
        </p:spPr>
      </p:pic>
      <p:pic>
        <p:nvPicPr>
          <p:cNvPr id="22" name="Elemento grafico 21" descr="Domande con riempimento a tinta unita">
            <a:extLst>
              <a:ext uri="{FF2B5EF4-FFF2-40B4-BE49-F238E27FC236}">
                <a16:creationId xmlns:a16="http://schemas.microsoft.com/office/drawing/2014/main" id="{12C89B30-A78B-4B25-8F2A-0C84AEDFE0B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342406" y="4803252"/>
            <a:ext cx="567771" cy="567771"/>
          </a:xfrm>
          <a:prstGeom prst="rect">
            <a:avLst/>
          </a:prstGeom>
        </p:spPr>
      </p:pic>
    </p:spTree>
    <p:extLst>
      <p:ext uri="{BB962C8B-B14F-4D97-AF65-F5344CB8AC3E}">
        <p14:creationId xmlns:p14="http://schemas.microsoft.com/office/powerpoint/2010/main" val="1551063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2">
            <a:extLst>
              <a:ext uri="{FF2B5EF4-FFF2-40B4-BE49-F238E27FC236}">
                <a16:creationId xmlns:a16="http://schemas.microsoft.com/office/drawing/2014/main" id="{65C81F3D-27A9-4CD1-A549-9131E5CB2B48}"/>
              </a:ext>
            </a:extLst>
          </p:cNvPr>
          <p:cNvSpPr>
            <a:spLocks noChangeArrowheads="1"/>
          </p:cNvSpPr>
          <p:nvPr/>
        </p:nvSpPr>
        <p:spPr bwMode="auto">
          <a:xfrm>
            <a:off x="835919" y="897882"/>
            <a:ext cx="24160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buNone/>
            </a:pPr>
            <a:r>
              <a:rPr lang="it-IT" altLang="it-IT" sz="4400" b="1">
                <a:solidFill>
                  <a:srgbClr val="203864"/>
                </a:solidFill>
                <a:latin typeface="Century Gothic" panose="020B0502020202020204" pitchFamily="34" charset="0"/>
              </a:rPr>
              <a:t>Agenda</a:t>
            </a:r>
          </a:p>
        </p:txBody>
      </p:sp>
      <p:sp>
        <p:nvSpPr>
          <p:cNvPr id="14" name="Sottotitolo 3">
            <a:extLst>
              <a:ext uri="{FF2B5EF4-FFF2-40B4-BE49-F238E27FC236}">
                <a16:creationId xmlns:a16="http://schemas.microsoft.com/office/drawing/2014/main" id="{72DE9109-8F91-47CF-BA98-89D60D252841}"/>
              </a:ext>
            </a:extLst>
          </p:cNvPr>
          <p:cNvSpPr txBox="1">
            <a:spLocks/>
          </p:cNvSpPr>
          <p:nvPr/>
        </p:nvSpPr>
        <p:spPr bwMode="auto">
          <a:xfrm>
            <a:off x="4936896" y="1877258"/>
            <a:ext cx="673949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Considerazioni generali di sintesi</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Tessuto imprenditoriale</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Clima di fiducia</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Congiuntura economica</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Liquidità e credito</a:t>
            </a:r>
          </a:p>
          <a:p>
            <a:pPr marL="0" indent="0" eaLnBrk="1" hangingPunct="1">
              <a:spcBef>
                <a:spcPts val="1800"/>
              </a:spcBef>
            </a:pPr>
            <a:r>
              <a:rPr lang="it-IT" altLang="it-IT" sz="2400">
                <a:solidFill>
                  <a:srgbClr val="203864"/>
                </a:solidFill>
                <a:latin typeface="Century Gothic" panose="020B0502020202020204" pitchFamily="34" charset="0"/>
                <a:cs typeface="Arial" panose="020B0604020202020204" pitchFamily="34" charset="0"/>
              </a:rPr>
              <a:t>Focus occupazione</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Metodo</a:t>
            </a:r>
            <a:endParaRPr lang="it-IT" altLang="it-IT" sz="2100" b="0" i="1">
              <a:solidFill>
                <a:schemeClr val="tx2">
                  <a:lumMod val="65000"/>
                  <a:lumOff val="35000"/>
                </a:schemeClr>
              </a:solidFill>
              <a:latin typeface="Century Gothic" panose="020B0502020202020204" pitchFamily="34" charset="0"/>
              <a:cs typeface="Arial" panose="020B0604020202020204" pitchFamily="34" charset="0"/>
            </a:endParaRPr>
          </a:p>
        </p:txBody>
      </p:sp>
      <p:pic>
        <p:nvPicPr>
          <p:cNvPr id="15" name="Elemento grafico 14" descr="Grafico a barre">
            <a:extLst>
              <a:ext uri="{FF2B5EF4-FFF2-40B4-BE49-F238E27FC236}">
                <a16:creationId xmlns:a16="http://schemas.microsoft.com/office/drawing/2014/main" id="{5F10E036-B4A4-4471-99B8-C39671FC2CB1}"/>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8213" y="3650952"/>
            <a:ext cx="516156" cy="516156"/>
          </a:xfrm>
          <a:prstGeom prst="rect">
            <a:avLst/>
          </a:prstGeom>
        </p:spPr>
      </p:pic>
      <p:pic>
        <p:nvPicPr>
          <p:cNvPr id="23" name="Elemento grafico 22" descr="Monete">
            <a:extLst>
              <a:ext uri="{FF2B5EF4-FFF2-40B4-BE49-F238E27FC236}">
                <a16:creationId xmlns:a16="http://schemas.microsoft.com/office/drawing/2014/main" id="{2A88C0A8-19F9-4BDD-80B0-91DEF5C607FF}"/>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68213" y="4261899"/>
            <a:ext cx="516156" cy="516156"/>
          </a:xfrm>
          <a:prstGeom prst="rect">
            <a:avLst/>
          </a:prstGeom>
        </p:spPr>
      </p:pic>
      <p:pic>
        <p:nvPicPr>
          <p:cNvPr id="24" name="Elemento grafico 23" descr="Stretta di mano">
            <a:extLst>
              <a:ext uri="{FF2B5EF4-FFF2-40B4-BE49-F238E27FC236}">
                <a16:creationId xmlns:a16="http://schemas.microsoft.com/office/drawing/2014/main" id="{4759D704-7548-4F53-9074-4DC19EC4E1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42406" y="3040538"/>
            <a:ext cx="567771" cy="567771"/>
          </a:xfrm>
          <a:prstGeom prst="rect">
            <a:avLst/>
          </a:prstGeom>
        </p:spPr>
      </p:pic>
      <p:pic>
        <p:nvPicPr>
          <p:cNvPr id="25" name="Elemento grafico 24" descr="Rete">
            <a:extLst>
              <a:ext uri="{FF2B5EF4-FFF2-40B4-BE49-F238E27FC236}">
                <a16:creationId xmlns:a16="http://schemas.microsoft.com/office/drawing/2014/main" id="{0438BAEB-6389-4DA2-8825-346986A2BEC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68213" y="2451502"/>
            <a:ext cx="516156" cy="516156"/>
          </a:xfrm>
          <a:prstGeom prst="rect">
            <a:avLst/>
          </a:prstGeom>
        </p:spPr>
      </p:pic>
      <p:pic>
        <p:nvPicPr>
          <p:cNvPr id="26" name="Elemento grafico 25" descr="Professore">
            <a:extLst>
              <a:ext uri="{FF2B5EF4-FFF2-40B4-BE49-F238E27FC236}">
                <a16:creationId xmlns:a16="http://schemas.microsoft.com/office/drawing/2014/main" id="{E5F4C627-CEB2-423A-AE05-2397EAE7F18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68214" y="1828606"/>
            <a:ext cx="516155" cy="516155"/>
          </a:xfrm>
          <a:prstGeom prst="rect">
            <a:avLst/>
          </a:prstGeom>
        </p:spPr>
      </p:pic>
      <p:pic>
        <p:nvPicPr>
          <p:cNvPr id="27" name="Elemento grafico 26" descr="Libri">
            <a:extLst>
              <a:ext uri="{FF2B5EF4-FFF2-40B4-BE49-F238E27FC236}">
                <a16:creationId xmlns:a16="http://schemas.microsoft.com/office/drawing/2014/main" id="{AB8EF90E-259E-4554-8D7A-BB78ED07C5F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368213" y="5456997"/>
            <a:ext cx="516156" cy="516156"/>
          </a:xfrm>
          <a:prstGeom prst="rect">
            <a:avLst/>
          </a:prstGeom>
        </p:spPr>
      </p:pic>
      <p:pic>
        <p:nvPicPr>
          <p:cNvPr id="28" name="Elemento grafico 27" descr="Domande con riempimento a tinta unita">
            <a:extLst>
              <a:ext uri="{FF2B5EF4-FFF2-40B4-BE49-F238E27FC236}">
                <a16:creationId xmlns:a16="http://schemas.microsoft.com/office/drawing/2014/main" id="{56BAE928-D793-4137-ADD0-59855431FFC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342406" y="4803252"/>
            <a:ext cx="567771" cy="567771"/>
          </a:xfrm>
          <a:prstGeom prst="rect">
            <a:avLst/>
          </a:prstGeom>
        </p:spPr>
      </p:pic>
    </p:spTree>
    <p:extLst>
      <p:ext uri="{BB962C8B-B14F-4D97-AF65-F5344CB8AC3E}">
        <p14:creationId xmlns:p14="http://schemas.microsoft.com/office/powerpoint/2010/main" val="1985195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olo 1">
            <a:extLst>
              <a:ext uri="{FF2B5EF4-FFF2-40B4-BE49-F238E27FC236}">
                <a16:creationId xmlns:a16="http://schemas.microsoft.com/office/drawing/2014/main" id="{022DB523-2F02-4586-A69F-BE73338A22BD}"/>
              </a:ext>
            </a:extLst>
          </p:cNvPr>
          <p:cNvSpPr txBox="1">
            <a:spLocks/>
          </p:cNvSpPr>
          <p:nvPr/>
        </p:nvSpPr>
        <p:spPr>
          <a:xfrm>
            <a:off x="335360" y="248643"/>
            <a:ext cx="11856639" cy="1425102"/>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Andamento dell’occupazione </a:t>
            </a:r>
            <a:r>
              <a:rPr lang="it-IT" sz="2200" dirty="0">
                <a:solidFill>
                  <a:srgbClr val="203864"/>
                </a:solidFill>
                <a:latin typeface="Century Gothic" panose="020B0502020202020204" pitchFamily="34" charset="0"/>
                <a:ea typeface="+mj-ea"/>
                <a:cs typeface="Arial"/>
              </a:rPr>
              <a:t>| </a:t>
            </a:r>
            <a:r>
              <a:rPr lang="it-IT" sz="2200" dirty="0">
                <a:latin typeface="Century Gothic" panose="020B0502020202020204" pitchFamily="34" charset="0"/>
                <a:cs typeface="Arial"/>
              </a:rPr>
              <a:t>Peggiora lentamente l’indicatore occupazionale dopo il congelamento dei licenziamenti di questi mesi (i lavoratori colpiti sono stati solo quelli con contratti non stabili). Tuttavia, non si rilevano al momento segnali di una significativa riduzione delle forze di lavoro presso il terziario del FVG.</a:t>
            </a:r>
            <a:endParaRPr lang="it-IT" sz="2200" strike="sngStrike" dirty="0">
              <a:solidFill>
                <a:srgbClr val="FF0000"/>
              </a:solidFill>
              <a:latin typeface="Century Gothic" panose="020B0502020202020204" pitchFamily="34" charset="0"/>
              <a:ea typeface="+mj-ea"/>
              <a:cs typeface="Arial"/>
            </a:endParaRPr>
          </a:p>
        </p:txBody>
      </p:sp>
      <p:sp>
        <p:nvSpPr>
          <p:cNvPr id="38" name="Text Box 49">
            <a:extLst>
              <a:ext uri="{FF2B5EF4-FFF2-40B4-BE49-F238E27FC236}">
                <a16:creationId xmlns:a16="http://schemas.microsoft.com/office/drawing/2014/main" id="{3B1BB989-3BBC-4158-A270-3559EFEA573B}"/>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a:t>
            </a:r>
            <a:r>
              <a:rPr lang="it-IT" altLang="ja-JP" sz="900" b="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a:latin typeface="Century Gothic" panose="020B0502020202020204" pitchFamily="34" charset="0"/>
              </a:rPr>
              <a:t>I dati sono riportati all’universo.	</a:t>
            </a:r>
            <a:endParaRPr lang="it-IT" altLang="it-IT" sz="900">
              <a:latin typeface="Century Gothic" panose="020B0502020202020204" pitchFamily="34" charset="0"/>
            </a:endParaRPr>
          </a:p>
        </p:txBody>
      </p:sp>
      <p:sp>
        <p:nvSpPr>
          <p:cNvPr id="39" name="Titolo 1">
            <a:extLst>
              <a:ext uri="{FF2B5EF4-FFF2-40B4-BE49-F238E27FC236}">
                <a16:creationId xmlns:a16="http://schemas.microsoft.com/office/drawing/2014/main" id="{28567EA9-55E9-49EC-A981-D87878280C18}"/>
              </a:ext>
            </a:extLst>
          </p:cNvPr>
          <p:cNvSpPr txBox="1">
            <a:spLocks/>
          </p:cNvSpPr>
          <p:nvPr/>
        </p:nvSpPr>
        <p:spPr>
          <a:xfrm>
            <a:off x="423287" y="1815998"/>
            <a:ext cx="5962833"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OCCUPAZIONE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sp>
        <p:nvSpPr>
          <p:cNvPr id="40" name="CasellaDiTesto 9">
            <a:extLst>
              <a:ext uri="{FF2B5EF4-FFF2-40B4-BE49-F238E27FC236}">
                <a16:creationId xmlns:a16="http://schemas.microsoft.com/office/drawing/2014/main" id="{1B948F6F-E8E7-4B84-AD11-3C9F02C561B5}"/>
              </a:ext>
            </a:extLst>
          </p:cNvPr>
          <p:cNvSpPr txBox="1">
            <a:spLocks noChangeArrowheads="1"/>
          </p:cNvSpPr>
          <p:nvPr/>
        </p:nvSpPr>
        <p:spPr bwMode="auto">
          <a:xfrm>
            <a:off x="1215201" y="3284984"/>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sp>
        <p:nvSpPr>
          <p:cNvPr id="46" name="CasellaDiTesto 9">
            <a:extLst>
              <a:ext uri="{FF2B5EF4-FFF2-40B4-BE49-F238E27FC236}">
                <a16:creationId xmlns:a16="http://schemas.microsoft.com/office/drawing/2014/main" id="{DBBE0DC6-EC4D-4558-A289-6034A8D744E9}"/>
              </a:ext>
            </a:extLst>
          </p:cNvPr>
          <p:cNvSpPr txBox="1">
            <a:spLocks noChangeArrowheads="1"/>
          </p:cNvSpPr>
          <p:nvPr/>
        </p:nvSpPr>
        <p:spPr bwMode="auto">
          <a:xfrm>
            <a:off x="1544154" y="4317126"/>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graphicFrame>
        <p:nvGraphicFramePr>
          <p:cNvPr id="53" name="Tabella 11">
            <a:extLst>
              <a:ext uri="{FF2B5EF4-FFF2-40B4-BE49-F238E27FC236}">
                <a16:creationId xmlns:a16="http://schemas.microsoft.com/office/drawing/2014/main" id="{E39124F3-B1A5-4A88-94EB-694512B57A65}"/>
              </a:ext>
            </a:extLst>
          </p:cNvPr>
          <p:cNvGraphicFramePr>
            <a:graphicFrameLocks noGrp="1"/>
          </p:cNvGraphicFramePr>
          <p:nvPr>
            <p:extLst>
              <p:ext uri="{D42A27DB-BD31-4B8C-83A1-F6EECF244321}">
                <p14:modId xmlns:p14="http://schemas.microsoft.com/office/powerpoint/2010/main" val="1105578611"/>
              </p:ext>
            </p:extLst>
          </p:nvPr>
        </p:nvGraphicFramePr>
        <p:xfrm>
          <a:off x="7526635" y="3147844"/>
          <a:ext cx="3321605" cy="285784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357230">
                <a:tc>
                  <a:txBody>
                    <a:bodyPr/>
                    <a:lstStyle/>
                    <a:p>
                      <a:pPr algn="l" fontAlgn="ctr"/>
                      <a:r>
                        <a:rPr lang="it-IT" sz="1200" b="1" i="0" u="none" strike="noStrike">
                          <a:effectLst/>
                          <a:latin typeface="Century Gothic" panose="020B0502020202020204" pitchFamily="34" charset="0"/>
                        </a:rPr>
                        <a:t>MAR ’20</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0%</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89%</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11%</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45</a:t>
                      </a:r>
                    </a:p>
                  </a:txBody>
                  <a:tcPr marL="7620" marR="7620" marT="7620" marB="0" anchor="ctr"/>
                </a:tc>
                <a:extLst>
                  <a:ext uri="{0D108BD9-81ED-4DB2-BD59-A6C34878D82A}">
                    <a16:rowId xmlns:a16="http://schemas.microsoft.com/office/drawing/2014/main" val="2739780088"/>
                  </a:ext>
                </a:extLst>
              </a:tr>
              <a:tr h="357230">
                <a:tc>
                  <a:txBody>
                    <a:bodyPr/>
                    <a:lstStyle/>
                    <a:p>
                      <a:pPr algn="l" fontAlgn="ctr"/>
                      <a:r>
                        <a:rPr lang="it-IT" sz="1200" b="1" i="0" u="none" strike="noStrike">
                          <a:effectLst/>
                          <a:latin typeface="Century Gothic" panose="020B0502020202020204" pitchFamily="34" charset="0"/>
                        </a:rPr>
                        <a:t>GIU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25%</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38</a:t>
                      </a:r>
                    </a:p>
                  </a:txBody>
                  <a:tcPr marL="7620" marR="7620" marT="7620" marB="0" anchor="ctr"/>
                </a:tc>
                <a:extLst>
                  <a:ext uri="{0D108BD9-81ED-4DB2-BD59-A6C34878D82A}">
                    <a16:rowId xmlns:a16="http://schemas.microsoft.com/office/drawing/2014/main" val="2546973793"/>
                  </a:ext>
                </a:extLst>
              </a:tr>
              <a:tr h="357230">
                <a:tc>
                  <a:txBody>
                    <a:bodyPr/>
                    <a:lstStyle/>
                    <a:p>
                      <a:pPr algn="l" fontAlgn="ctr"/>
                      <a:r>
                        <a:rPr lang="it-IT" sz="1200" b="1" i="0" u="none" strike="noStrike">
                          <a:effectLst/>
                          <a:latin typeface="Century Gothic" panose="020B0502020202020204" pitchFamily="34" charset="0"/>
                        </a:rPr>
                        <a:t>SET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72%</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27%</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37</a:t>
                      </a:r>
                    </a:p>
                  </a:txBody>
                  <a:tcPr marL="7620" marR="7620" marT="7620" marB="0" anchor="ctr"/>
                </a:tc>
                <a:extLst>
                  <a:ext uri="{0D108BD9-81ED-4DB2-BD59-A6C34878D82A}">
                    <a16:rowId xmlns:a16="http://schemas.microsoft.com/office/drawing/2014/main" val="3752504863"/>
                  </a:ext>
                </a:extLst>
              </a:tr>
              <a:tr h="357230">
                <a:tc>
                  <a:txBody>
                    <a:bodyPr/>
                    <a:lstStyle/>
                    <a:p>
                      <a:pPr algn="l" fontAlgn="ctr"/>
                      <a:r>
                        <a:rPr lang="it-IT" sz="1200" b="1" i="0" u="none" strike="noStrike">
                          <a:effectLst/>
                          <a:latin typeface="Century Gothic" panose="020B0502020202020204" pitchFamily="34" charset="0"/>
                        </a:rPr>
                        <a:t>DIC ’20</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1%</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70%</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29%</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36</a:t>
                      </a:r>
                    </a:p>
                  </a:txBody>
                  <a:tcPr marL="7620" marR="7620" marT="7620" marB="0" anchor="ctr"/>
                </a:tc>
                <a:extLst>
                  <a:ext uri="{0D108BD9-81ED-4DB2-BD59-A6C34878D82A}">
                    <a16:rowId xmlns:a16="http://schemas.microsoft.com/office/drawing/2014/main" val="4271376257"/>
                  </a:ext>
                </a:extLst>
              </a:tr>
              <a:tr h="357230">
                <a:tc>
                  <a:txBody>
                    <a:bodyPr/>
                    <a:lstStyle/>
                    <a:p>
                      <a:pPr algn="l" fontAlgn="ctr"/>
                      <a:r>
                        <a:rPr lang="it-IT" sz="1200" b="1" i="0" u="none" strike="noStrike">
                          <a:effectLst/>
                          <a:latin typeface="Century Gothic" panose="020B0502020202020204" pitchFamily="34" charset="0"/>
                        </a:rPr>
                        <a:t>MAR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3%</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33%</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35</a:t>
                      </a:r>
                    </a:p>
                  </a:txBody>
                  <a:tcPr marL="7620" marR="7620" marT="7620" marB="0" anchor="ctr"/>
                </a:tc>
                <a:extLst>
                  <a:ext uri="{0D108BD9-81ED-4DB2-BD59-A6C34878D82A}">
                    <a16:rowId xmlns:a16="http://schemas.microsoft.com/office/drawing/2014/main" val="3559385142"/>
                  </a:ext>
                </a:extLst>
              </a:tr>
              <a:tr h="357230">
                <a:tc>
                  <a:txBody>
                    <a:bodyPr/>
                    <a:lstStyle/>
                    <a:p>
                      <a:pPr algn="l" fontAlgn="ctr"/>
                      <a:r>
                        <a:rPr lang="it-IT" sz="1200" b="1" i="0" u="none" strike="noStrike">
                          <a:effectLst/>
                          <a:latin typeface="Century Gothic" panose="020B0502020202020204" pitchFamily="34" charset="0"/>
                        </a:rPr>
                        <a:t>GIU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4%</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64%</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32%</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36</a:t>
                      </a:r>
                    </a:p>
                  </a:txBody>
                  <a:tcPr marL="7620" marR="7620" marT="7620" marB="0" anchor="ctr"/>
                </a:tc>
                <a:extLst>
                  <a:ext uri="{0D108BD9-81ED-4DB2-BD59-A6C34878D82A}">
                    <a16:rowId xmlns:a16="http://schemas.microsoft.com/office/drawing/2014/main" val="3790754751"/>
                  </a:ext>
                </a:extLst>
              </a:tr>
              <a:tr h="357230">
                <a:tc gridSpan="4">
                  <a:txBody>
                    <a:bodyPr/>
                    <a:lstStyle/>
                    <a:p>
                      <a:pPr algn="l" fontAlgn="ctr"/>
                      <a:r>
                        <a:rPr lang="it-IT" sz="1600" b="1" i="0" u="none" strike="noStrike">
                          <a:solidFill>
                            <a:schemeClr val="tx1"/>
                          </a:solidFill>
                          <a:effectLst/>
                          <a:latin typeface="Century Gothic" panose="020B0502020202020204" pitchFamily="34" charset="0"/>
                        </a:rPr>
                        <a:t>PREV. SETTEMBRE ‘21</a:t>
                      </a:r>
                    </a:p>
                  </a:txBody>
                  <a:tcPr marL="7200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a:txBody>
                    <a:bodyPr/>
                    <a:lstStyle/>
                    <a:p>
                      <a:pPr algn="ctr" fontAlgn="ctr"/>
                      <a:r>
                        <a:rPr lang="it-IT" sz="1600" b="1" i="0" u="none" strike="noStrike" dirty="0">
                          <a:solidFill>
                            <a:srgbClr val="203864"/>
                          </a:solidFill>
                          <a:effectLst/>
                          <a:latin typeface="Century Gothic" panose="020B0502020202020204" pitchFamily="34" charset="0"/>
                        </a:rPr>
                        <a:t>32</a:t>
                      </a:r>
                    </a:p>
                  </a:txBody>
                  <a:tcPr marL="7620" marR="7620" marT="7620" marB="0" anchor="ctr"/>
                </a:tc>
                <a:extLst>
                  <a:ext uri="{0D108BD9-81ED-4DB2-BD59-A6C34878D82A}">
                    <a16:rowId xmlns:a16="http://schemas.microsoft.com/office/drawing/2014/main" val="1704451205"/>
                  </a:ext>
                </a:extLst>
              </a:tr>
            </a:tbl>
          </a:graphicData>
        </a:graphic>
      </p:graphicFrame>
      <p:cxnSp>
        <p:nvCxnSpPr>
          <p:cNvPr id="58" name="Connettore 2 57">
            <a:extLst>
              <a:ext uri="{FF2B5EF4-FFF2-40B4-BE49-F238E27FC236}">
                <a16:creationId xmlns:a16="http://schemas.microsoft.com/office/drawing/2014/main" id="{DCA38509-E4BD-4340-BB39-2647E73DCC52}"/>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59" name="CasellaDiTesto 58">
            <a:extLst>
              <a:ext uri="{FF2B5EF4-FFF2-40B4-BE49-F238E27FC236}">
                <a16:creationId xmlns:a16="http://schemas.microsoft.com/office/drawing/2014/main" id="{93BC3302-82F8-41C2-9CB9-E81D136042B9}"/>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60" name="Connettore 2 59">
            <a:extLst>
              <a:ext uri="{FF2B5EF4-FFF2-40B4-BE49-F238E27FC236}">
                <a16:creationId xmlns:a16="http://schemas.microsoft.com/office/drawing/2014/main" id="{E470490E-A141-4F00-BDEF-BD78E3BC4DB4}"/>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3" name="CasellaDiTesto 62">
            <a:extLst>
              <a:ext uri="{FF2B5EF4-FFF2-40B4-BE49-F238E27FC236}">
                <a16:creationId xmlns:a16="http://schemas.microsoft.com/office/drawing/2014/main" id="{7E0EB3CC-7823-4540-84CF-5F7180BC6FEA}"/>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graphicFrame>
        <p:nvGraphicFramePr>
          <p:cNvPr id="64" name="Tabella 63">
            <a:extLst>
              <a:ext uri="{FF2B5EF4-FFF2-40B4-BE49-F238E27FC236}">
                <a16:creationId xmlns:a16="http://schemas.microsoft.com/office/drawing/2014/main" id="{FC374154-4EA8-4E61-B381-E719CE25B551}"/>
              </a:ext>
            </a:extLst>
          </p:cNvPr>
          <p:cNvGraphicFramePr>
            <a:graphicFrameLocks noGrp="1"/>
          </p:cNvGraphicFramePr>
          <p:nvPr>
            <p:extLst>
              <p:ext uri="{D42A27DB-BD31-4B8C-83A1-F6EECF244321}">
                <p14:modId xmlns:p14="http://schemas.microsoft.com/office/powerpoint/2010/main" val="3255533667"/>
              </p:ext>
            </p:extLst>
          </p:nvPr>
        </p:nvGraphicFramePr>
        <p:xfrm>
          <a:off x="11147607" y="3147844"/>
          <a:ext cx="648000" cy="28578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357230">
                <a:tc>
                  <a:txBody>
                    <a:bodyPr/>
                    <a:lstStyle/>
                    <a:p>
                      <a:pPr algn="ctr" fontAlgn="ctr"/>
                      <a:r>
                        <a:rPr lang="it-IT" sz="1600" b="1" i="0" u="none" strike="noStrike">
                          <a:solidFill>
                            <a:srgbClr val="F79646"/>
                          </a:solidFill>
                          <a:effectLst/>
                          <a:latin typeface="Century Gothic" panose="020B0502020202020204" pitchFamily="34" charset="0"/>
                        </a:rPr>
                        <a:t>36</a:t>
                      </a:r>
                    </a:p>
                  </a:txBody>
                  <a:tcPr marL="7620" marR="7620" marT="7620" marB="0" anchor="ctr"/>
                </a:tc>
                <a:extLst>
                  <a:ext uri="{0D108BD9-81ED-4DB2-BD59-A6C34878D82A}">
                    <a16:rowId xmlns:a16="http://schemas.microsoft.com/office/drawing/2014/main" val="384464165"/>
                  </a:ext>
                </a:extLst>
              </a:tr>
              <a:tr h="357230">
                <a:tc>
                  <a:txBody>
                    <a:bodyPr/>
                    <a:lstStyle/>
                    <a:p>
                      <a:pPr algn="ctr" fontAlgn="ctr"/>
                      <a:r>
                        <a:rPr lang="it-IT" sz="1600" b="1" i="0" u="none" strike="noStrike">
                          <a:solidFill>
                            <a:srgbClr val="F79646"/>
                          </a:solidFill>
                          <a:effectLst/>
                          <a:latin typeface="Century Gothic" panose="020B0502020202020204" pitchFamily="34" charset="0"/>
                        </a:rPr>
                        <a:t>37</a:t>
                      </a:r>
                    </a:p>
                  </a:txBody>
                  <a:tcPr marL="7620" marR="7620" marT="7620" marB="0" anchor="ctr"/>
                </a:tc>
                <a:extLst>
                  <a:ext uri="{0D108BD9-81ED-4DB2-BD59-A6C34878D82A}">
                    <a16:rowId xmlns:a16="http://schemas.microsoft.com/office/drawing/2014/main" val="51798999"/>
                  </a:ext>
                </a:extLst>
              </a:tr>
              <a:tr h="357230">
                <a:tc>
                  <a:txBody>
                    <a:bodyPr/>
                    <a:lstStyle/>
                    <a:p>
                      <a:pPr algn="ctr" fontAlgn="ctr"/>
                      <a:r>
                        <a:rPr lang="it-IT" sz="1600" b="1" i="0" u="none" strike="noStrike">
                          <a:solidFill>
                            <a:srgbClr val="F79646"/>
                          </a:solidFill>
                          <a:effectLst/>
                          <a:latin typeface="Century Gothic" panose="020B0502020202020204" pitchFamily="34" charset="0"/>
                        </a:rPr>
                        <a:t>31</a:t>
                      </a:r>
                    </a:p>
                  </a:txBody>
                  <a:tcPr marL="7620" marR="7620" marT="7620" marB="0" anchor="ctr"/>
                </a:tc>
                <a:extLst>
                  <a:ext uri="{0D108BD9-81ED-4DB2-BD59-A6C34878D82A}">
                    <a16:rowId xmlns:a16="http://schemas.microsoft.com/office/drawing/2014/main" val="2113083857"/>
                  </a:ext>
                </a:extLst>
              </a:tr>
              <a:tr h="357230">
                <a:tc>
                  <a:txBody>
                    <a:bodyPr/>
                    <a:lstStyle/>
                    <a:p>
                      <a:pPr algn="ctr" fontAlgn="ctr"/>
                      <a:r>
                        <a:rPr lang="it-IT" sz="1600" b="1" i="0" u="none" strike="noStrike">
                          <a:solidFill>
                            <a:srgbClr val="F79646"/>
                          </a:solidFill>
                          <a:effectLst/>
                          <a:latin typeface="Century Gothic" panose="020B0502020202020204" pitchFamily="34" charset="0"/>
                        </a:rPr>
                        <a:t>28</a:t>
                      </a:r>
                    </a:p>
                  </a:txBody>
                  <a:tcPr marL="7620" marR="7620" marT="7620" marB="0" anchor="ctr"/>
                </a:tc>
                <a:extLst>
                  <a:ext uri="{0D108BD9-81ED-4DB2-BD59-A6C34878D82A}">
                    <a16:rowId xmlns:a16="http://schemas.microsoft.com/office/drawing/2014/main" val="1777035430"/>
                  </a:ext>
                </a:extLst>
              </a:tr>
              <a:tr h="357230">
                <a:tc>
                  <a:txBody>
                    <a:bodyPr/>
                    <a:lstStyle/>
                    <a:p>
                      <a:pPr algn="ctr" fontAlgn="ctr"/>
                      <a:r>
                        <a:rPr lang="it-IT" sz="1600" b="1" i="0" u="none" strike="noStrike">
                          <a:solidFill>
                            <a:srgbClr val="F79646"/>
                          </a:solidFill>
                          <a:effectLst/>
                          <a:latin typeface="Century Gothic" panose="020B0502020202020204" pitchFamily="34" charset="0"/>
                        </a:rPr>
                        <a:t>28</a:t>
                      </a:r>
                    </a:p>
                  </a:txBody>
                  <a:tcPr marL="7620" marR="7620" marT="7620" marB="0" anchor="ctr"/>
                </a:tc>
                <a:extLst>
                  <a:ext uri="{0D108BD9-81ED-4DB2-BD59-A6C34878D82A}">
                    <a16:rowId xmlns:a16="http://schemas.microsoft.com/office/drawing/2014/main" val="2964193220"/>
                  </a:ext>
                </a:extLst>
              </a:tr>
              <a:tr h="357230">
                <a:tc>
                  <a:txBody>
                    <a:bodyPr/>
                    <a:lstStyle/>
                    <a:p>
                      <a:pPr algn="ctr" fontAlgn="ctr"/>
                      <a:r>
                        <a:rPr lang="it-IT" sz="1600" b="1" i="0" u="none" strike="noStrike">
                          <a:solidFill>
                            <a:srgbClr val="F79646"/>
                          </a:solidFill>
                          <a:effectLst/>
                          <a:latin typeface="Century Gothic" panose="020B0502020202020204" pitchFamily="34" charset="0"/>
                        </a:rPr>
                        <a:t>29</a:t>
                      </a:r>
                    </a:p>
                  </a:txBody>
                  <a:tcPr marL="7620" marR="7620" marT="7620" marB="0" anchor="ctr"/>
                </a:tc>
                <a:extLst>
                  <a:ext uri="{0D108BD9-81ED-4DB2-BD59-A6C34878D82A}">
                    <a16:rowId xmlns:a16="http://schemas.microsoft.com/office/drawing/2014/main" val="3083891687"/>
                  </a:ext>
                </a:extLst>
              </a:tr>
              <a:tr h="357230">
                <a:tc>
                  <a:txBody>
                    <a:bodyPr/>
                    <a:lstStyle/>
                    <a:p>
                      <a:pPr algn="ctr" fontAlgn="ctr"/>
                      <a:r>
                        <a:rPr lang="it-IT" sz="1600" b="1" i="0" u="none" strike="noStrike">
                          <a:solidFill>
                            <a:srgbClr val="F79646"/>
                          </a:solidFill>
                          <a:effectLst/>
                          <a:latin typeface="Century Gothic" panose="020B0502020202020204" pitchFamily="34" charset="0"/>
                        </a:rPr>
                        <a:t>20</a:t>
                      </a:r>
                    </a:p>
                  </a:txBody>
                  <a:tcPr marL="7620" marR="7620" marT="7620" marB="0" anchor="ctr"/>
                </a:tc>
                <a:extLst>
                  <a:ext uri="{0D108BD9-81ED-4DB2-BD59-A6C34878D82A}">
                    <a16:rowId xmlns:a16="http://schemas.microsoft.com/office/drawing/2014/main" val="1328386160"/>
                  </a:ext>
                </a:extLst>
              </a:tr>
            </a:tbl>
          </a:graphicData>
        </a:graphic>
      </p:graphicFrame>
      <p:sp>
        <p:nvSpPr>
          <p:cNvPr id="27" name="Ovale 26">
            <a:extLst>
              <a:ext uri="{FF2B5EF4-FFF2-40B4-BE49-F238E27FC236}">
                <a16:creationId xmlns:a16="http://schemas.microsoft.com/office/drawing/2014/main" id="{086B4BAF-6DF2-4C9E-8461-13CBCEBE8148}"/>
              </a:ext>
            </a:extLst>
          </p:cNvPr>
          <p:cNvSpPr/>
          <p:nvPr/>
        </p:nvSpPr>
        <p:spPr bwMode="auto">
          <a:xfrm>
            <a:off x="10219506" y="4932024"/>
            <a:ext cx="647998" cy="1111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34" name="Connettore diritto 33">
            <a:extLst>
              <a:ext uri="{FF2B5EF4-FFF2-40B4-BE49-F238E27FC236}">
                <a16:creationId xmlns:a16="http://schemas.microsoft.com/office/drawing/2014/main" id="{714416D4-0327-4A71-A164-ED6878860FA6}"/>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37" name="Elemento grafico 36" descr="Freccia linea: curva antioraria">
            <a:extLst>
              <a:ext uri="{FF2B5EF4-FFF2-40B4-BE49-F238E27FC236}">
                <a16:creationId xmlns:a16="http://schemas.microsoft.com/office/drawing/2014/main" id="{C95AF84F-4113-4119-A369-78BEC178C0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264157" flipH="1">
            <a:off x="6227313" y="3078248"/>
            <a:ext cx="899478" cy="914400"/>
          </a:xfrm>
          <a:prstGeom prst="rect">
            <a:avLst/>
          </a:prstGeom>
        </p:spPr>
      </p:pic>
      <p:sp>
        <p:nvSpPr>
          <p:cNvPr id="45" name="CasellaDiTesto 9">
            <a:extLst>
              <a:ext uri="{FF2B5EF4-FFF2-40B4-BE49-F238E27FC236}">
                <a16:creationId xmlns:a16="http://schemas.microsoft.com/office/drawing/2014/main" id="{7E63D36C-33EC-4117-BA7A-E057CC14A7F3}"/>
              </a:ext>
            </a:extLst>
          </p:cNvPr>
          <p:cNvSpPr txBox="1">
            <a:spLocks noChangeArrowheads="1"/>
          </p:cNvSpPr>
          <p:nvPr/>
        </p:nvSpPr>
        <p:spPr bwMode="auto">
          <a:xfrm>
            <a:off x="7339534" y="1797318"/>
            <a:ext cx="4586972"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a:latin typeface="Century Gothic" panose="020B0502020202020204" pitchFamily="34" charset="0"/>
              </a:rPr>
              <a:t>Negli ultimi tre mesi, l’occupazione complessiva della Sua impresa, ovvero il numero degli addetti, rispetto ai tre mesi precedenti, è aumentato, rimasto invariato, diminuito? </a:t>
            </a:r>
            <a:endParaRPr lang="it-IT" altLang="it-IT" sz="1300" b="0">
              <a:solidFill>
                <a:schemeClr val="accent2"/>
              </a:solidFill>
              <a:latin typeface="Century Gothic" panose="020B0502020202020204" pitchFamily="34" charset="0"/>
            </a:endParaRPr>
          </a:p>
        </p:txBody>
      </p:sp>
      <p:cxnSp>
        <p:nvCxnSpPr>
          <p:cNvPr id="22" name="Connettore diritto 21">
            <a:extLst>
              <a:ext uri="{FF2B5EF4-FFF2-40B4-BE49-F238E27FC236}">
                <a16:creationId xmlns:a16="http://schemas.microsoft.com/office/drawing/2014/main" id="{B62B5DB3-9777-49F0-A74B-A2C886DB309C}"/>
              </a:ext>
            </a:extLst>
          </p:cNvPr>
          <p:cNvCxnSpPr/>
          <p:nvPr/>
        </p:nvCxnSpPr>
        <p:spPr bwMode="auto">
          <a:xfrm>
            <a:off x="5114455"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23" name="Rettangolo 22">
            <a:extLst>
              <a:ext uri="{FF2B5EF4-FFF2-40B4-BE49-F238E27FC236}">
                <a16:creationId xmlns:a16="http://schemas.microsoft.com/office/drawing/2014/main" id="{956224E1-6FE2-4AB2-ADD4-3B0383691236}"/>
              </a:ext>
            </a:extLst>
          </p:cNvPr>
          <p:cNvSpPr/>
          <p:nvPr/>
        </p:nvSpPr>
        <p:spPr>
          <a:xfrm>
            <a:off x="4084854" y="247847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pic>
        <p:nvPicPr>
          <p:cNvPr id="2" name="Immagine 1">
            <a:extLst>
              <a:ext uri="{FF2B5EF4-FFF2-40B4-BE49-F238E27FC236}">
                <a16:creationId xmlns:a16="http://schemas.microsoft.com/office/drawing/2014/main" id="{EB0F94E0-92AE-4E7A-8C47-11EA0A495B23}"/>
              </a:ext>
            </a:extLst>
          </p:cNvPr>
          <p:cNvPicPr>
            <a:picLocks noChangeAspect="1"/>
          </p:cNvPicPr>
          <p:nvPr/>
        </p:nvPicPr>
        <p:blipFill>
          <a:blip r:embed="rId4"/>
          <a:stretch>
            <a:fillRect/>
          </a:stretch>
        </p:blipFill>
        <p:spPr>
          <a:xfrm>
            <a:off x="424800" y="2278800"/>
            <a:ext cx="6037635" cy="3092400"/>
          </a:xfrm>
          <a:prstGeom prst="rect">
            <a:avLst/>
          </a:prstGeom>
        </p:spPr>
      </p:pic>
    </p:spTree>
    <p:extLst>
      <p:ext uri="{BB962C8B-B14F-4D97-AF65-F5344CB8AC3E}">
        <p14:creationId xmlns:p14="http://schemas.microsoft.com/office/powerpoint/2010/main" val="2472033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magine 97">
            <a:extLst>
              <a:ext uri="{FF2B5EF4-FFF2-40B4-BE49-F238E27FC236}">
                <a16:creationId xmlns:a16="http://schemas.microsoft.com/office/drawing/2014/main" id="{838E31E1-AD74-4F5B-9932-574AB1398253}"/>
              </a:ext>
            </a:extLst>
          </p:cNvPr>
          <p:cNvPicPr>
            <a:picLocks noChangeAspect="1"/>
          </p:cNvPicPr>
          <p:nvPr/>
        </p:nvPicPr>
        <p:blipFill>
          <a:blip r:embed="rId2"/>
          <a:stretch>
            <a:fillRect/>
          </a:stretch>
        </p:blipFill>
        <p:spPr>
          <a:xfrm>
            <a:off x="420767" y="3979391"/>
            <a:ext cx="2866644" cy="2478024"/>
          </a:xfrm>
          <a:prstGeom prst="rect">
            <a:avLst/>
          </a:prstGeom>
        </p:spPr>
      </p:pic>
      <p:pic>
        <p:nvPicPr>
          <p:cNvPr id="2" name="Immagine 1">
            <a:extLst>
              <a:ext uri="{FF2B5EF4-FFF2-40B4-BE49-F238E27FC236}">
                <a16:creationId xmlns:a16="http://schemas.microsoft.com/office/drawing/2014/main" id="{F0861D8B-EE06-4867-8C59-CDC1135BBCDD}"/>
              </a:ext>
            </a:extLst>
          </p:cNvPr>
          <p:cNvPicPr>
            <a:picLocks noChangeAspect="1"/>
          </p:cNvPicPr>
          <p:nvPr/>
        </p:nvPicPr>
        <p:blipFill>
          <a:blip r:embed="rId3"/>
          <a:stretch>
            <a:fillRect/>
          </a:stretch>
        </p:blipFill>
        <p:spPr>
          <a:xfrm>
            <a:off x="3302233" y="1303150"/>
            <a:ext cx="2866644" cy="2478024"/>
          </a:xfrm>
          <a:prstGeom prst="rect">
            <a:avLst/>
          </a:prstGeom>
        </p:spPr>
      </p:pic>
      <p:pic>
        <p:nvPicPr>
          <p:cNvPr id="8" name="Immagine 7">
            <a:extLst>
              <a:ext uri="{FF2B5EF4-FFF2-40B4-BE49-F238E27FC236}">
                <a16:creationId xmlns:a16="http://schemas.microsoft.com/office/drawing/2014/main" id="{FAED516D-E1B5-4006-9DA0-919D917467B2}"/>
              </a:ext>
            </a:extLst>
          </p:cNvPr>
          <p:cNvPicPr>
            <a:picLocks noChangeAspect="1"/>
          </p:cNvPicPr>
          <p:nvPr/>
        </p:nvPicPr>
        <p:blipFill>
          <a:blip r:embed="rId4"/>
          <a:stretch>
            <a:fillRect/>
          </a:stretch>
        </p:blipFill>
        <p:spPr>
          <a:xfrm>
            <a:off x="6200016" y="1302493"/>
            <a:ext cx="2866644" cy="2478024"/>
          </a:xfrm>
          <a:prstGeom prst="rect">
            <a:avLst/>
          </a:prstGeom>
        </p:spPr>
      </p:pic>
      <p:pic>
        <p:nvPicPr>
          <p:cNvPr id="9" name="Immagine 8">
            <a:extLst>
              <a:ext uri="{FF2B5EF4-FFF2-40B4-BE49-F238E27FC236}">
                <a16:creationId xmlns:a16="http://schemas.microsoft.com/office/drawing/2014/main" id="{9BB4D043-E2D2-47A9-BD0B-7C05708A93F1}"/>
              </a:ext>
            </a:extLst>
          </p:cNvPr>
          <p:cNvPicPr>
            <a:picLocks noChangeAspect="1"/>
          </p:cNvPicPr>
          <p:nvPr/>
        </p:nvPicPr>
        <p:blipFill>
          <a:blip r:embed="rId5"/>
          <a:stretch>
            <a:fillRect/>
          </a:stretch>
        </p:blipFill>
        <p:spPr>
          <a:xfrm>
            <a:off x="9080385" y="1303818"/>
            <a:ext cx="2866644" cy="2478024"/>
          </a:xfrm>
          <a:prstGeom prst="rect">
            <a:avLst/>
          </a:prstGeom>
        </p:spPr>
      </p:pic>
      <p:pic>
        <p:nvPicPr>
          <p:cNvPr id="12" name="Immagine 11">
            <a:extLst>
              <a:ext uri="{FF2B5EF4-FFF2-40B4-BE49-F238E27FC236}">
                <a16:creationId xmlns:a16="http://schemas.microsoft.com/office/drawing/2014/main" id="{DB8174A0-5F7E-41FB-AD3D-C05A01384741}"/>
              </a:ext>
            </a:extLst>
          </p:cNvPr>
          <p:cNvPicPr>
            <a:picLocks noChangeAspect="1"/>
          </p:cNvPicPr>
          <p:nvPr/>
        </p:nvPicPr>
        <p:blipFill>
          <a:blip r:embed="rId6"/>
          <a:stretch>
            <a:fillRect/>
          </a:stretch>
        </p:blipFill>
        <p:spPr>
          <a:xfrm>
            <a:off x="9080656" y="3979387"/>
            <a:ext cx="2866644" cy="2478024"/>
          </a:xfrm>
          <a:prstGeom prst="rect">
            <a:avLst/>
          </a:prstGeom>
        </p:spPr>
      </p:pic>
      <p:pic>
        <p:nvPicPr>
          <p:cNvPr id="13" name="Immagine 12">
            <a:extLst>
              <a:ext uri="{FF2B5EF4-FFF2-40B4-BE49-F238E27FC236}">
                <a16:creationId xmlns:a16="http://schemas.microsoft.com/office/drawing/2014/main" id="{5151C55B-19E2-4E7E-927F-11E462C41EAB}"/>
              </a:ext>
            </a:extLst>
          </p:cNvPr>
          <p:cNvPicPr>
            <a:picLocks noChangeAspect="1"/>
          </p:cNvPicPr>
          <p:nvPr/>
        </p:nvPicPr>
        <p:blipFill>
          <a:blip r:embed="rId7"/>
          <a:stretch>
            <a:fillRect/>
          </a:stretch>
        </p:blipFill>
        <p:spPr>
          <a:xfrm>
            <a:off x="6196518" y="3978067"/>
            <a:ext cx="2866644" cy="2478024"/>
          </a:xfrm>
          <a:prstGeom prst="rect">
            <a:avLst/>
          </a:prstGeom>
        </p:spPr>
      </p:pic>
      <p:pic>
        <p:nvPicPr>
          <p:cNvPr id="14" name="Immagine 13">
            <a:extLst>
              <a:ext uri="{FF2B5EF4-FFF2-40B4-BE49-F238E27FC236}">
                <a16:creationId xmlns:a16="http://schemas.microsoft.com/office/drawing/2014/main" id="{03A5F65D-3166-4455-94E4-1EEB714F9688}"/>
              </a:ext>
            </a:extLst>
          </p:cNvPr>
          <p:cNvPicPr>
            <a:picLocks noChangeAspect="1"/>
          </p:cNvPicPr>
          <p:nvPr/>
        </p:nvPicPr>
        <p:blipFill>
          <a:blip r:embed="rId8"/>
          <a:stretch>
            <a:fillRect/>
          </a:stretch>
        </p:blipFill>
        <p:spPr>
          <a:xfrm>
            <a:off x="3301565" y="3976205"/>
            <a:ext cx="2866644" cy="2478024"/>
          </a:xfrm>
          <a:prstGeom prst="rect">
            <a:avLst/>
          </a:prstGeom>
        </p:spPr>
      </p:pic>
      <p:sp>
        <p:nvSpPr>
          <p:cNvPr id="126" name="Rettangolo 125">
            <a:extLst>
              <a:ext uri="{FF2B5EF4-FFF2-40B4-BE49-F238E27FC236}">
                <a16:creationId xmlns:a16="http://schemas.microsoft.com/office/drawing/2014/main" id="{8A4F71D5-2755-4B42-9D4B-92CB366A4AEA}"/>
              </a:ext>
            </a:extLst>
          </p:cNvPr>
          <p:cNvSpPr/>
          <p:nvPr/>
        </p:nvSpPr>
        <p:spPr bwMode="auto">
          <a:xfrm>
            <a:off x="3296692"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8" name="Rettangolo 127">
            <a:extLst>
              <a:ext uri="{FF2B5EF4-FFF2-40B4-BE49-F238E27FC236}">
                <a16:creationId xmlns:a16="http://schemas.microsoft.com/office/drawing/2014/main" id="{2F6A5C64-F0BF-40F0-AE13-9F2A1A2A82D6}"/>
              </a:ext>
            </a:extLst>
          </p:cNvPr>
          <p:cNvSpPr/>
          <p:nvPr/>
        </p:nvSpPr>
        <p:spPr bwMode="auto">
          <a:xfrm>
            <a:off x="6186016"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9" name="Rettangolo 128">
            <a:extLst>
              <a:ext uri="{FF2B5EF4-FFF2-40B4-BE49-F238E27FC236}">
                <a16:creationId xmlns:a16="http://schemas.microsoft.com/office/drawing/2014/main" id="{BBC250C3-6A26-4D60-B23F-2CA2C241BF22}"/>
              </a:ext>
            </a:extLst>
          </p:cNvPr>
          <p:cNvSpPr/>
          <p:nvPr/>
        </p:nvSpPr>
        <p:spPr bwMode="auto">
          <a:xfrm>
            <a:off x="9075340"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1" name="Rettangolo 130">
            <a:extLst>
              <a:ext uri="{FF2B5EF4-FFF2-40B4-BE49-F238E27FC236}">
                <a16:creationId xmlns:a16="http://schemas.microsoft.com/office/drawing/2014/main" id="{BD4EE782-EE34-4A43-916B-30026DEA6313}"/>
              </a:ext>
            </a:extLst>
          </p:cNvPr>
          <p:cNvSpPr/>
          <p:nvPr/>
        </p:nvSpPr>
        <p:spPr bwMode="auto">
          <a:xfrm>
            <a:off x="407368"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2" name="Rettangolo 131">
            <a:extLst>
              <a:ext uri="{FF2B5EF4-FFF2-40B4-BE49-F238E27FC236}">
                <a16:creationId xmlns:a16="http://schemas.microsoft.com/office/drawing/2014/main" id="{9A63879F-17A7-4F6B-B154-90DFC5976753}"/>
              </a:ext>
            </a:extLst>
          </p:cNvPr>
          <p:cNvSpPr/>
          <p:nvPr/>
        </p:nvSpPr>
        <p:spPr bwMode="auto">
          <a:xfrm>
            <a:off x="3296692"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3" name="Rettangolo 132">
            <a:extLst>
              <a:ext uri="{FF2B5EF4-FFF2-40B4-BE49-F238E27FC236}">
                <a16:creationId xmlns:a16="http://schemas.microsoft.com/office/drawing/2014/main" id="{27FA8462-87BF-4DC1-B5EC-D203DF27530F}"/>
              </a:ext>
            </a:extLst>
          </p:cNvPr>
          <p:cNvSpPr/>
          <p:nvPr/>
        </p:nvSpPr>
        <p:spPr bwMode="auto">
          <a:xfrm>
            <a:off x="6186016"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5" name="Rettangolo 134">
            <a:extLst>
              <a:ext uri="{FF2B5EF4-FFF2-40B4-BE49-F238E27FC236}">
                <a16:creationId xmlns:a16="http://schemas.microsoft.com/office/drawing/2014/main" id="{1D613B06-E77C-4EAC-8555-D359979721C7}"/>
              </a:ext>
            </a:extLst>
          </p:cNvPr>
          <p:cNvSpPr/>
          <p:nvPr/>
        </p:nvSpPr>
        <p:spPr bwMode="auto">
          <a:xfrm>
            <a:off x="9075340"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8" name="Titolo 1">
            <a:extLst>
              <a:ext uri="{FF2B5EF4-FFF2-40B4-BE49-F238E27FC236}">
                <a16:creationId xmlns:a16="http://schemas.microsoft.com/office/drawing/2014/main" id="{865A103C-A289-48F4-9343-F38F8A0D8707}"/>
              </a:ext>
            </a:extLst>
          </p:cNvPr>
          <p:cNvSpPr txBox="1">
            <a:spLocks/>
          </p:cNvSpPr>
          <p:nvPr/>
        </p:nvSpPr>
        <p:spPr>
          <a:xfrm>
            <a:off x="3237058"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FOOD</a:t>
            </a:r>
          </a:p>
        </p:txBody>
      </p:sp>
      <p:sp>
        <p:nvSpPr>
          <p:cNvPr id="139" name="Titolo 1">
            <a:extLst>
              <a:ext uri="{FF2B5EF4-FFF2-40B4-BE49-F238E27FC236}">
                <a16:creationId xmlns:a16="http://schemas.microsoft.com/office/drawing/2014/main" id="{69289B10-9BDC-4265-B0BA-EC75E372C8E0}"/>
              </a:ext>
            </a:extLst>
          </p:cNvPr>
          <p:cNvSpPr txBox="1">
            <a:spLocks/>
          </p:cNvSpPr>
          <p:nvPr/>
        </p:nvSpPr>
        <p:spPr>
          <a:xfrm>
            <a:off x="6127497"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NO FOOD</a:t>
            </a:r>
          </a:p>
        </p:txBody>
      </p:sp>
      <p:sp>
        <p:nvSpPr>
          <p:cNvPr id="140" name="Titolo 1">
            <a:extLst>
              <a:ext uri="{FF2B5EF4-FFF2-40B4-BE49-F238E27FC236}">
                <a16:creationId xmlns:a16="http://schemas.microsoft.com/office/drawing/2014/main" id="{977DE9CB-4ABE-4415-BEAB-B104CC1A98E5}"/>
              </a:ext>
            </a:extLst>
          </p:cNvPr>
          <p:cNvSpPr txBox="1">
            <a:spLocks/>
          </p:cNvSpPr>
          <p:nvPr/>
        </p:nvSpPr>
        <p:spPr>
          <a:xfrm>
            <a:off x="9015161"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Ristorazione</a:t>
            </a:r>
          </a:p>
        </p:txBody>
      </p:sp>
      <p:sp>
        <p:nvSpPr>
          <p:cNvPr id="142" name="Titolo 1">
            <a:extLst>
              <a:ext uri="{FF2B5EF4-FFF2-40B4-BE49-F238E27FC236}">
                <a16:creationId xmlns:a16="http://schemas.microsoft.com/office/drawing/2014/main" id="{A1CD647F-9E29-4C83-84CD-2AC3F249799E}"/>
              </a:ext>
            </a:extLst>
          </p:cNvPr>
          <p:cNvSpPr txBox="1">
            <a:spLocks/>
          </p:cNvSpPr>
          <p:nvPr/>
        </p:nvSpPr>
        <p:spPr>
          <a:xfrm>
            <a:off x="342906"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Ricezione turistica</a:t>
            </a:r>
          </a:p>
        </p:txBody>
      </p:sp>
      <p:sp>
        <p:nvSpPr>
          <p:cNvPr id="143" name="Titolo 1">
            <a:extLst>
              <a:ext uri="{FF2B5EF4-FFF2-40B4-BE49-F238E27FC236}">
                <a16:creationId xmlns:a16="http://schemas.microsoft.com/office/drawing/2014/main" id="{97B065B3-F9E8-41B9-B512-76DDD0E84D50}"/>
              </a:ext>
            </a:extLst>
          </p:cNvPr>
          <p:cNvSpPr txBox="1">
            <a:spLocks/>
          </p:cNvSpPr>
          <p:nvPr/>
        </p:nvSpPr>
        <p:spPr>
          <a:xfrm>
            <a:off x="3237058"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Trasporti e logistica</a:t>
            </a:r>
          </a:p>
        </p:txBody>
      </p:sp>
      <p:sp>
        <p:nvSpPr>
          <p:cNvPr id="144" name="Titolo 1">
            <a:extLst>
              <a:ext uri="{FF2B5EF4-FFF2-40B4-BE49-F238E27FC236}">
                <a16:creationId xmlns:a16="http://schemas.microsoft.com/office/drawing/2014/main" id="{00F5258F-89FF-4CC2-A5D5-B8409C4C76D7}"/>
              </a:ext>
            </a:extLst>
          </p:cNvPr>
          <p:cNvSpPr txBox="1">
            <a:spLocks/>
          </p:cNvSpPr>
          <p:nvPr/>
        </p:nvSpPr>
        <p:spPr>
          <a:xfrm>
            <a:off x="6127497"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imprese</a:t>
            </a:r>
          </a:p>
        </p:txBody>
      </p:sp>
      <p:sp>
        <p:nvSpPr>
          <p:cNvPr id="146" name="Titolo 1">
            <a:extLst>
              <a:ext uri="{FF2B5EF4-FFF2-40B4-BE49-F238E27FC236}">
                <a16:creationId xmlns:a16="http://schemas.microsoft.com/office/drawing/2014/main" id="{27411EEF-994D-4446-977F-C617CF527854}"/>
              </a:ext>
            </a:extLst>
          </p:cNvPr>
          <p:cNvSpPr txBox="1">
            <a:spLocks/>
          </p:cNvSpPr>
          <p:nvPr/>
        </p:nvSpPr>
        <p:spPr>
          <a:xfrm>
            <a:off x="9015161"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persona</a:t>
            </a:r>
          </a:p>
        </p:txBody>
      </p:sp>
      <p:sp>
        <p:nvSpPr>
          <p:cNvPr id="150" name="Rettangolo 149">
            <a:extLst>
              <a:ext uri="{FF2B5EF4-FFF2-40B4-BE49-F238E27FC236}">
                <a16:creationId xmlns:a16="http://schemas.microsoft.com/office/drawing/2014/main" id="{2BEC5ED2-52B8-4025-AF40-479539C47630}"/>
              </a:ext>
            </a:extLst>
          </p:cNvPr>
          <p:cNvSpPr/>
          <p:nvPr/>
        </p:nvSpPr>
        <p:spPr>
          <a:xfrm>
            <a:off x="3646969" y="1701756"/>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51" name="Rettangolo 150">
            <a:extLst>
              <a:ext uri="{FF2B5EF4-FFF2-40B4-BE49-F238E27FC236}">
                <a16:creationId xmlns:a16="http://schemas.microsoft.com/office/drawing/2014/main" id="{07F6A364-1654-4EB3-9FC5-4917C05D1013}"/>
              </a:ext>
            </a:extLst>
          </p:cNvPr>
          <p:cNvSpPr/>
          <p:nvPr/>
        </p:nvSpPr>
        <p:spPr>
          <a:xfrm>
            <a:off x="4415873" y="2608731"/>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39</a:t>
            </a:r>
          </a:p>
        </p:txBody>
      </p:sp>
      <p:sp>
        <p:nvSpPr>
          <p:cNvPr id="152" name="CasellaDiTesto 9">
            <a:extLst>
              <a:ext uri="{FF2B5EF4-FFF2-40B4-BE49-F238E27FC236}">
                <a16:creationId xmlns:a16="http://schemas.microsoft.com/office/drawing/2014/main" id="{D97A1F7C-F575-4E01-9F72-1D3A27DD5777}"/>
              </a:ext>
            </a:extLst>
          </p:cNvPr>
          <p:cNvSpPr txBox="1">
            <a:spLocks noChangeArrowheads="1"/>
          </p:cNvSpPr>
          <p:nvPr/>
        </p:nvSpPr>
        <p:spPr bwMode="auto">
          <a:xfrm>
            <a:off x="3567553" y="2960780"/>
            <a:ext cx="8687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FOOD</a:t>
            </a:r>
          </a:p>
        </p:txBody>
      </p:sp>
      <p:sp>
        <p:nvSpPr>
          <p:cNvPr id="168" name="Rettangolo 167">
            <a:extLst>
              <a:ext uri="{FF2B5EF4-FFF2-40B4-BE49-F238E27FC236}">
                <a16:creationId xmlns:a16="http://schemas.microsoft.com/office/drawing/2014/main" id="{67967B7E-9EC6-4477-B4CF-857CF52348BD}"/>
              </a:ext>
            </a:extLst>
          </p:cNvPr>
          <p:cNvSpPr/>
          <p:nvPr/>
        </p:nvSpPr>
        <p:spPr>
          <a:xfrm>
            <a:off x="5689200" y="2347274"/>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47</a:t>
            </a:r>
          </a:p>
        </p:txBody>
      </p:sp>
      <p:cxnSp>
        <p:nvCxnSpPr>
          <p:cNvPr id="169" name="Connettore diritto 168">
            <a:extLst>
              <a:ext uri="{FF2B5EF4-FFF2-40B4-BE49-F238E27FC236}">
                <a16:creationId xmlns:a16="http://schemas.microsoft.com/office/drawing/2014/main" id="{A8AF526C-F7AC-48CF-8D20-5889F9A662EB}"/>
              </a:ext>
            </a:extLst>
          </p:cNvPr>
          <p:cNvCxnSpPr>
            <a:cxnSpLocks/>
          </p:cNvCxnSpPr>
          <p:nvPr/>
        </p:nvCxnSpPr>
        <p:spPr bwMode="auto">
          <a:xfrm>
            <a:off x="4707185"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71" name="CasellaDiTesto 9">
            <a:extLst>
              <a:ext uri="{FF2B5EF4-FFF2-40B4-BE49-F238E27FC236}">
                <a16:creationId xmlns:a16="http://schemas.microsoft.com/office/drawing/2014/main" id="{9152B8E7-0BFF-4174-A10E-ABFAC64623F7}"/>
              </a:ext>
            </a:extLst>
          </p:cNvPr>
          <p:cNvSpPr txBox="1">
            <a:spLocks noChangeArrowheads="1"/>
          </p:cNvSpPr>
          <p:nvPr/>
        </p:nvSpPr>
        <p:spPr bwMode="auto">
          <a:xfrm>
            <a:off x="6299196" y="2135163"/>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2" name="CasellaDiTesto 9">
            <a:extLst>
              <a:ext uri="{FF2B5EF4-FFF2-40B4-BE49-F238E27FC236}">
                <a16:creationId xmlns:a16="http://schemas.microsoft.com/office/drawing/2014/main" id="{828B85D3-9370-4406-9538-9BCC248FB0E9}"/>
              </a:ext>
            </a:extLst>
          </p:cNvPr>
          <p:cNvSpPr txBox="1">
            <a:spLocks noChangeArrowheads="1"/>
          </p:cNvSpPr>
          <p:nvPr/>
        </p:nvSpPr>
        <p:spPr bwMode="auto">
          <a:xfrm>
            <a:off x="6325095" y="2975151"/>
            <a:ext cx="7353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NO FOOD</a:t>
            </a:r>
          </a:p>
        </p:txBody>
      </p:sp>
      <p:sp>
        <p:nvSpPr>
          <p:cNvPr id="173" name="CasellaDiTesto 9">
            <a:extLst>
              <a:ext uri="{FF2B5EF4-FFF2-40B4-BE49-F238E27FC236}">
                <a16:creationId xmlns:a16="http://schemas.microsoft.com/office/drawing/2014/main" id="{25B55F22-DE02-493A-B37B-68E38A78F51A}"/>
              </a:ext>
            </a:extLst>
          </p:cNvPr>
          <p:cNvSpPr txBox="1">
            <a:spLocks noChangeArrowheads="1"/>
          </p:cNvSpPr>
          <p:nvPr/>
        </p:nvSpPr>
        <p:spPr bwMode="auto">
          <a:xfrm>
            <a:off x="9215119" y="2625710"/>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4" name="CasellaDiTesto 9">
            <a:extLst>
              <a:ext uri="{FF2B5EF4-FFF2-40B4-BE49-F238E27FC236}">
                <a16:creationId xmlns:a16="http://schemas.microsoft.com/office/drawing/2014/main" id="{E0B3E0E1-2315-404B-AE8C-2EF0E8A35D3D}"/>
              </a:ext>
            </a:extLst>
          </p:cNvPr>
          <p:cNvSpPr txBox="1">
            <a:spLocks noChangeArrowheads="1"/>
          </p:cNvSpPr>
          <p:nvPr/>
        </p:nvSpPr>
        <p:spPr bwMode="auto">
          <a:xfrm>
            <a:off x="9091889" y="2038091"/>
            <a:ext cx="11262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Ristorazione</a:t>
            </a:r>
          </a:p>
        </p:txBody>
      </p:sp>
      <p:sp>
        <p:nvSpPr>
          <p:cNvPr id="175" name="CasellaDiTesto 9">
            <a:extLst>
              <a:ext uri="{FF2B5EF4-FFF2-40B4-BE49-F238E27FC236}">
                <a16:creationId xmlns:a16="http://schemas.microsoft.com/office/drawing/2014/main" id="{05C36CD0-4773-48A3-9F57-68530B07AF26}"/>
              </a:ext>
            </a:extLst>
          </p:cNvPr>
          <p:cNvSpPr txBox="1">
            <a:spLocks noChangeArrowheads="1"/>
          </p:cNvSpPr>
          <p:nvPr/>
        </p:nvSpPr>
        <p:spPr bwMode="auto">
          <a:xfrm>
            <a:off x="492528" y="5311073"/>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6" name="CasellaDiTesto 9">
            <a:extLst>
              <a:ext uri="{FF2B5EF4-FFF2-40B4-BE49-F238E27FC236}">
                <a16:creationId xmlns:a16="http://schemas.microsoft.com/office/drawing/2014/main" id="{B1999171-2EE2-45F8-B6B8-FAFD0876AF94}"/>
              </a:ext>
            </a:extLst>
          </p:cNvPr>
          <p:cNvSpPr txBox="1">
            <a:spLocks noChangeArrowheads="1"/>
          </p:cNvSpPr>
          <p:nvPr/>
        </p:nvSpPr>
        <p:spPr bwMode="auto">
          <a:xfrm>
            <a:off x="396635" y="4558681"/>
            <a:ext cx="10032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Ricezione turistica</a:t>
            </a:r>
          </a:p>
        </p:txBody>
      </p:sp>
      <p:sp>
        <p:nvSpPr>
          <p:cNvPr id="177" name="CasellaDiTesto 9">
            <a:extLst>
              <a:ext uri="{FF2B5EF4-FFF2-40B4-BE49-F238E27FC236}">
                <a16:creationId xmlns:a16="http://schemas.microsoft.com/office/drawing/2014/main" id="{AF2A6833-5FDF-464B-A046-0D752A859A95}"/>
              </a:ext>
            </a:extLst>
          </p:cNvPr>
          <p:cNvSpPr txBox="1">
            <a:spLocks noChangeArrowheads="1"/>
          </p:cNvSpPr>
          <p:nvPr/>
        </p:nvSpPr>
        <p:spPr bwMode="auto">
          <a:xfrm>
            <a:off x="3394013" y="5381768"/>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8" name="CasellaDiTesto 9">
            <a:extLst>
              <a:ext uri="{FF2B5EF4-FFF2-40B4-BE49-F238E27FC236}">
                <a16:creationId xmlns:a16="http://schemas.microsoft.com/office/drawing/2014/main" id="{2B9B0903-4901-4FA7-852D-A7A8B9ADDD80}"/>
              </a:ext>
            </a:extLst>
          </p:cNvPr>
          <p:cNvSpPr txBox="1">
            <a:spLocks noChangeArrowheads="1"/>
          </p:cNvSpPr>
          <p:nvPr/>
        </p:nvSpPr>
        <p:spPr bwMode="auto">
          <a:xfrm>
            <a:off x="3377058" y="4831134"/>
            <a:ext cx="13922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Trasporti</a:t>
            </a:r>
          </a:p>
        </p:txBody>
      </p:sp>
      <p:sp>
        <p:nvSpPr>
          <p:cNvPr id="179" name="CasellaDiTesto 9">
            <a:extLst>
              <a:ext uri="{FF2B5EF4-FFF2-40B4-BE49-F238E27FC236}">
                <a16:creationId xmlns:a16="http://schemas.microsoft.com/office/drawing/2014/main" id="{B8A7C3B6-4C8A-4B0A-B523-4ED96A7FB4A5}"/>
              </a:ext>
            </a:extLst>
          </p:cNvPr>
          <p:cNvSpPr txBox="1">
            <a:spLocks noChangeArrowheads="1"/>
          </p:cNvSpPr>
          <p:nvPr/>
        </p:nvSpPr>
        <p:spPr bwMode="auto">
          <a:xfrm>
            <a:off x="6299196" y="5372483"/>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0" name="CasellaDiTesto 9">
            <a:extLst>
              <a:ext uri="{FF2B5EF4-FFF2-40B4-BE49-F238E27FC236}">
                <a16:creationId xmlns:a16="http://schemas.microsoft.com/office/drawing/2014/main" id="{EDBB8F68-97DC-45D8-8EDD-D49AA7651933}"/>
              </a:ext>
            </a:extLst>
          </p:cNvPr>
          <p:cNvSpPr txBox="1">
            <a:spLocks noChangeArrowheads="1"/>
          </p:cNvSpPr>
          <p:nvPr/>
        </p:nvSpPr>
        <p:spPr bwMode="auto">
          <a:xfrm>
            <a:off x="6185703" y="4802391"/>
            <a:ext cx="104469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Imprese</a:t>
            </a:r>
          </a:p>
        </p:txBody>
      </p:sp>
      <p:sp>
        <p:nvSpPr>
          <p:cNvPr id="181" name="CasellaDiTesto 9">
            <a:extLst>
              <a:ext uri="{FF2B5EF4-FFF2-40B4-BE49-F238E27FC236}">
                <a16:creationId xmlns:a16="http://schemas.microsoft.com/office/drawing/2014/main" id="{854DD3D5-3164-4BA5-9ADF-ED0B51EBED22}"/>
              </a:ext>
            </a:extLst>
          </p:cNvPr>
          <p:cNvSpPr txBox="1">
            <a:spLocks noChangeArrowheads="1"/>
          </p:cNvSpPr>
          <p:nvPr/>
        </p:nvSpPr>
        <p:spPr bwMode="auto">
          <a:xfrm>
            <a:off x="9137603" y="4740595"/>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2" name="CasellaDiTesto 9">
            <a:extLst>
              <a:ext uri="{FF2B5EF4-FFF2-40B4-BE49-F238E27FC236}">
                <a16:creationId xmlns:a16="http://schemas.microsoft.com/office/drawing/2014/main" id="{E2EA2E80-515D-4B6D-BE40-DF1F6C1AFB67}"/>
              </a:ext>
            </a:extLst>
          </p:cNvPr>
          <p:cNvSpPr txBox="1">
            <a:spLocks noChangeArrowheads="1"/>
          </p:cNvSpPr>
          <p:nvPr/>
        </p:nvSpPr>
        <p:spPr bwMode="auto">
          <a:xfrm>
            <a:off x="9183410" y="5353308"/>
            <a:ext cx="1003694" cy="228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Persona</a:t>
            </a:r>
          </a:p>
        </p:txBody>
      </p:sp>
      <p:cxnSp>
        <p:nvCxnSpPr>
          <p:cNvPr id="183" name="Connettore diritto 182">
            <a:extLst>
              <a:ext uri="{FF2B5EF4-FFF2-40B4-BE49-F238E27FC236}">
                <a16:creationId xmlns:a16="http://schemas.microsoft.com/office/drawing/2014/main" id="{4267107C-ED89-4456-AD65-79769B393F54}"/>
              </a:ext>
            </a:extLst>
          </p:cNvPr>
          <p:cNvCxnSpPr/>
          <p:nvPr/>
        </p:nvCxnSpPr>
        <p:spPr bwMode="auto">
          <a:xfrm>
            <a:off x="1784126" y="4360625"/>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cxnSp>
        <p:nvCxnSpPr>
          <p:cNvPr id="184" name="Connettore diritto 183">
            <a:extLst>
              <a:ext uri="{FF2B5EF4-FFF2-40B4-BE49-F238E27FC236}">
                <a16:creationId xmlns:a16="http://schemas.microsoft.com/office/drawing/2014/main" id="{01E7FDC6-EA64-4DAD-A120-66D974566E00}"/>
              </a:ext>
            </a:extLst>
          </p:cNvPr>
          <p:cNvCxnSpPr>
            <a:cxnSpLocks/>
          </p:cNvCxnSpPr>
          <p:nvPr/>
        </p:nvCxnSpPr>
        <p:spPr bwMode="auto">
          <a:xfrm>
            <a:off x="7607949"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85" name="Rettangolo 184">
            <a:extLst>
              <a:ext uri="{FF2B5EF4-FFF2-40B4-BE49-F238E27FC236}">
                <a16:creationId xmlns:a16="http://schemas.microsoft.com/office/drawing/2014/main" id="{9B339A1A-804B-4E1C-B3C8-ACEE11F218CB}"/>
              </a:ext>
            </a:extLst>
          </p:cNvPr>
          <p:cNvSpPr/>
          <p:nvPr/>
        </p:nvSpPr>
        <p:spPr>
          <a:xfrm>
            <a:off x="6553964" y="1708430"/>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86" name="Connettore diritto 185">
            <a:extLst>
              <a:ext uri="{FF2B5EF4-FFF2-40B4-BE49-F238E27FC236}">
                <a16:creationId xmlns:a16="http://schemas.microsoft.com/office/drawing/2014/main" id="{676A31B3-CE84-4804-AAF4-8593D7A56B95}"/>
              </a:ext>
            </a:extLst>
          </p:cNvPr>
          <p:cNvCxnSpPr>
            <a:cxnSpLocks/>
          </p:cNvCxnSpPr>
          <p:nvPr/>
        </p:nvCxnSpPr>
        <p:spPr bwMode="auto">
          <a:xfrm>
            <a:off x="10472475" y="1751216"/>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87" name="Rettangolo 186">
            <a:extLst>
              <a:ext uri="{FF2B5EF4-FFF2-40B4-BE49-F238E27FC236}">
                <a16:creationId xmlns:a16="http://schemas.microsoft.com/office/drawing/2014/main" id="{D4BFDA6C-61EB-4B2C-8A23-FDB953D0738A}"/>
              </a:ext>
            </a:extLst>
          </p:cNvPr>
          <p:cNvSpPr/>
          <p:nvPr/>
        </p:nvSpPr>
        <p:spPr>
          <a:xfrm>
            <a:off x="9429849" y="1701756"/>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88" name="Rettangolo 187">
            <a:extLst>
              <a:ext uri="{FF2B5EF4-FFF2-40B4-BE49-F238E27FC236}">
                <a16:creationId xmlns:a16="http://schemas.microsoft.com/office/drawing/2014/main" id="{A0248F83-18BA-4A40-A875-4D91766F4F77}"/>
              </a:ext>
            </a:extLst>
          </p:cNvPr>
          <p:cNvSpPr/>
          <p:nvPr/>
        </p:nvSpPr>
        <p:spPr>
          <a:xfrm>
            <a:off x="769265" y="4336644"/>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89" name="Connettore diritto 188">
            <a:extLst>
              <a:ext uri="{FF2B5EF4-FFF2-40B4-BE49-F238E27FC236}">
                <a16:creationId xmlns:a16="http://schemas.microsoft.com/office/drawing/2014/main" id="{C058023F-FA64-4AD8-937B-F154C6D37F29}"/>
              </a:ext>
            </a:extLst>
          </p:cNvPr>
          <p:cNvCxnSpPr>
            <a:cxnSpLocks/>
          </p:cNvCxnSpPr>
          <p:nvPr/>
        </p:nvCxnSpPr>
        <p:spPr bwMode="auto">
          <a:xfrm>
            <a:off x="4695833" y="435165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90" name="Rettangolo 189">
            <a:extLst>
              <a:ext uri="{FF2B5EF4-FFF2-40B4-BE49-F238E27FC236}">
                <a16:creationId xmlns:a16="http://schemas.microsoft.com/office/drawing/2014/main" id="{1EBB4422-2BAE-431B-9D78-6669BB42BBF3}"/>
              </a:ext>
            </a:extLst>
          </p:cNvPr>
          <p:cNvSpPr/>
          <p:nvPr/>
        </p:nvSpPr>
        <p:spPr>
          <a:xfrm>
            <a:off x="3664012" y="432767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91" name="Connettore diritto 190">
            <a:extLst>
              <a:ext uri="{FF2B5EF4-FFF2-40B4-BE49-F238E27FC236}">
                <a16:creationId xmlns:a16="http://schemas.microsoft.com/office/drawing/2014/main" id="{40B5C6A3-9F68-4121-9FA2-6CCFDACF4C5C}"/>
              </a:ext>
            </a:extLst>
          </p:cNvPr>
          <p:cNvCxnSpPr>
            <a:cxnSpLocks/>
          </p:cNvCxnSpPr>
          <p:nvPr/>
        </p:nvCxnSpPr>
        <p:spPr bwMode="auto">
          <a:xfrm>
            <a:off x="7565785" y="434384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92" name="Rettangolo 191">
            <a:extLst>
              <a:ext uri="{FF2B5EF4-FFF2-40B4-BE49-F238E27FC236}">
                <a16:creationId xmlns:a16="http://schemas.microsoft.com/office/drawing/2014/main" id="{8505BDBD-0E96-4C0C-85C5-F7564DE29AD3}"/>
              </a:ext>
            </a:extLst>
          </p:cNvPr>
          <p:cNvSpPr/>
          <p:nvPr/>
        </p:nvSpPr>
        <p:spPr>
          <a:xfrm>
            <a:off x="6517475" y="431986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93" name="Rettangolo 192">
            <a:extLst>
              <a:ext uri="{FF2B5EF4-FFF2-40B4-BE49-F238E27FC236}">
                <a16:creationId xmlns:a16="http://schemas.microsoft.com/office/drawing/2014/main" id="{86661BBF-0CFB-4FE3-AF2F-7BC271F4C4EE}"/>
              </a:ext>
            </a:extLst>
          </p:cNvPr>
          <p:cNvSpPr/>
          <p:nvPr/>
        </p:nvSpPr>
        <p:spPr>
          <a:xfrm>
            <a:off x="7307307" y="2553288"/>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42</a:t>
            </a:r>
          </a:p>
        </p:txBody>
      </p:sp>
      <p:sp>
        <p:nvSpPr>
          <p:cNvPr id="194" name="Rettangolo 193">
            <a:extLst>
              <a:ext uri="{FF2B5EF4-FFF2-40B4-BE49-F238E27FC236}">
                <a16:creationId xmlns:a16="http://schemas.microsoft.com/office/drawing/2014/main" id="{99FBFFB2-F269-41A8-A4D7-F90B22ADB134}"/>
              </a:ext>
            </a:extLst>
          </p:cNvPr>
          <p:cNvSpPr/>
          <p:nvPr/>
        </p:nvSpPr>
        <p:spPr>
          <a:xfrm>
            <a:off x="8471506" y="2824719"/>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29</a:t>
            </a:r>
          </a:p>
        </p:txBody>
      </p:sp>
      <p:sp>
        <p:nvSpPr>
          <p:cNvPr id="195" name="Rettangolo 194">
            <a:extLst>
              <a:ext uri="{FF2B5EF4-FFF2-40B4-BE49-F238E27FC236}">
                <a16:creationId xmlns:a16="http://schemas.microsoft.com/office/drawing/2014/main" id="{643A7481-F2DF-4517-9C58-82E06FBA44EC}"/>
              </a:ext>
            </a:extLst>
          </p:cNvPr>
          <p:cNvSpPr/>
          <p:nvPr/>
        </p:nvSpPr>
        <p:spPr>
          <a:xfrm>
            <a:off x="11422830" y="2801663"/>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30</a:t>
            </a:r>
          </a:p>
        </p:txBody>
      </p:sp>
      <p:sp>
        <p:nvSpPr>
          <p:cNvPr id="196" name="Rettangolo 195">
            <a:extLst>
              <a:ext uri="{FF2B5EF4-FFF2-40B4-BE49-F238E27FC236}">
                <a16:creationId xmlns:a16="http://schemas.microsoft.com/office/drawing/2014/main" id="{23B7255E-1C62-4A6A-90A4-DDB0EC4B03F9}"/>
              </a:ext>
            </a:extLst>
          </p:cNvPr>
          <p:cNvSpPr/>
          <p:nvPr/>
        </p:nvSpPr>
        <p:spPr>
          <a:xfrm>
            <a:off x="10209888" y="2132968"/>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51</a:t>
            </a:r>
          </a:p>
        </p:txBody>
      </p:sp>
      <p:sp>
        <p:nvSpPr>
          <p:cNvPr id="197" name="Rettangolo 196">
            <a:extLst>
              <a:ext uri="{FF2B5EF4-FFF2-40B4-BE49-F238E27FC236}">
                <a16:creationId xmlns:a16="http://schemas.microsoft.com/office/drawing/2014/main" id="{10AE0EB2-F14E-47C5-948C-D234769325D5}"/>
              </a:ext>
            </a:extLst>
          </p:cNvPr>
          <p:cNvSpPr/>
          <p:nvPr/>
        </p:nvSpPr>
        <p:spPr>
          <a:xfrm>
            <a:off x="1480912" y="4728021"/>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55</a:t>
            </a:r>
          </a:p>
        </p:txBody>
      </p:sp>
      <p:sp>
        <p:nvSpPr>
          <p:cNvPr id="198" name="Rettangolo 197">
            <a:extLst>
              <a:ext uri="{FF2B5EF4-FFF2-40B4-BE49-F238E27FC236}">
                <a16:creationId xmlns:a16="http://schemas.microsoft.com/office/drawing/2014/main" id="{78B1F62B-62FD-4D7C-B5E2-034A8081DBE5}"/>
              </a:ext>
            </a:extLst>
          </p:cNvPr>
          <p:cNvSpPr/>
          <p:nvPr/>
        </p:nvSpPr>
        <p:spPr>
          <a:xfrm>
            <a:off x="2793840" y="547924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29</a:t>
            </a:r>
          </a:p>
        </p:txBody>
      </p:sp>
      <p:sp>
        <p:nvSpPr>
          <p:cNvPr id="199" name="Rettangolo 198">
            <a:extLst>
              <a:ext uri="{FF2B5EF4-FFF2-40B4-BE49-F238E27FC236}">
                <a16:creationId xmlns:a16="http://schemas.microsoft.com/office/drawing/2014/main" id="{3553AD58-EA67-44C3-AB59-EB009B5C4035}"/>
              </a:ext>
            </a:extLst>
          </p:cNvPr>
          <p:cNvSpPr/>
          <p:nvPr/>
        </p:nvSpPr>
        <p:spPr>
          <a:xfrm>
            <a:off x="4373822" y="4839726"/>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48</a:t>
            </a:r>
          </a:p>
        </p:txBody>
      </p:sp>
      <p:sp>
        <p:nvSpPr>
          <p:cNvPr id="200" name="Rettangolo 199">
            <a:extLst>
              <a:ext uri="{FF2B5EF4-FFF2-40B4-BE49-F238E27FC236}">
                <a16:creationId xmlns:a16="http://schemas.microsoft.com/office/drawing/2014/main" id="{3FADC6F7-CE65-4F30-9BBB-486934372780}"/>
              </a:ext>
            </a:extLst>
          </p:cNvPr>
          <p:cNvSpPr/>
          <p:nvPr/>
        </p:nvSpPr>
        <p:spPr>
          <a:xfrm>
            <a:off x="5358198" y="5095273"/>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36</a:t>
            </a:r>
          </a:p>
        </p:txBody>
      </p:sp>
      <p:sp>
        <p:nvSpPr>
          <p:cNvPr id="201" name="Rettangolo 200">
            <a:extLst>
              <a:ext uri="{FF2B5EF4-FFF2-40B4-BE49-F238E27FC236}">
                <a16:creationId xmlns:a16="http://schemas.microsoft.com/office/drawing/2014/main" id="{3EE9D0B7-04BE-4DAD-9A16-C77C890E36C2}"/>
              </a:ext>
            </a:extLst>
          </p:cNvPr>
          <p:cNvSpPr/>
          <p:nvPr/>
        </p:nvSpPr>
        <p:spPr>
          <a:xfrm>
            <a:off x="5660515" y="5188748"/>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31</a:t>
            </a:r>
          </a:p>
        </p:txBody>
      </p:sp>
      <p:sp>
        <p:nvSpPr>
          <p:cNvPr id="202" name="Rettangolo 201">
            <a:extLst>
              <a:ext uri="{FF2B5EF4-FFF2-40B4-BE49-F238E27FC236}">
                <a16:creationId xmlns:a16="http://schemas.microsoft.com/office/drawing/2014/main" id="{E1B0769A-CADF-406C-BF1F-FAC6736B64C5}"/>
              </a:ext>
            </a:extLst>
          </p:cNvPr>
          <p:cNvSpPr/>
          <p:nvPr/>
        </p:nvSpPr>
        <p:spPr>
          <a:xfrm>
            <a:off x="8524018" y="5414965"/>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35</a:t>
            </a:r>
          </a:p>
        </p:txBody>
      </p:sp>
      <p:sp>
        <p:nvSpPr>
          <p:cNvPr id="203" name="Rettangolo 202">
            <a:extLst>
              <a:ext uri="{FF2B5EF4-FFF2-40B4-BE49-F238E27FC236}">
                <a16:creationId xmlns:a16="http://schemas.microsoft.com/office/drawing/2014/main" id="{2DC7D02C-6C66-43DF-B91F-CD1EFE7624AE}"/>
              </a:ext>
            </a:extLst>
          </p:cNvPr>
          <p:cNvSpPr/>
          <p:nvPr/>
        </p:nvSpPr>
        <p:spPr>
          <a:xfrm>
            <a:off x="7272901" y="4792231"/>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51</a:t>
            </a:r>
          </a:p>
        </p:txBody>
      </p:sp>
      <p:sp>
        <p:nvSpPr>
          <p:cNvPr id="204" name="Rettangolo 203">
            <a:extLst>
              <a:ext uri="{FF2B5EF4-FFF2-40B4-BE49-F238E27FC236}">
                <a16:creationId xmlns:a16="http://schemas.microsoft.com/office/drawing/2014/main" id="{BAEE5E5E-E42A-4DD0-9FDE-640EF6191BC3}"/>
              </a:ext>
            </a:extLst>
          </p:cNvPr>
          <p:cNvSpPr/>
          <p:nvPr/>
        </p:nvSpPr>
        <p:spPr>
          <a:xfrm>
            <a:off x="10177516" y="5178464"/>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45</a:t>
            </a:r>
          </a:p>
        </p:txBody>
      </p:sp>
      <p:sp>
        <p:nvSpPr>
          <p:cNvPr id="205" name="Rettangolo 204">
            <a:extLst>
              <a:ext uri="{FF2B5EF4-FFF2-40B4-BE49-F238E27FC236}">
                <a16:creationId xmlns:a16="http://schemas.microsoft.com/office/drawing/2014/main" id="{E7CAA8A6-D6D1-41C5-8CA2-5AA28488F08E}"/>
              </a:ext>
            </a:extLst>
          </p:cNvPr>
          <p:cNvSpPr/>
          <p:nvPr/>
        </p:nvSpPr>
        <p:spPr>
          <a:xfrm>
            <a:off x="11363167" y="5649981"/>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19</a:t>
            </a:r>
          </a:p>
        </p:txBody>
      </p:sp>
      <p:sp>
        <p:nvSpPr>
          <p:cNvPr id="206" name="CasellaDiTesto 9">
            <a:extLst>
              <a:ext uri="{FF2B5EF4-FFF2-40B4-BE49-F238E27FC236}">
                <a16:creationId xmlns:a16="http://schemas.microsoft.com/office/drawing/2014/main" id="{FE258ED7-6236-4711-A350-4BAC9D67C4AB}"/>
              </a:ext>
            </a:extLst>
          </p:cNvPr>
          <p:cNvSpPr txBox="1">
            <a:spLocks noChangeArrowheads="1"/>
          </p:cNvSpPr>
          <p:nvPr/>
        </p:nvSpPr>
        <p:spPr bwMode="auto">
          <a:xfrm>
            <a:off x="3364353" y="2129739"/>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207" name="Rettangolo 206">
            <a:extLst>
              <a:ext uri="{FF2B5EF4-FFF2-40B4-BE49-F238E27FC236}">
                <a16:creationId xmlns:a16="http://schemas.microsoft.com/office/drawing/2014/main" id="{6FD25254-3791-40FD-A415-E067EA4C7A1D}"/>
              </a:ext>
            </a:extLst>
          </p:cNvPr>
          <p:cNvSpPr/>
          <p:nvPr/>
        </p:nvSpPr>
        <p:spPr>
          <a:xfrm>
            <a:off x="5344986" y="2172677"/>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49</a:t>
            </a:r>
          </a:p>
        </p:txBody>
      </p:sp>
      <p:sp>
        <p:nvSpPr>
          <p:cNvPr id="208" name="Rettangolo 207">
            <a:extLst>
              <a:ext uri="{FF2B5EF4-FFF2-40B4-BE49-F238E27FC236}">
                <a16:creationId xmlns:a16="http://schemas.microsoft.com/office/drawing/2014/main" id="{AC8324DA-0FB1-4C77-A810-E4B83A018752}"/>
              </a:ext>
            </a:extLst>
          </p:cNvPr>
          <p:cNvSpPr/>
          <p:nvPr/>
        </p:nvSpPr>
        <p:spPr>
          <a:xfrm>
            <a:off x="8250180" y="2717614"/>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32</a:t>
            </a:r>
          </a:p>
        </p:txBody>
      </p:sp>
      <p:sp>
        <p:nvSpPr>
          <p:cNvPr id="210" name="Rettangolo 209">
            <a:extLst>
              <a:ext uri="{FF2B5EF4-FFF2-40B4-BE49-F238E27FC236}">
                <a16:creationId xmlns:a16="http://schemas.microsoft.com/office/drawing/2014/main" id="{4E3150AB-0630-4755-8BAB-910722DDA5D9}"/>
              </a:ext>
            </a:extLst>
          </p:cNvPr>
          <p:cNvSpPr/>
          <p:nvPr/>
        </p:nvSpPr>
        <p:spPr>
          <a:xfrm>
            <a:off x="2562030" y="5462120"/>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30</a:t>
            </a:r>
          </a:p>
        </p:txBody>
      </p:sp>
      <p:sp>
        <p:nvSpPr>
          <p:cNvPr id="211" name="Rettangolo 210">
            <a:extLst>
              <a:ext uri="{FF2B5EF4-FFF2-40B4-BE49-F238E27FC236}">
                <a16:creationId xmlns:a16="http://schemas.microsoft.com/office/drawing/2014/main" id="{51DDFEAE-1251-406D-B8FA-5ACB868BA5CA}"/>
              </a:ext>
            </a:extLst>
          </p:cNvPr>
          <p:cNvSpPr/>
          <p:nvPr/>
        </p:nvSpPr>
        <p:spPr>
          <a:xfrm>
            <a:off x="8295068" y="5366604"/>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37</a:t>
            </a:r>
          </a:p>
        </p:txBody>
      </p:sp>
      <p:sp>
        <p:nvSpPr>
          <p:cNvPr id="212" name="Rettangolo 211">
            <a:extLst>
              <a:ext uri="{FF2B5EF4-FFF2-40B4-BE49-F238E27FC236}">
                <a16:creationId xmlns:a16="http://schemas.microsoft.com/office/drawing/2014/main" id="{549BC378-F5F4-4B57-A829-7B0FE9D23C26}"/>
              </a:ext>
            </a:extLst>
          </p:cNvPr>
          <p:cNvSpPr/>
          <p:nvPr/>
        </p:nvSpPr>
        <p:spPr>
          <a:xfrm>
            <a:off x="11145435" y="5596957"/>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22</a:t>
            </a:r>
          </a:p>
        </p:txBody>
      </p:sp>
      <p:cxnSp>
        <p:nvCxnSpPr>
          <p:cNvPr id="220" name="Connettore diritto 219">
            <a:extLst>
              <a:ext uri="{FF2B5EF4-FFF2-40B4-BE49-F238E27FC236}">
                <a16:creationId xmlns:a16="http://schemas.microsoft.com/office/drawing/2014/main" id="{E626EBC5-C2DD-44A5-8D65-BDACE01D5DAE}"/>
              </a:ext>
            </a:extLst>
          </p:cNvPr>
          <p:cNvCxnSpPr>
            <a:cxnSpLocks/>
          </p:cNvCxnSpPr>
          <p:nvPr/>
        </p:nvCxnSpPr>
        <p:spPr bwMode="auto">
          <a:xfrm>
            <a:off x="10472472" y="4385573"/>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221" name="Rettangolo 220">
            <a:extLst>
              <a:ext uri="{FF2B5EF4-FFF2-40B4-BE49-F238E27FC236}">
                <a16:creationId xmlns:a16="http://schemas.microsoft.com/office/drawing/2014/main" id="{F2B92779-34FA-4F6E-896E-40E9FFC7BD3C}"/>
              </a:ext>
            </a:extLst>
          </p:cNvPr>
          <p:cNvSpPr/>
          <p:nvPr/>
        </p:nvSpPr>
        <p:spPr>
          <a:xfrm>
            <a:off x="9429846" y="433611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pic>
        <p:nvPicPr>
          <p:cNvPr id="87" name="Elemento grafico 86" descr="Professore">
            <a:extLst>
              <a:ext uri="{FF2B5EF4-FFF2-40B4-BE49-F238E27FC236}">
                <a16:creationId xmlns:a16="http://schemas.microsoft.com/office/drawing/2014/main" id="{795572B9-8703-4C96-A36D-C228AF0848C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2933" y="1105694"/>
            <a:ext cx="516155" cy="516155"/>
          </a:xfrm>
          <a:prstGeom prst="rect">
            <a:avLst/>
          </a:prstGeom>
        </p:spPr>
      </p:pic>
      <p:sp>
        <p:nvSpPr>
          <p:cNvPr id="88" name="Text Box 18">
            <a:extLst>
              <a:ext uri="{FF2B5EF4-FFF2-40B4-BE49-F238E27FC236}">
                <a16:creationId xmlns:a16="http://schemas.microsoft.com/office/drawing/2014/main" id="{D1DC146C-1EE3-431A-AA3C-FE5F46CAD3A0}"/>
              </a:ext>
            </a:extLst>
          </p:cNvPr>
          <p:cNvSpPr txBox="1">
            <a:spLocks noChangeArrowheads="1"/>
          </p:cNvSpPr>
          <p:nvPr/>
        </p:nvSpPr>
        <p:spPr bwMode="auto">
          <a:xfrm>
            <a:off x="432933" y="1651413"/>
            <a:ext cx="2520001" cy="494624"/>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relativi a FVG</a:t>
            </a:r>
            <a:endParaRPr lang="it-IT" altLang="it-IT" sz="1300" b="1" i="1">
              <a:solidFill>
                <a:schemeClr val="tx1"/>
              </a:solidFill>
            </a:endParaRPr>
          </a:p>
        </p:txBody>
      </p:sp>
      <p:sp>
        <p:nvSpPr>
          <p:cNvPr id="89" name="Rettangolo 88">
            <a:extLst>
              <a:ext uri="{FF2B5EF4-FFF2-40B4-BE49-F238E27FC236}">
                <a16:creationId xmlns:a16="http://schemas.microsoft.com/office/drawing/2014/main" id="{2AD9BECF-2D10-4795-B0FA-92A5A770B206}"/>
              </a:ext>
            </a:extLst>
          </p:cNvPr>
          <p:cNvSpPr/>
          <p:nvPr/>
        </p:nvSpPr>
        <p:spPr bwMode="auto">
          <a:xfrm>
            <a:off x="566459" y="2360400"/>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0" name="CasellaDiTesto 9">
            <a:extLst>
              <a:ext uri="{FF2B5EF4-FFF2-40B4-BE49-F238E27FC236}">
                <a16:creationId xmlns:a16="http://schemas.microsoft.com/office/drawing/2014/main" id="{DBF779A6-EFC0-4594-A411-F4334CB125CD}"/>
              </a:ext>
            </a:extLst>
          </p:cNvPr>
          <p:cNvSpPr txBox="1">
            <a:spLocks noChangeArrowheads="1"/>
          </p:cNvSpPr>
          <p:nvPr/>
        </p:nvSpPr>
        <p:spPr bwMode="auto">
          <a:xfrm>
            <a:off x="785014" y="2283399"/>
            <a:ext cx="161053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Settore di attività economica</a:t>
            </a:r>
          </a:p>
        </p:txBody>
      </p:sp>
      <p:sp>
        <p:nvSpPr>
          <p:cNvPr id="92" name="Rettangolo 91">
            <a:extLst>
              <a:ext uri="{FF2B5EF4-FFF2-40B4-BE49-F238E27FC236}">
                <a16:creationId xmlns:a16="http://schemas.microsoft.com/office/drawing/2014/main" id="{96EF94B9-31FC-418C-BCB5-C2A9AEBCBC6E}"/>
              </a:ext>
            </a:extLst>
          </p:cNvPr>
          <p:cNvSpPr/>
          <p:nvPr/>
        </p:nvSpPr>
        <p:spPr bwMode="auto">
          <a:xfrm>
            <a:off x="566459" y="3004378"/>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5" name="CasellaDiTesto 9">
            <a:extLst>
              <a:ext uri="{FF2B5EF4-FFF2-40B4-BE49-F238E27FC236}">
                <a16:creationId xmlns:a16="http://schemas.microsoft.com/office/drawing/2014/main" id="{76987902-EE84-4B01-8526-31132BC65BEA}"/>
              </a:ext>
            </a:extLst>
          </p:cNvPr>
          <p:cNvSpPr txBox="1">
            <a:spLocks noChangeArrowheads="1"/>
          </p:cNvSpPr>
          <p:nvPr/>
        </p:nvSpPr>
        <p:spPr bwMode="auto">
          <a:xfrm>
            <a:off x="785014" y="2955837"/>
            <a:ext cx="161053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Totale Terziario</a:t>
            </a:r>
          </a:p>
        </p:txBody>
      </p:sp>
      <p:sp>
        <p:nvSpPr>
          <p:cNvPr id="97" name="Rettangolo 96">
            <a:extLst>
              <a:ext uri="{FF2B5EF4-FFF2-40B4-BE49-F238E27FC236}">
                <a16:creationId xmlns:a16="http://schemas.microsoft.com/office/drawing/2014/main" id="{278AB3B2-79C2-454D-8BD7-CFDA9A6A0DC4}"/>
              </a:ext>
            </a:extLst>
          </p:cNvPr>
          <p:cNvSpPr/>
          <p:nvPr/>
        </p:nvSpPr>
        <p:spPr>
          <a:xfrm>
            <a:off x="11184478" y="277560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31</a:t>
            </a:r>
          </a:p>
        </p:txBody>
      </p:sp>
      <p:sp>
        <p:nvSpPr>
          <p:cNvPr id="86" name="Titolo 1">
            <a:extLst>
              <a:ext uri="{FF2B5EF4-FFF2-40B4-BE49-F238E27FC236}">
                <a16:creationId xmlns:a16="http://schemas.microsoft.com/office/drawing/2014/main" id="{185B2484-4AC9-4E0B-A18D-5FA37378B5FB}"/>
              </a:ext>
            </a:extLst>
          </p:cNvPr>
          <p:cNvSpPr txBox="1">
            <a:spLocks/>
          </p:cNvSpPr>
          <p:nvPr/>
        </p:nvSpPr>
        <p:spPr>
          <a:xfrm>
            <a:off x="335360" y="248643"/>
            <a:ext cx="11856639" cy="747994"/>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Andamento dell’occupazione | </a:t>
            </a:r>
            <a:r>
              <a:rPr lang="it-IT" sz="2200" dirty="0">
                <a:latin typeface="Century Gothic" panose="020B0502020202020204" pitchFamily="34" charset="0"/>
                <a:cs typeface="Arial"/>
              </a:rPr>
              <a:t>Da qui a settembre non ci si attendono ancora shock occupazionali. L’eventuale crisi successiva sarà trasversale a tutti i settori.</a:t>
            </a:r>
            <a:endParaRPr lang="it-IT" sz="2200" strike="sngStrike" dirty="0">
              <a:solidFill>
                <a:srgbClr val="FF0000"/>
              </a:solidFill>
              <a:latin typeface="Century Gothic" panose="020B0502020202020204" pitchFamily="34" charset="0"/>
              <a:cs typeface="Arial"/>
            </a:endParaRPr>
          </a:p>
        </p:txBody>
      </p:sp>
    </p:spTree>
    <p:extLst>
      <p:ext uri="{BB962C8B-B14F-4D97-AF65-F5344CB8AC3E}">
        <p14:creationId xmlns:p14="http://schemas.microsoft.com/office/powerpoint/2010/main" val="4253291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38664FB-12D1-4912-B7A0-C8503FA94BED}"/>
              </a:ext>
            </a:extLst>
          </p:cNvPr>
          <p:cNvPicPr>
            <a:picLocks noChangeAspect="1"/>
          </p:cNvPicPr>
          <p:nvPr/>
        </p:nvPicPr>
        <p:blipFill>
          <a:blip r:embed="rId2"/>
          <a:stretch>
            <a:fillRect/>
          </a:stretch>
        </p:blipFill>
        <p:spPr>
          <a:xfrm>
            <a:off x="679985" y="3372925"/>
            <a:ext cx="5149596" cy="2791968"/>
          </a:xfrm>
          <a:prstGeom prst="rect">
            <a:avLst/>
          </a:prstGeom>
        </p:spPr>
      </p:pic>
      <p:pic>
        <p:nvPicPr>
          <p:cNvPr id="4" name="Immagine 3">
            <a:extLst>
              <a:ext uri="{FF2B5EF4-FFF2-40B4-BE49-F238E27FC236}">
                <a16:creationId xmlns:a16="http://schemas.microsoft.com/office/drawing/2014/main" id="{D446AA5D-7FBE-4103-91E0-BB2D9641DDC7}"/>
              </a:ext>
            </a:extLst>
          </p:cNvPr>
          <p:cNvPicPr>
            <a:picLocks noChangeAspect="1"/>
          </p:cNvPicPr>
          <p:nvPr/>
        </p:nvPicPr>
        <p:blipFill>
          <a:blip r:embed="rId3"/>
          <a:stretch>
            <a:fillRect/>
          </a:stretch>
        </p:blipFill>
        <p:spPr>
          <a:xfrm>
            <a:off x="6384064" y="3367294"/>
            <a:ext cx="5149596" cy="2791968"/>
          </a:xfrm>
          <a:prstGeom prst="rect">
            <a:avLst/>
          </a:prstGeom>
        </p:spPr>
      </p:pic>
      <p:pic>
        <p:nvPicPr>
          <p:cNvPr id="2" name="Immagine 1">
            <a:extLst>
              <a:ext uri="{FF2B5EF4-FFF2-40B4-BE49-F238E27FC236}">
                <a16:creationId xmlns:a16="http://schemas.microsoft.com/office/drawing/2014/main" id="{86B0AD0E-5B24-4F37-80E3-E8E5AEB47772}"/>
              </a:ext>
            </a:extLst>
          </p:cNvPr>
          <p:cNvPicPr>
            <a:picLocks noChangeAspect="1"/>
          </p:cNvPicPr>
          <p:nvPr/>
        </p:nvPicPr>
        <p:blipFill>
          <a:blip r:embed="rId4"/>
          <a:stretch>
            <a:fillRect/>
          </a:stretch>
        </p:blipFill>
        <p:spPr>
          <a:xfrm>
            <a:off x="676663" y="671843"/>
            <a:ext cx="5149596" cy="2791968"/>
          </a:xfrm>
          <a:prstGeom prst="rect">
            <a:avLst/>
          </a:prstGeom>
        </p:spPr>
      </p:pic>
      <p:pic>
        <p:nvPicPr>
          <p:cNvPr id="5" name="Immagine 4">
            <a:extLst>
              <a:ext uri="{FF2B5EF4-FFF2-40B4-BE49-F238E27FC236}">
                <a16:creationId xmlns:a16="http://schemas.microsoft.com/office/drawing/2014/main" id="{5E2390ED-BF87-4D30-9E6B-1056907F54D4}"/>
              </a:ext>
            </a:extLst>
          </p:cNvPr>
          <p:cNvPicPr>
            <a:picLocks noChangeAspect="1"/>
          </p:cNvPicPr>
          <p:nvPr/>
        </p:nvPicPr>
        <p:blipFill>
          <a:blip r:embed="rId5"/>
          <a:stretch>
            <a:fillRect/>
          </a:stretch>
        </p:blipFill>
        <p:spPr>
          <a:xfrm>
            <a:off x="6384836" y="671739"/>
            <a:ext cx="5149596" cy="2791968"/>
          </a:xfrm>
          <a:prstGeom prst="rect">
            <a:avLst/>
          </a:prstGeom>
        </p:spPr>
      </p:pic>
      <p:sp>
        <p:nvSpPr>
          <p:cNvPr id="37" name="Rettangolo 36">
            <a:extLst>
              <a:ext uri="{FF2B5EF4-FFF2-40B4-BE49-F238E27FC236}">
                <a16:creationId xmlns:a16="http://schemas.microsoft.com/office/drawing/2014/main" id="{5BF087BC-EDD1-45EB-845B-2D6BD9F6AD6D}"/>
              </a:ext>
            </a:extLst>
          </p:cNvPr>
          <p:cNvSpPr/>
          <p:nvPr/>
        </p:nvSpPr>
        <p:spPr bwMode="auto">
          <a:xfrm>
            <a:off x="671912" y="1081151"/>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41" name="CasellaDiTesto 40">
            <a:extLst>
              <a:ext uri="{FF2B5EF4-FFF2-40B4-BE49-F238E27FC236}">
                <a16:creationId xmlns:a16="http://schemas.microsoft.com/office/drawing/2014/main" id="{8EE0C1B4-F3DC-4C22-A6F4-B758E9F32279}"/>
              </a:ext>
            </a:extLst>
          </p:cNvPr>
          <p:cNvSpPr txBox="1"/>
          <p:nvPr/>
        </p:nvSpPr>
        <p:spPr>
          <a:xfrm>
            <a:off x="460156" y="896699"/>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Gorizia</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pic>
        <p:nvPicPr>
          <p:cNvPr id="45" name="Elemento grafico 44" descr="Professore">
            <a:extLst>
              <a:ext uri="{FF2B5EF4-FFF2-40B4-BE49-F238E27FC236}">
                <a16:creationId xmlns:a16="http://schemas.microsoft.com/office/drawing/2014/main" id="{E44F6F1F-A766-43B0-B2D9-B15B92A361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56529" y="6237312"/>
            <a:ext cx="387795" cy="387795"/>
          </a:xfrm>
          <a:prstGeom prst="rect">
            <a:avLst/>
          </a:prstGeom>
        </p:spPr>
      </p:pic>
      <p:sp>
        <p:nvSpPr>
          <p:cNvPr id="46" name="Text Box 18">
            <a:extLst>
              <a:ext uri="{FF2B5EF4-FFF2-40B4-BE49-F238E27FC236}">
                <a16:creationId xmlns:a16="http://schemas.microsoft.com/office/drawing/2014/main" id="{B422B959-4962-4BEF-A71F-4B9B9C1253F4}"/>
              </a:ext>
            </a:extLst>
          </p:cNvPr>
          <p:cNvSpPr txBox="1">
            <a:spLocks noChangeArrowheads="1"/>
          </p:cNvSpPr>
          <p:nvPr/>
        </p:nvSpPr>
        <p:spPr bwMode="auto">
          <a:xfrm>
            <a:off x="1631504" y="6312800"/>
            <a:ext cx="5819020" cy="294569"/>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per ciascuna provincia:</a:t>
            </a:r>
            <a:endParaRPr lang="it-IT" altLang="it-IT" sz="1300" b="1" i="1">
              <a:solidFill>
                <a:schemeClr val="tx1"/>
              </a:solidFill>
            </a:endParaRPr>
          </a:p>
        </p:txBody>
      </p:sp>
      <p:sp>
        <p:nvSpPr>
          <p:cNvPr id="47" name="Rettangolo 46">
            <a:extLst>
              <a:ext uri="{FF2B5EF4-FFF2-40B4-BE49-F238E27FC236}">
                <a16:creationId xmlns:a16="http://schemas.microsoft.com/office/drawing/2014/main" id="{F248DBB0-32F2-4CB2-BD18-94BE0D4DF300}"/>
              </a:ext>
            </a:extLst>
          </p:cNvPr>
          <p:cNvSpPr/>
          <p:nvPr/>
        </p:nvSpPr>
        <p:spPr bwMode="auto">
          <a:xfrm>
            <a:off x="7199406" y="6362431"/>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a:ln>
                <a:noFill/>
              </a:ln>
              <a:solidFill>
                <a:schemeClr val="tx1"/>
              </a:solidFill>
              <a:effectLst/>
              <a:latin typeface="Arial" charset="0"/>
            </a:endParaRPr>
          </a:p>
        </p:txBody>
      </p:sp>
      <p:sp>
        <p:nvSpPr>
          <p:cNvPr id="48" name="CasellaDiTesto 9">
            <a:extLst>
              <a:ext uri="{FF2B5EF4-FFF2-40B4-BE49-F238E27FC236}">
                <a16:creationId xmlns:a16="http://schemas.microsoft.com/office/drawing/2014/main" id="{C056E2FB-CEFB-472B-992A-21AEF3A30DB3}"/>
              </a:ext>
            </a:extLst>
          </p:cNvPr>
          <p:cNvSpPr txBox="1">
            <a:spLocks noChangeArrowheads="1"/>
          </p:cNvSpPr>
          <p:nvPr/>
        </p:nvSpPr>
        <p:spPr bwMode="auto">
          <a:xfrm>
            <a:off x="7389085" y="6313890"/>
            <a:ext cx="1918681"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Terziario Provincia</a:t>
            </a:r>
          </a:p>
        </p:txBody>
      </p:sp>
      <p:sp>
        <p:nvSpPr>
          <p:cNvPr id="49" name="Rettangolo 48">
            <a:extLst>
              <a:ext uri="{FF2B5EF4-FFF2-40B4-BE49-F238E27FC236}">
                <a16:creationId xmlns:a16="http://schemas.microsoft.com/office/drawing/2014/main" id="{B59552F0-D9C3-4D65-BA14-AD1AD4F3A7C4}"/>
              </a:ext>
            </a:extLst>
          </p:cNvPr>
          <p:cNvSpPr/>
          <p:nvPr/>
        </p:nvSpPr>
        <p:spPr bwMode="auto">
          <a:xfrm>
            <a:off x="9264352" y="6362431"/>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a:ln>
                <a:noFill/>
              </a:ln>
              <a:solidFill>
                <a:schemeClr val="tx1"/>
              </a:solidFill>
              <a:effectLst/>
              <a:latin typeface="Arial" charset="0"/>
            </a:endParaRPr>
          </a:p>
        </p:txBody>
      </p:sp>
      <p:sp>
        <p:nvSpPr>
          <p:cNvPr id="50" name="CasellaDiTesto 9">
            <a:extLst>
              <a:ext uri="{FF2B5EF4-FFF2-40B4-BE49-F238E27FC236}">
                <a16:creationId xmlns:a16="http://schemas.microsoft.com/office/drawing/2014/main" id="{BFAEA87A-8404-4673-A760-BBEFCFC8EC07}"/>
              </a:ext>
            </a:extLst>
          </p:cNvPr>
          <p:cNvSpPr txBox="1">
            <a:spLocks noChangeArrowheads="1"/>
          </p:cNvSpPr>
          <p:nvPr/>
        </p:nvSpPr>
        <p:spPr bwMode="auto">
          <a:xfrm>
            <a:off x="9454032" y="6313890"/>
            <a:ext cx="161053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Terziario FVG</a:t>
            </a:r>
          </a:p>
        </p:txBody>
      </p:sp>
      <p:cxnSp>
        <p:nvCxnSpPr>
          <p:cNvPr id="51" name="Connettore diritto 50">
            <a:extLst>
              <a:ext uri="{FF2B5EF4-FFF2-40B4-BE49-F238E27FC236}">
                <a16:creationId xmlns:a16="http://schemas.microsoft.com/office/drawing/2014/main" id="{C1E1CC2C-7B2F-45E1-B528-B07C68B2EA52}"/>
              </a:ext>
            </a:extLst>
          </p:cNvPr>
          <p:cNvCxnSpPr>
            <a:cxnSpLocks/>
          </p:cNvCxnSpPr>
          <p:nvPr/>
        </p:nvCxnSpPr>
        <p:spPr bwMode="auto">
          <a:xfrm>
            <a:off x="3262629" y="1332125"/>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52" name="Rettangolo 51">
            <a:extLst>
              <a:ext uri="{FF2B5EF4-FFF2-40B4-BE49-F238E27FC236}">
                <a16:creationId xmlns:a16="http://schemas.microsoft.com/office/drawing/2014/main" id="{3F18B398-8439-411A-82E6-3B4977657DE2}"/>
              </a:ext>
            </a:extLst>
          </p:cNvPr>
          <p:cNvSpPr/>
          <p:nvPr/>
        </p:nvSpPr>
        <p:spPr>
          <a:xfrm>
            <a:off x="2217932" y="1372103"/>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sp>
        <p:nvSpPr>
          <p:cNvPr id="54" name="Rettangolo 53">
            <a:extLst>
              <a:ext uri="{FF2B5EF4-FFF2-40B4-BE49-F238E27FC236}">
                <a16:creationId xmlns:a16="http://schemas.microsoft.com/office/drawing/2014/main" id="{CAF53486-6DB4-4245-BC0F-7A7FB289F807}"/>
              </a:ext>
            </a:extLst>
          </p:cNvPr>
          <p:cNvSpPr/>
          <p:nvPr/>
        </p:nvSpPr>
        <p:spPr>
          <a:xfrm>
            <a:off x="4716031" y="2333380"/>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31</a:t>
            </a:r>
          </a:p>
        </p:txBody>
      </p:sp>
      <p:sp>
        <p:nvSpPr>
          <p:cNvPr id="55" name="CasellaDiTesto 9">
            <a:extLst>
              <a:ext uri="{FF2B5EF4-FFF2-40B4-BE49-F238E27FC236}">
                <a16:creationId xmlns:a16="http://schemas.microsoft.com/office/drawing/2014/main" id="{75761C2F-33AA-4F32-AE24-FA66D96D1299}"/>
              </a:ext>
            </a:extLst>
          </p:cNvPr>
          <p:cNvSpPr txBox="1">
            <a:spLocks noChangeArrowheads="1"/>
          </p:cNvSpPr>
          <p:nvPr/>
        </p:nvSpPr>
        <p:spPr bwMode="auto">
          <a:xfrm>
            <a:off x="947741" y="1589142"/>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56" name="CasellaDiTesto 9">
            <a:extLst>
              <a:ext uri="{FF2B5EF4-FFF2-40B4-BE49-F238E27FC236}">
                <a16:creationId xmlns:a16="http://schemas.microsoft.com/office/drawing/2014/main" id="{D5C36102-E4F4-4B32-974B-D74E9EDAC3CC}"/>
              </a:ext>
            </a:extLst>
          </p:cNvPr>
          <p:cNvSpPr txBox="1">
            <a:spLocks noChangeArrowheads="1"/>
          </p:cNvSpPr>
          <p:nvPr/>
        </p:nvSpPr>
        <p:spPr bwMode="auto">
          <a:xfrm>
            <a:off x="1204473" y="2419812"/>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GO</a:t>
            </a:r>
          </a:p>
        </p:txBody>
      </p:sp>
      <p:sp>
        <p:nvSpPr>
          <p:cNvPr id="58" name="Rettangolo 57">
            <a:extLst>
              <a:ext uri="{FF2B5EF4-FFF2-40B4-BE49-F238E27FC236}">
                <a16:creationId xmlns:a16="http://schemas.microsoft.com/office/drawing/2014/main" id="{9C7424EA-1A8A-4E5A-9A3A-29FB4507511F}"/>
              </a:ext>
            </a:extLst>
          </p:cNvPr>
          <p:cNvSpPr/>
          <p:nvPr/>
        </p:nvSpPr>
        <p:spPr>
          <a:xfrm>
            <a:off x="5043314" y="2408380"/>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27</a:t>
            </a:r>
          </a:p>
        </p:txBody>
      </p:sp>
      <p:sp>
        <p:nvSpPr>
          <p:cNvPr id="57" name="Rettangolo 56">
            <a:extLst>
              <a:ext uri="{FF2B5EF4-FFF2-40B4-BE49-F238E27FC236}">
                <a16:creationId xmlns:a16="http://schemas.microsoft.com/office/drawing/2014/main" id="{27B8751E-4157-490C-ADD4-5DB096B66ABE}"/>
              </a:ext>
            </a:extLst>
          </p:cNvPr>
          <p:cNvSpPr/>
          <p:nvPr/>
        </p:nvSpPr>
        <p:spPr>
          <a:xfrm>
            <a:off x="2964460" y="2162076"/>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38</a:t>
            </a:r>
          </a:p>
        </p:txBody>
      </p:sp>
      <p:sp>
        <p:nvSpPr>
          <p:cNvPr id="61" name="Rettangolo 60">
            <a:extLst>
              <a:ext uri="{FF2B5EF4-FFF2-40B4-BE49-F238E27FC236}">
                <a16:creationId xmlns:a16="http://schemas.microsoft.com/office/drawing/2014/main" id="{CC040FB3-6544-4969-B40F-2BF078AA501C}"/>
              </a:ext>
            </a:extLst>
          </p:cNvPr>
          <p:cNvSpPr/>
          <p:nvPr/>
        </p:nvSpPr>
        <p:spPr bwMode="auto">
          <a:xfrm>
            <a:off x="6379764" y="1080060"/>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62" name="CasellaDiTesto 61">
            <a:extLst>
              <a:ext uri="{FF2B5EF4-FFF2-40B4-BE49-F238E27FC236}">
                <a16:creationId xmlns:a16="http://schemas.microsoft.com/office/drawing/2014/main" id="{77B74A4A-6B6A-40DE-A5DE-9D34A6E4D7C5}"/>
              </a:ext>
            </a:extLst>
          </p:cNvPr>
          <p:cNvSpPr txBox="1"/>
          <p:nvPr/>
        </p:nvSpPr>
        <p:spPr>
          <a:xfrm>
            <a:off x="6168008" y="895608"/>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Udine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63" name="Connettore diritto 62">
            <a:extLst>
              <a:ext uri="{FF2B5EF4-FFF2-40B4-BE49-F238E27FC236}">
                <a16:creationId xmlns:a16="http://schemas.microsoft.com/office/drawing/2014/main" id="{7034F51D-FBA0-4273-9851-D83B23C2D156}"/>
              </a:ext>
            </a:extLst>
          </p:cNvPr>
          <p:cNvCxnSpPr>
            <a:cxnSpLocks/>
          </p:cNvCxnSpPr>
          <p:nvPr/>
        </p:nvCxnSpPr>
        <p:spPr bwMode="auto">
          <a:xfrm>
            <a:off x="9021602" y="1331034"/>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64" name="Rettangolo 63">
            <a:extLst>
              <a:ext uri="{FF2B5EF4-FFF2-40B4-BE49-F238E27FC236}">
                <a16:creationId xmlns:a16="http://schemas.microsoft.com/office/drawing/2014/main" id="{E06B1716-5B93-4FD3-A57A-84A834A9A14F}"/>
              </a:ext>
            </a:extLst>
          </p:cNvPr>
          <p:cNvSpPr/>
          <p:nvPr/>
        </p:nvSpPr>
        <p:spPr>
          <a:xfrm>
            <a:off x="7976905" y="1371012"/>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sp>
        <p:nvSpPr>
          <p:cNvPr id="66" name="Rettangolo 65">
            <a:extLst>
              <a:ext uri="{FF2B5EF4-FFF2-40B4-BE49-F238E27FC236}">
                <a16:creationId xmlns:a16="http://schemas.microsoft.com/office/drawing/2014/main" id="{7313C4C5-F373-4BCC-8363-5938F9EC4B8F}"/>
              </a:ext>
            </a:extLst>
          </p:cNvPr>
          <p:cNvSpPr/>
          <p:nvPr/>
        </p:nvSpPr>
        <p:spPr>
          <a:xfrm>
            <a:off x="10477298" y="1877185"/>
            <a:ext cx="393958" cy="321627"/>
          </a:xfrm>
          <a:prstGeom prst="rect">
            <a:avLst/>
          </a:prstGeom>
        </p:spPr>
        <p:txBody>
          <a:bodyPr wrap="square">
            <a:spAutoFit/>
          </a:bodyPr>
          <a:lstStyle/>
          <a:p>
            <a:pPr algn="ctr"/>
            <a:r>
              <a:rPr lang="it-IT" sz="1300">
                <a:solidFill>
                  <a:srgbClr val="008000"/>
                </a:solidFill>
                <a:latin typeface="Century Gothic" panose="020B0502020202020204" pitchFamily="34" charset="0"/>
              </a:rPr>
              <a:t>38</a:t>
            </a:r>
          </a:p>
        </p:txBody>
      </p:sp>
      <p:sp>
        <p:nvSpPr>
          <p:cNvPr id="69" name="CasellaDiTesto 9">
            <a:extLst>
              <a:ext uri="{FF2B5EF4-FFF2-40B4-BE49-F238E27FC236}">
                <a16:creationId xmlns:a16="http://schemas.microsoft.com/office/drawing/2014/main" id="{3F9457E5-4244-4613-BD3C-A0E8E159AB53}"/>
              </a:ext>
            </a:extLst>
          </p:cNvPr>
          <p:cNvSpPr txBox="1">
            <a:spLocks noChangeArrowheads="1"/>
          </p:cNvSpPr>
          <p:nvPr/>
        </p:nvSpPr>
        <p:spPr bwMode="auto">
          <a:xfrm>
            <a:off x="6905251" y="2281795"/>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73" name="CasellaDiTesto 9">
            <a:extLst>
              <a:ext uri="{FF2B5EF4-FFF2-40B4-BE49-F238E27FC236}">
                <a16:creationId xmlns:a16="http://schemas.microsoft.com/office/drawing/2014/main" id="{0F0E05D7-C6B2-4AF0-938D-D284D21CA9D7}"/>
              </a:ext>
            </a:extLst>
          </p:cNvPr>
          <p:cNvSpPr txBox="1">
            <a:spLocks noChangeArrowheads="1"/>
          </p:cNvSpPr>
          <p:nvPr/>
        </p:nvSpPr>
        <p:spPr bwMode="auto">
          <a:xfrm>
            <a:off x="6641609" y="1569670"/>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UD</a:t>
            </a:r>
          </a:p>
        </p:txBody>
      </p:sp>
      <p:sp>
        <p:nvSpPr>
          <p:cNvPr id="75" name="Rettangolo 74">
            <a:extLst>
              <a:ext uri="{FF2B5EF4-FFF2-40B4-BE49-F238E27FC236}">
                <a16:creationId xmlns:a16="http://schemas.microsoft.com/office/drawing/2014/main" id="{8F2BD93A-A51B-466F-BC07-8309B3F54A02}"/>
              </a:ext>
            </a:extLst>
          </p:cNvPr>
          <p:cNvSpPr/>
          <p:nvPr/>
        </p:nvSpPr>
        <p:spPr>
          <a:xfrm>
            <a:off x="10936571" y="1960971"/>
            <a:ext cx="393958" cy="321627"/>
          </a:xfrm>
          <a:prstGeom prst="rect">
            <a:avLst/>
          </a:prstGeom>
        </p:spPr>
        <p:txBody>
          <a:bodyPr wrap="square">
            <a:spAutoFit/>
          </a:bodyPr>
          <a:lstStyle/>
          <a:p>
            <a:pPr algn="ctr"/>
            <a:r>
              <a:rPr lang="it-IT" sz="1300">
                <a:solidFill>
                  <a:srgbClr val="008000"/>
                </a:solidFill>
                <a:latin typeface="Century Gothic" panose="020B0502020202020204" pitchFamily="34" charset="0"/>
              </a:rPr>
              <a:t>35</a:t>
            </a:r>
          </a:p>
        </p:txBody>
      </p:sp>
      <p:sp>
        <p:nvSpPr>
          <p:cNvPr id="77" name="Rettangolo 76">
            <a:extLst>
              <a:ext uri="{FF2B5EF4-FFF2-40B4-BE49-F238E27FC236}">
                <a16:creationId xmlns:a16="http://schemas.microsoft.com/office/drawing/2014/main" id="{3F0BD421-7F81-4FE1-AD50-A3D5CB22D409}"/>
              </a:ext>
            </a:extLst>
          </p:cNvPr>
          <p:cNvSpPr/>
          <p:nvPr/>
        </p:nvSpPr>
        <p:spPr>
          <a:xfrm>
            <a:off x="8714396" y="1651355"/>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46</a:t>
            </a:r>
          </a:p>
        </p:txBody>
      </p:sp>
      <p:sp>
        <p:nvSpPr>
          <p:cNvPr id="119" name="Rettangolo 118">
            <a:extLst>
              <a:ext uri="{FF2B5EF4-FFF2-40B4-BE49-F238E27FC236}">
                <a16:creationId xmlns:a16="http://schemas.microsoft.com/office/drawing/2014/main" id="{82992276-2226-41BC-85A0-83886D11C425}"/>
              </a:ext>
            </a:extLst>
          </p:cNvPr>
          <p:cNvSpPr/>
          <p:nvPr/>
        </p:nvSpPr>
        <p:spPr bwMode="auto">
          <a:xfrm>
            <a:off x="669506" y="3779645"/>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0" name="CasellaDiTesto 119">
            <a:extLst>
              <a:ext uri="{FF2B5EF4-FFF2-40B4-BE49-F238E27FC236}">
                <a16:creationId xmlns:a16="http://schemas.microsoft.com/office/drawing/2014/main" id="{46C1A794-DBEB-40CE-800B-D3A725818C09}"/>
              </a:ext>
            </a:extLst>
          </p:cNvPr>
          <p:cNvSpPr txBox="1"/>
          <p:nvPr/>
        </p:nvSpPr>
        <p:spPr>
          <a:xfrm>
            <a:off x="457750" y="3595193"/>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Pordenone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121" name="Connettore diritto 120">
            <a:extLst>
              <a:ext uri="{FF2B5EF4-FFF2-40B4-BE49-F238E27FC236}">
                <a16:creationId xmlns:a16="http://schemas.microsoft.com/office/drawing/2014/main" id="{AA5040B2-3237-473E-879E-AF9922104561}"/>
              </a:ext>
            </a:extLst>
          </p:cNvPr>
          <p:cNvCxnSpPr>
            <a:cxnSpLocks/>
          </p:cNvCxnSpPr>
          <p:nvPr/>
        </p:nvCxnSpPr>
        <p:spPr bwMode="auto">
          <a:xfrm>
            <a:off x="3260223" y="4030619"/>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22" name="Rettangolo 121">
            <a:extLst>
              <a:ext uri="{FF2B5EF4-FFF2-40B4-BE49-F238E27FC236}">
                <a16:creationId xmlns:a16="http://schemas.microsoft.com/office/drawing/2014/main" id="{244A4083-F83E-4504-8475-4AD29517E06F}"/>
              </a:ext>
            </a:extLst>
          </p:cNvPr>
          <p:cNvSpPr/>
          <p:nvPr/>
        </p:nvSpPr>
        <p:spPr>
          <a:xfrm>
            <a:off x="2215526" y="4070597"/>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sp>
        <p:nvSpPr>
          <p:cNvPr id="123" name="Rettangolo 122">
            <a:extLst>
              <a:ext uri="{FF2B5EF4-FFF2-40B4-BE49-F238E27FC236}">
                <a16:creationId xmlns:a16="http://schemas.microsoft.com/office/drawing/2014/main" id="{D37B759C-42D8-41B7-9CC7-5D0AC77E15EA}"/>
              </a:ext>
            </a:extLst>
          </p:cNvPr>
          <p:cNvSpPr/>
          <p:nvPr/>
        </p:nvSpPr>
        <p:spPr>
          <a:xfrm>
            <a:off x="4770713" y="4545640"/>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40</a:t>
            </a:r>
          </a:p>
        </p:txBody>
      </p:sp>
      <p:sp>
        <p:nvSpPr>
          <p:cNvPr id="124" name="CasellaDiTesto 9">
            <a:extLst>
              <a:ext uri="{FF2B5EF4-FFF2-40B4-BE49-F238E27FC236}">
                <a16:creationId xmlns:a16="http://schemas.microsoft.com/office/drawing/2014/main" id="{733CF2FB-0EBF-4B4D-ABD4-A24AAC162F41}"/>
              </a:ext>
            </a:extLst>
          </p:cNvPr>
          <p:cNvSpPr txBox="1">
            <a:spLocks noChangeArrowheads="1"/>
          </p:cNvSpPr>
          <p:nvPr/>
        </p:nvSpPr>
        <p:spPr bwMode="auto">
          <a:xfrm>
            <a:off x="858479" y="4834029"/>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125" name="CasellaDiTesto 9">
            <a:extLst>
              <a:ext uri="{FF2B5EF4-FFF2-40B4-BE49-F238E27FC236}">
                <a16:creationId xmlns:a16="http://schemas.microsoft.com/office/drawing/2014/main" id="{B584A073-BAB1-4370-AD31-980C85584D44}"/>
              </a:ext>
            </a:extLst>
          </p:cNvPr>
          <p:cNvSpPr txBox="1">
            <a:spLocks noChangeArrowheads="1"/>
          </p:cNvSpPr>
          <p:nvPr/>
        </p:nvSpPr>
        <p:spPr bwMode="auto">
          <a:xfrm>
            <a:off x="879593" y="4197891"/>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PN</a:t>
            </a:r>
          </a:p>
        </p:txBody>
      </p:sp>
      <p:sp>
        <p:nvSpPr>
          <p:cNvPr id="126" name="Rettangolo 125">
            <a:extLst>
              <a:ext uri="{FF2B5EF4-FFF2-40B4-BE49-F238E27FC236}">
                <a16:creationId xmlns:a16="http://schemas.microsoft.com/office/drawing/2014/main" id="{FB735E37-5FD1-4697-9E03-E0C0F2A0DCC9}"/>
              </a:ext>
            </a:extLst>
          </p:cNvPr>
          <p:cNvSpPr/>
          <p:nvPr/>
        </p:nvSpPr>
        <p:spPr>
          <a:xfrm>
            <a:off x="5158383" y="4619959"/>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37</a:t>
            </a:r>
          </a:p>
        </p:txBody>
      </p:sp>
      <p:sp>
        <p:nvSpPr>
          <p:cNvPr id="128" name="Rettangolo 127">
            <a:extLst>
              <a:ext uri="{FF2B5EF4-FFF2-40B4-BE49-F238E27FC236}">
                <a16:creationId xmlns:a16="http://schemas.microsoft.com/office/drawing/2014/main" id="{335BA7EF-A252-406D-AB2B-97B243448D78}"/>
              </a:ext>
            </a:extLst>
          </p:cNvPr>
          <p:cNvSpPr/>
          <p:nvPr/>
        </p:nvSpPr>
        <p:spPr>
          <a:xfrm>
            <a:off x="3232618" y="4250827"/>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55</a:t>
            </a:r>
          </a:p>
        </p:txBody>
      </p:sp>
      <p:sp>
        <p:nvSpPr>
          <p:cNvPr id="131" name="Rettangolo 130">
            <a:extLst>
              <a:ext uri="{FF2B5EF4-FFF2-40B4-BE49-F238E27FC236}">
                <a16:creationId xmlns:a16="http://schemas.microsoft.com/office/drawing/2014/main" id="{869B22CC-9488-4060-9FA4-DF5A54B0EE8D}"/>
              </a:ext>
            </a:extLst>
          </p:cNvPr>
          <p:cNvSpPr/>
          <p:nvPr/>
        </p:nvSpPr>
        <p:spPr bwMode="auto">
          <a:xfrm>
            <a:off x="6377358" y="3778554"/>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2" name="CasellaDiTesto 131">
            <a:extLst>
              <a:ext uri="{FF2B5EF4-FFF2-40B4-BE49-F238E27FC236}">
                <a16:creationId xmlns:a16="http://schemas.microsoft.com/office/drawing/2014/main" id="{3E4913B6-02A6-4B03-AE86-A9B3320C8B26}"/>
              </a:ext>
            </a:extLst>
          </p:cNvPr>
          <p:cNvSpPr txBox="1"/>
          <p:nvPr/>
        </p:nvSpPr>
        <p:spPr>
          <a:xfrm>
            <a:off x="6165602" y="3594102"/>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Trieste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133" name="Connettore diritto 132">
            <a:extLst>
              <a:ext uri="{FF2B5EF4-FFF2-40B4-BE49-F238E27FC236}">
                <a16:creationId xmlns:a16="http://schemas.microsoft.com/office/drawing/2014/main" id="{A61A5F5F-CCF9-4E47-A752-F0EC9DB3C417}"/>
              </a:ext>
            </a:extLst>
          </p:cNvPr>
          <p:cNvCxnSpPr>
            <a:cxnSpLocks/>
          </p:cNvCxnSpPr>
          <p:nvPr/>
        </p:nvCxnSpPr>
        <p:spPr bwMode="auto">
          <a:xfrm>
            <a:off x="9019196" y="4029528"/>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34" name="Rettangolo 133">
            <a:extLst>
              <a:ext uri="{FF2B5EF4-FFF2-40B4-BE49-F238E27FC236}">
                <a16:creationId xmlns:a16="http://schemas.microsoft.com/office/drawing/2014/main" id="{5124E143-7762-4439-9734-ACBD114FB1D7}"/>
              </a:ext>
            </a:extLst>
          </p:cNvPr>
          <p:cNvSpPr/>
          <p:nvPr/>
        </p:nvSpPr>
        <p:spPr>
          <a:xfrm>
            <a:off x="7974499" y="4069506"/>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sp>
        <p:nvSpPr>
          <p:cNvPr id="135" name="Rettangolo 134">
            <a:extLst>
              <a:ext uri="{FF2B5EF4-FFF2-40B4-BE49-F238E27FC236}">
                <a16:creationId xmlns:a16="http://schemas.microsoft.com/office/drawing/2014/main" id="{406B1B7E-C921-4889-B1EE-2EA6A1F26E82}"/>
              </a:ext>
            </a:extLst>
          </p:cNvPr>
          <p:cNvSpPr/>
          <p:nvPr/>
        </p:nvSpPr>
        <p:spPr>
          <a:xfrm>
            <a:off x="10437807" y="4968218"/>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33</a:t>
            </a:r>
          </a:p>
        </p:txBody>
      </p:sp>
      <p:sp>
        <p:nvSpPr>
          <p:cNvPr id="136" name="CasellaDiTesto 9">
            <a:extLst>
              <a:ext uri="{FF2B5EF4-FFF2-40B4-BE49-F238E27FC236}">
                <a16:creationId xmlns:a16="http://schemas.microsoft.com/office/drawing/2014/main" id="{4017C5B1-46B8-467A-90CB-4FFE6B2CDB75}"/>
              </a:ext>
            </a:extLst>
          </p:cNvPr>
          <p:cNvSpPr txBox="1">
            <a:spLocks noChangeArrowheads="1"/>
          </p:cNvSpPr>
          <p:nvPr/>
        </p:nvSpPr>
        <p:spPr bwMode="auto">
          <a:xfrm>
            <a:off x="6835400" y="4943552"/>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137" name="CasellaDiTesto 9">
            <a:extLst>
              <a:ext uri="{FF2B5EF4-FFF2-40B4-BE49-F238E27FC236}">
                <a16:creationId xmlns:a16="http://schemas.microsoft.com/office/drawing/2014/main" id="{F357DBDC-F5B2-4B51-8DFC-F7411724A570}"/>
              </a:ext>
            </a:extLst>
          </p:cNvPr>
          <p:cNvSpPr txBox="1">
            <a:spLocks noChangeArrowheads="1"/>
          </p:cNvSpPr>
          <p:nvPr/>
        </p:nvSpPr>
        <p:spPr bwMode="auto">
          <a:xfrm>
            <a:off x="6580319" y="4202741"/>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TS</a:t>
            </a:r>
          </a:p>
        </p:txBody>
      </p:sp>
      <p:sp>
        <p:nvSpPr>
          <p:cNvPr id="138" name="Rettangolo 137">
            <a:extLst>
              <a:ext uri="{FF2B5EF4-FFF2-40B4-BE49-F238E27FC236}">
                <a16:creationId xmlns:a16="http://schemas.microsoft.com/office/drawing/2014/main" id="{F5DA356E-3283-4F79-BB14-48EBB472CAE4}"/>
              </a:ext>
            </a:extLst>
          </p:cNvPr>
          <p:cNvSpPr/>
          <p:nvPr/>
        </p:nvSpPr>
        <p:spPr>
          <a:xfrm>
            <a:off x="10860339" y="5020335"/>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30</a:t>
            </a:r>
          </a:p>
        </p:txBody>
      </p:sp>
      <p:sp>
        <p:nvSpPr>
          <p:cNvPr id="140" name="Rettangolo 139">
            <a:extLst>
              <a:ext uri="{FF2B5EF4-FFF2-40B4-BE49-F238E27FC236}">
                <a16:creationId xmlns:a16="http://schemas.microsoft.com/office/drawing/2014/main" id="{BA1B76AB-EA40-43FA-9194-B37B372773F4}"/>
              </a:ext>
            </a:extLst>
          </p:cNvPr>
          <p:cNvSpPr/>
          <p:nvPr/>
        </p:nvSpPr>
        <p:spPr>
          <a:xfrm>
            <a:off x="8963937" y="4304222"/>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54</a:t>
            </a:r>
          </a:p>
        </p:txBody>
      </p:sp>
      <p:sp>
        <p:nvSpPr>
          <p:cNvPr id="60" name="Titolo 1">
            <a:extLst>
              <a:ext uri="{FF2B5EF4-FFF2-40B4-BE49-F238E27FC236}">
                <a16:creationId xmlns:a16="http://schemas.microsoft.com/office/drawing/2014/main" id="{CD20E352-7153-482A-B98A-B573748F8E8E}"/>
              </a:ext>
            </a:extLst>
          </p:cNvPr>
          <p:cNvSpPr txBox="1">
            <a:spLocks/>
          </p:cNvSpPr>
          <p:nvPr/>
        </p:nvSpPr>
        <p:spPr>
          <a:xfrm>
            <a:off x="335360" y="248643"/>
            <a:ext cx="11809312"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Andamento dell’occupazione | </a:t>
            </a:r>
            <a:r>
              <a:rPr lang="it-IT" sz="2200">
                <a:latin typeface="Century Gothic" panose="020B0502020202020204" pitchFamily="34" charset="0"/>
                <a:cs typeface="Arial"/>
              </a:rPr>
              <a:t>La situazione è generalizzata a tutti i territori.</a:t>
            </a:r>
            <a:endParaRPr lang="it-IT" sz="2200" b="0" strike="sngStrike">
              <a:solidFill>
                <a:srgbClr val="FF0000"/>
              </a:solidFill>
              <a:latin typeface="Century Gothic" panose="020B0502020202020204" pitchFamily="34" charset="0"/>
              <a:cs typeface="Arial"/>
            </a:endParaRPr>
          </a:p>
        </p:txBody>
      </p:sp>
    </p:spTree>
    <p:extLst>
      <p:ext uri="{BB962C8B-B14F-4D97-AF65-F5344CB8AC3E}">
        <p14:creationId xmlns:p14="http://schemas.microsoft.com/office/powerpoint/2010/main" val="3315240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995E289-4DA9-4F64-ACEB-2061ABF95E64}"/>
              </a:ext>
            </a:extLst>
          </p:cNvPr>
          <p:cNvPicPr>
            <a:picLocks noChangeAspect="1"/>
          </p:cNvPicPr>
          <p:nvPr/>
        </p:nvPicPr>
        <p:blipFill>
          <a:blip r:embed="rId3"/>
          <a:stretch>
            <a:fillRect/>
          </a:stretch>
        </p:blipFill>
        <p:spPr>
          <a:xfrm>
            <a:off x="1809482" y="2718328"/>
            <a:ext cx="3782568" cy="2744724"/>
          </a:xfrm>
          <a:prstGeom prst="rect">
            <a:avLst/>
          </a:prstGeom>
        </p:spPr>
      </p:pic>
      <p:sp>
        <p:nvSpPr>
          <p:cNvPr id="14" name="Titolo 1">
            <a:extLst>
              <a:ext uri="{FF2B5EF4-FFF2-40B4-BE49-F238E27FC236}">
                <a16:creationId xmlns:a16="http://schemas.microsoft.com/office/drawing/2014/main" id="{D9DD4B76-3438-458A-85B3-363C4B000AC9}"/>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lvl="0">
              <a:defRPr/>
            </a:pPr>
            <a:r>
              <a:rPr kumimoji="0" lang="it-IT" sz="2200" b="1" i="0" u="none" kern="1200" cap="none" spc="0" normalizeH="0" baseline="0" noProof="0">
                <a:ln>
                  <a:noFill/>
                </a:ln>
                <a:solidFill>
                  <a:srgbClr val="203864"/>
                </a:solidFill>
                <a:effectLst/>
                <a:uLnTx/>
                <a:uFillTx/>
                <a:latin typeface="Century Gothic" panose="020B0502020202020204" pitchFamily="34" charset="0"/>
                <a:ea typeface="MS PGothic" charset="0"/>
                <a:cs typeface="Arial"/>
              </a:rPr>
              <a:t>Ricerca del personale | </a:t>
            </a:r>
            <a:r>
              <a:rPr kumimoji="0" lang="it-IT" sz="2200" i="0" u="none" kern="1200" cap="none" spc="0" normalizeH="0" baseline="0" noProof="0">
                <a:ln>
                  <a:noFill/>
                </a:ln>
                <a:solidFill>
                  <a:srgbClr val="000000"/>
                </a:solidFill>
                <a:effectLst/>
                <a:uLnTx/>
                <a:uFillTx/>
                <a:latin typeface="Century Gothic" panose="020B0502020202020204" pitchFamily="34" charset="0"/>
                <a:cs typeface="Arial"/>
              </a:rPr>
              <a:t>In questo quadro, segnali non positivi si intravedono anche dal punto di vista della domanda di lavoro: nei primi sei mesi del 2021 il 35% delle imprese del terziario del FVG ha avviato azioni per la ricerca di personale.</a:t>
            </a:r>
            <a:endParaRPr kumimoji="0" lang="it-IT" sz="2200" b="0" i="0" u="none" kern="1200" cap="none" spc="0" normalizeH="0" baseline="0" noProof="0">
              <a:ln>
                <a:noFill/>
              </a:ln>
              <a:solidFill>
                <a:srgbClr val="000000"/>
              </a:solidFill>
              <a:effectLst/>
              <a:highlight>
                <a:srgbClr val="FFFF00"/>
              </a:highlight>
              <a:uLnTx/>
              <a:uFillTx/>
              <a:latin typeface="Century Gothic" panose="020B0502020202020204" pitchFamily="34" charset="0"/>
              <a:ea typeface="MS PGothic" charset="0"/>
              <a:cs typeface="Arial"/>
            </a:endParaRPr>
          </a:p>
        </p:txBody>
      </p:sp>
      <p:sp>
        <p:nvSpPr>
          <p:cNvPr id="15" name="CasellaDiTesto 9">
            <a:extLst>
              <a:ext uri="{FF2B5EF4-FFF2-40B4-BE49-F238E27FC236}">
                <a16:creationId xmlns:a16="http://schemas.microsoft.com/office/drawing/2014/main" id="{39A2DD12-739A-4B05-863A-E314D817BDD2}"/>
              </a:ext>
            </a:extLst>
          </p:cNvPr>
          <p:cNvSpPr txBox="1">
            <a:spLocks noChangeArrowheads="1"/>
          </p:cNvSpPr>
          <p:nvPr/>
        </p:nvSpPr>
        <p:spPr bwMode="auto">
          <a:xfrm>
            <a:off x="335360" y="1615924"/>
            <a:ext cx="1152128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it-IT" altLang="ja-JP" sz="1800" b="0" i="0"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rPr>
              <a:t>Negli ultimi sei mesi la Sua impresa ha avviato azioni per la ricerca di nuovo personale? </a:t>
            </a:r>
            <a:endParaRPr kumimoji="0" lang="it-IT" altLang="ja-JP" sz="1600" b="0" i="1"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endParaRPr>
          </a:p>
        </p:txBody>
      </p:sp>
      <p:sp>
        <p:nvSpPr>
          <p:cNvPr id="94" name="Text Box 49">
            <a:extLst>
              <a:ext uri="{FF2B5EF4-FFF2-40B4-BE49-F238E27FC236}">
                <a16:creationId xmlns:a16="http://schemas.microsoft.com/office/drawing/2014/main" id="{B6609589-C8F9-4C0D-9434-9999915CACE5}"/>
              </a:ext>
            </a:extLst>
          </p:cNvPr>
          <p:cNvSpPr txBox="1">
            <a:spLocks noChangeArrowheads="1"/>
          </p:cNvSpPr>
          <p:nvPr/>
        </p:nvSpPr>
        <p:spPr bwMode="auto">
          <a:xfrm>
            <a:off x="335360" y="6365237"/>
            <a:ext cx="11665296" cy="232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a:t>
            </a:r>
            <a:r>
              <a:rPr lang="it-IT" altLang="it-IT" sz="900">
                <a:latin typeface="Century Gothic" panose="020B0502020202020204" pitchFamily="34" charset="0"/>
              </a:rPr>
              <a:t>I dati sono riportati all’universo.</a:t>
            </a:r>
            <a:r>
              <a:rPr lang="it-IT" altLang="it-IT" sz="900" b="0">
                <a:latin typeface="Century Gothic" panose="020B0502020202020204" pitchFamily="34" charset="0"/>
              </a:rPr>
              <a:t> </a:t>
            </a:r>
            <a:endParaRPr lang="it-IT" altLang="it-IT" sz="900">
              <a:latin typeface="Century Gothic" panose="020B0502020202020204" pitchFamily="34" charset="0"/>
            </a:endParaRPr>
          </a:p>
        </p:txBody>
      </p:sp>
      <p:sp>
        <p:nvSpPr>
          <p:cNvPr id="95" name="CasellaDiTesto 94">
            <a:extLst>
              <a:ext uri="{FF2B5EF4-FFF2-40B4-BE49-F238E27FC236}">
                <a16:creationId xmlns:a16="http://schemas.microsoft.com/office/drawing/2014/main" id="{119C5D77-F76A-454E-A751-EC20DC05B273}"/>
              </a:ext>
            </a:extLst>
          </p:cNvPr>
          <p:cNvSpPr txBox="1"/>
          <p:nvPr/>
        </p:nvSpPr>
        <p:spPr>
          <a:xfrm>
            <a:off x="112705" y="3190611"/>
            <a:ext cx="2234094" cy="2616101"/>
          </a:xfrm>
          <a:prstGeom prst="rect">
            <a:avLst/>
          </a:prstGeom>
          <a:noFill/>
        </p:spPr>
        <p:txBody>
          <a:bodyPr wrap="square" rtlCol="0">
            <a:spAutoFit/>
          </a:bodyPr>
          <a:lstStyle/>
          <a:p>
            <a:pPr algn="r"/>
            <a:r>
              <a:rPr lang="it-IT" sz="4400">
                <a:solidFill>
                  <a:schemeClr val="tx1">
                    <a:lumMod val="65000"/>
                    <a:lumOff val="35000"/>
                  </a:schemeClr>
                </a:solidFill>
                <a:latin typeface="Century Gothic" panose="020B0502020202020204" pitchFamily="34" charset="0"/>
              </a:rPr>
              <a:t>65</a:t>
            </a:r>
            <a:r>
              <a:rPr lang="it-IT" sz="2400">
                <a:solidFill>
                  <a:schemeClr val="tx1">
                    <a:lumMod val="65000"/>
                    <a:lumOff val="35000"/>
                  </a:schemeClr>
                </a:solidFill>
                <a:latin typeface="Century Gothic" panose="020B0502020202020204" pitchFamily="34" charset="0"/>
              </a:rPr>
              <a:t>%</a:t>
            </a:r>
          </a:p>
          <a:p>
            <a:pPr algn="r"/>
            <a:r>
              <a:rPr lang="it-IT" sz="2400" u="sng">
                <a:solidFill>
                  <a:schemeClr val="tx1">
                    <a:lumMod val="65000"/>
                    <a:lumOff val="35000"/>
                  </a:schemeClr>
                </a:solidFill>
                <a:latin typeface="Century Gothic" panose="020B0502020202020204" pitchFamily="34" charset="0"/>
              </a:rPr>
              <a:t>NON hanno avviato</a:t>
            </a:r>
            <a:r>
              <a:rPr lang="it-IT" sz="2400">
                <a:solidFill>
                  <a:schemeClr val="tx1">
                    <a:lumMod val="65000"/>
                    <a:lumOff val="35000"/>
                  </a:schemeClr>
                </a:solidFill>
                <a:latin typeface="Century Gothic" panose="020B0502020202020204" pitchFamily="34" charset="0"/>
              </a:rPr>
              <a:t> </a:t>
            </a:r>
            <a:br>
              <a:rPr lang="it-IT" sz="2400">
                <a:solidFill>
                  <a:schemeClr val="tx1">
                    <a:lumMod val="65000"/>
                    <a:lumOff val="35000"/>
                  </a:schemeClr>
                </a:solidFill>
                <a:latin typeface="Century Gothic" panose="020B0502020202020204" pitchFamily="34" charset="0"/>
              </a:rPr>
            </a:br>
            <a:r>
              <a:rPr lang="it-IT" sz="2400">
                <a:solidFill>
                  <a:schemeClr val="tx1">
                    <a:lumMod val="65000"/>
                    <a:lumOff val="35000"/>
                  </a:schemeClr>
                </a:solidFill>
                <a:latin typeface="Century Gothic" panose="020B0502020202020204" pitchFamily="34" charset="0"/>
              </a:rPr>
              <a:t>azioni per la ricerca di personale</a:t>
            </a:r>
            <a:endParaRPr lang="it-IT" sz="1400">
              <a:solidFill>
                <a:schemeClr val="tx1">
                  <a:lumMod val="65000"/>
                  <a:lumOff val="35000"/>
                </a:schemeClr>
              </a:solidFill>
              <a:latin typeface="Century Gothic" panose="020B0502020202020204" pitchFamily="34" charset="0"/>
            </a:endParaRPr>
          </a:p>
        </p:txBody>
      </p:sp>
      <p:sp>
        <p:nvSpPr>
          <p:cNvPr id="96" name="CasellaDiTesto 95">
            <a:extLst>
              <a:ext uri="{FF2B5EF4-FFF2-40B4-BE49-F238E27FC236}">
                <a16:creationId xmlns:a16="http://schemas.microsoft.com/office/drawing/2014/main" id="{E00DA83E-BD6E-49B0-A167-00182B236385}"/>
              </a:ext>
            </a:extLst>
          </p:cNvPr>
          <p:cNvSpPr txBox="1"/>
          <p:nvPr/>
        </p:nvSpPr>
        <p:spPr>
          <a:xfrm>
            <a:off x="5054733" y="2615057"/>
            <a:ext cx="2441849" cy="2246769"/>
          </a:xfrm>
          <a:prstGeom prst="rect">
            <a:avLst/>
          </a:prstGeom>
          <a:noFill/>
        </p:spPr>
        <p:txBody>
          <a:bodyPr wrap="square" rtlCol="0">
            <a:spAutoFit/>
          </a:bodyPr>
          <a:lstStyle/>
          <a:p>
            <a:r>
              <a:rPr lang="it-IT" sz="4400">
                <a:solidFill>
                  <a:srgbClr val="203864"/>
                </a:solidFill>
                <a:latin typeface="Century Gothic" panose="020B0502020202020204" pitchFamily="34" charset="0"/>
              </a:rPr>
              <a:t>35</a:t>
            </a:r>
            <a:r>
              <a:rPr lang="it-IT" sz="2400">
                <a:solidFill>
                  <a:srgbClr val="203864"/>
                </a:solidFill>
                <a:latin typeface="Century Gothic" panose="020B0502020202020204" pitchFamily="34" charset="0"/>
              </a:rPr>
              <a:t>%</a:t>
            </a:r>
          </a:p>
          <a:p>
            <a:r>
              <a:rPr lang="it-IT" sz="2400" u="sng">
                <a:solidFill>
                  <a:srgbClr val="203864"/>
                </a:solidFill>
                <a:latin typeface="Century Gothic" panose="020B0502020202020204" pitchFamily="34" charset="0"/>
              </a:rPr>
              <a:t>Hanno avviato</a:t>
            </a:r>
            <a:r>
              <a:rPr lang="it-IT" sz="2400">
                <a:solidFill>
                  <a:srgbClr val="203864"/>
                </a:solidFill>
                <a:latin typeface="Century Gothic" panose="020B0502020202020204" pitchFamily="34" charset="0"/>
              </a:rPr>
              <a:t> azioni per la ricerca di personale</a:t>
            </a:r>
            <a:endParaRPr lang="it-IT" sz="1400">
              <a:solidFill>
                <a:srgbClr val="203864"/>
              </a:solidFill>
              <a:latin typeface="Century Gothic" panose="020B0502020202020204" pitchFamily="34" charset="0"/>
            </a:endParaRPr>
          </a:p>
        </p:txBody>
      </p:sp>
      <p:sp>
        <p:nvSpPr>
          <p:cNvPr id="100" name="Parentesi graffa chiusa 99">
            <a:extLst>
              <a:ext uri="{FF2B5EF4-FFF2-40B4-BE49-F238E27FC236}">
                <a16:creationId xmlns:a16="http://schemas.microsoft.com/office/drawing/2014/main" id="{0EFCB7E3-11A4-4A41-AD21-99E440D8821F}"/>
              </a:ext>
            </a:extLst>
          </p:cNvPr>
          <p:cNvSpPr/>
          <p:nvPr/>
        </p:nvSpPr>
        <p:spPr bwMode="auto">
          <a:xfrm>
            <a:off x="7372551" y="2335545"/>
            <a:ext cx="295409" cy="4029692"/>
          </a:xfrm>
          <a:prstGeom prst="rightBrace">
            <a:avLst>
              <a:gd name="adj1" fmla="val 8333"/>
              <a:gd name="adj2" fmla="val 9159"/>
            </a:avLst>
          </a:prstGeom>
          <a:noFill/>
          <a:ln w="19050" cap="flat" cmpd="sng" algn="ctr">
            <a:solidFill>
              <a:srgbClr val="20386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grpSp>
        <p:nvGrpSpPr>
          <p:cNvPr id="8" name="Gruppo 7">
            <a:extLst>
              <a:ext uri="{FF2B5EF4-FFF2-40B4-BE49-F238E27FC236}">
                <a16:creationId xmlns:a16="http://schemas.microsoft.com/office/drawing/2014/main" id="{BD3CFC6D-669D-4D96-851D-8B342D5BC048}"/>
              </a:ext>
            </a:extLst>
          </p:cNvPr>
          <p:cNvGrpSpPr/>
          <p:nvPr/>
        </p:nvGrpSpPr>
        <p:grpSpPr>
          <a:xfrm>
            <a:off x="7985651" y="3097862"/>
            <a:ext cx="3374447" cy="338554"/>
            <a:chOff x="7889401" y="3107487"/>
            <a:chExt cx="3374447" cy="338554"/>
          </a:xfrm>
        </p:grpSpPr>
        <p:sp>
          <p:nvSpPr>
            <p:cNvPr id="101" name="CasellaDiTesto 100">
              <a:extLst>
                <a:ext uri="{FF2B5EF4-FFF2-40B4-BE49-F238E27FC236}">
                  <a16:creationId xmlns:a16="http://schemas.microsoft.com/office/drawing/2014/main" id="{85A0607E-10B5-442B-BE86-0198FF4A816E}"/>
                </a:ext>
              </a:extLst>
            </p:cNvPr>
            <p:cNvSpPr txBox="1"/>
            <p:nvPr/>
          </p:nvSpPr>
          <p:spPr>
            <a:xfrm>
              <a:off x="7889401" y="3107487"/>
              <a:ext cx="653979" cy="338554"/>
            </a:xfrm>
            <a:prstGeom prst="rect">
              <a:avLst/>
            </a:prstGeom>
            <a:solidFill>
              <a:srgbClr val="203864"/>
            </a:solidFill>
          </p:spPr>
          <p:txBody>
            <a:bodyPr wrap="square" rtlCol="0">
              <a:spAutoFit/>
            </a:bodyPr>
            <a:lstStyle/>
            <a:p>
              <a:pPr algn="ctr"/>
              <a:r>
                <a:rPr lang="it-IT" sz="1600">
                  <a:solidFill>
                    <a:schemeClr val="bg1"/>
                  </a:solidFill>
                  <a:latin typeface="Century Gothic" panose="020B0502020202020204" pitchFamily="34" charset="0"/>
                </a:rPr>
                <a:t>44%</a:t>
              </a:r>
            </a:p>
          </p:txBody>
        </p:sp>
        <p:sp>
          <p:nvSpPr>
            <p:cNvPr id="102" name="Rettangolo 101">
              <a:extLst>
                <a:ext uri="{FF2B5EF4-FFF2-40B4-BE49-F238E27FC236}">
                  <a16:creationId xmlns:a16="http://schemas.microsoft.com/office/drawing/2014/main" id="{90AC44A0-FB26-41BD-9B76-07E45D861383}"/>
                </a:ext>
              </a:extLst>
            </p:cNvPr>
            <p:cNvSpPr/>
            <p:nvPr/>
          </p:nvSpPr>
          <p:spPr bwMode="auto">
            <a:xfrm>
              <a:off x="8647424" y="3138265"/>
              <a:ext cx="2616424" cy="2769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lang="it-IT" sz="1200" u="none" strike="noStrike">
                  <a:effectLst/>
                  <a:latin typeface="Century Gothic" panose="020B0502020202020204" pitchFamily="34" charset="0"/>
                </a:rPr>
                <a:t>RISTORAZIONE</a:t>
              </a:r>
              <a:endParaRPr kumimoji="0" lang="it-IT" sz="1200" strike="noStrike" cap="none" normalizeH="0" baseline="0">
                <a:ln>
                  <a:noFill/>
                </a:ln>
                <a:solidFill>
                  <a:schemeClr val="tx1"/>
                </a:solidFill>
                <a:effectLst/>
                <a:latin typeface="Century Gothic" panose="020B0502020202020204" pitchFamily="34" charset="0"/>
              </a:endParaRPr>
            </a:p>
          </p:txBody>
        </p:sp>
      </p:grpSp>
      <p:grpSp>
        <p:nvGrpSpPr>
          <p:cNvPr id="11" name="Gruppo 10">
            <a:extLst>
              <a:ext uri="{FF2B5EF4-FFF2-40B4-BE49-F238E27FC236}">
                <a16:creationId xmlns:a16="http://schemas.microsoft.com/office/drawing/2014/main" id="{9768B3DB-4D9D-46C9-9649-F93C48E16EAE}"/>
              </a:ext>
            </a:extLst>
          </p:cNvPr>
          <p:cNvGrpSpPr/>
          <p:nvPr/>
        </p:nvGrpSpPr>
        <p:grpSpPr>
          <a:xfrm>
            <a:off x="7985651" y="3575113"/>
            <a:ext cx="3737917" cy="338554"/>
            <a:chOff x="7889401" y="3603017"/>
            <a:chExt cx="3737917" cy="338554"/>
          </a:xfrm>
        </p:grpSpPr>
        <p:sp>
          <p:nvSpPr>
            <p:cNvPr id="105" name="CasellaDiTesto 104">
              <a:extLst>
                <a:ext uri="{FF2B5EF4-FFF2-40B4-BE49-F238E27FC236}">
                  <a16:creationId xmlns:a16="http://schemas.microsoft.com/office/drawing/2014/main" id="{BAB2CB9C-2D73-41A3-AD13-A5894D40E47D}"/>
                </a:ext>
              </a:extLst>
            </p:cNvPr>
            <p:cNvSpPr txBox="1"/>
            <p:nvPr/>
          </p:nvSpPr>
          <p:spPr>
            <a:xfrm>
              <a:off x="7889401" y="3603017"/>
              <a:ext cx="653979" cy="338554"/>
            </a:xfrm>
            <a:prstGeom prst="rect">
              <a:avLst/>
            </a:prstGeom>
            <a:solidFill>
              <a:srgbClr val="203864"/>
            </a:solidFill>
          </p:spPr>
          <p:txBody>
            <a:bodyPr wrap="square" rtlCol="0">
              <a:spAutoFit/>
            </a:bodyPr>
            <a:lstStyle/>
            <a:p>
              <a:pPr algn="ctr"/>
              <a:r>
                <a:rPr lang="it-IT" sz="1600">
                  <a:solidFill>
                    <a:schemeClr val="bg1"/>
                  </a:solidFill>
                  <a:latin typeface="Century Gothic" panose="020B0502020202020204" pitchFamily="34" charset="0"/>
                </a:rPr>
                <a:t>42%</a:t>
              </a:r>
            </a:p>
          </p:txBody>
        </p:sp>
        <p:sp>
          <p:nvSpPr>
            <p:cNvPr id="106" name="Rettangolo 105">
              <a:extLst>
                <a:ext uri="{FF2B5EF4-FFF2-40B4-BE49-F238E27FC236}">
                  <a16:creationId xmlns:a16="http://schemas.microsoft.com/office/drawing/2014/main" id="{2594A7B0-1916-4387-9E53-260A1B9CB972}"/>
                </a:ext>
              </a:extLst>
            </p:cNvPr>
            <p:cNvSpPr/>
            <p:nvPr/>
          </p:nvSpPr>
          <p:spPr bwMode="auto">
            <a:xfrm>
              <a:off x="8647424" y="3633795"/>
              <a:ext cx="2979894" cy="2769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lang="it-IT" sz="1200" u="none" strike="noStrike">
                  <a:effectLst/>
                  <a:latin typeface="Century Gothic" panose="020B0502020202020204" pitchFamily="34" charset="0"/>
                </a:rPr>
                <a:t>RICEZIONE TURISTICA</a:t>
              </a:r>
              <a:endParaRPr kumimoji="0" lang="it-IT" sz="1200" strike="noStrike" cap="none" normalizeH="0" baseline="0">
                <a:ln>
                  <a:noFill/>
                </a:ln>
                <a:solidFill>
                  <a:schemeClr val="tx1"/>
                </a:solidFill>
                <a:effectLst/>
                <a:latin typeface="Century Gothic" panose="020B0502020202020204" pitchFamily="34" charset="0"/>
              </a:endParaRPr>
            </a:p>
          </p:txBody>
        </p:sp>
      </p:grpSp>
      <p:grpSp>
        <p:nvGrpSpPr>
          <p:cNvPr id="12" name="Gruppo 11">
            <a:extLst>
              <a:ext uri="{FF2B5EF4-FFF2-40B4-BE49-F238E27FC236}">
                <a16:creationId xmlns:a16="http://schemas.microsoft.com/office/drawing/2014/main" id="{AC26B6CF-1287-4E96-BB2A-E403C289AADD}"/>
              </a:ext>
            </a:extLst>
          </p:cNvPr>
          <p:cNvGrpSpPr/>
          <p:nvPr/>
        </p:nvGrpSpPr>
        <p:grpSpPr>
          <a:xfrm>
            <a:off x="7985651" y="4052364"/>
            <a:ext cx="3267563" cy="338554"/>
            <a:chOff x="7889401" y="4088925"/>
            <a:chExt cx="3267563" cy="338554"/>
          </a:xfrm>
        </p:grpSpPr>
        <p:sp>
          <p:nvSpPr>
            <p:cNvPr id="107" name="CasellaDiTesto 106">
              <a:extLst>
                <a:ext uri="{FF2B5EF4-FFF2-40B4-BE49-F238E27FC236}">
                  <a16:creationId xmlns:a16="http://schemas.microsoft.com/office/drawing/2014/main" id="{9CD33414-672C-42BC-A53C-CB0AB5E5890A}"/>
                </a:ext>
              </a:extLst>
            </p:cNvPr>
            <p:cNvSpPr txBox="1"/>
            <p:nvPr/>
          </p:nvSpPr>
          <p:spPr>
            <a:xfrm>
              <a:off x="7889401" y="4088925"/>
              <a:ext cx="653979" cy="338554"/>
            </a:xfrm>
            <a:prstGeom prst="rect">
              <a:avLst/>
            </a:prstGeom>
            <a:solidFill>
              <a:srgbClr val="203864"/>
            </a:solidFill>
          </p:spPr>
          <p:txBody>
            <a:bodyPr wrap="square" rtlCol="0">
              <a:spAutoFit/>
            </a:bodyPr>
            <a:lstStyle/>
            <a:p>
              <a:pPr algn="ctr"/>
              <a:r>
                <a:rPr lang="it-IT" sz="1600">
                  <a:solidFill>
                    <a:schemeClr val="bg1"/>
                  </a:solidFill>
                  <a:latin typeface="Century Gothic" panose="020B0502020202020204" pitchFamily="34" charset="0"/>
                </a:rPr>
                <a:t>38%</a:t>
              </a:r>
            </a:p>
          </p:txBody>
        </p:sp>
        <p:sp>
          <p:nvSpPr>
            <p:cNvPr id="108" name="Rettangolo 107">
              <a:extLst>
                <a:ext uri="{FF2B5EF4-FFF2-40B4-BE49-F238E27FC236}">
                  <a16:creationId xmlns:a16="http://schemas.microsoft.com/office/drawing/2014/main" id="{B5005E18-7640-40E6-92EA-5D727FE6009F}"/>
                </a:ext>
              </a:extLst>
            </p:cNvPr>
            <p:cNvSpPr/>
            <p:nvPr/>
          </p:nvSpPr>
          <p:spPr bwMode="auto">
            <a:xfrm>
              <a:off x="8647424" y="4119703"/>
              <a:ext cx="2509540" cy="2769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l" fontAlgn="ctr"/>
              <a:r>
                <a:rPr lang="it-IT" sz="1200" u="none" strike="noStrike">
                  <a:effectLst/>
                  <a:latin typeface="Century Gothic" panose="020B0502020202020204" pitchFamily="34" charset="0"/>
                </a:rPr>
                <a:t>SERVIZI ALLA PERSONA</a:t>
              </a:r>
              <a:endParaRPr lang="it-IT" sz="1200" i="0" u="none" strike="noStrike">
                <a:solidFill>
                  <a:srgbClr val="000000"/>
                </a:solidFill>
                <a:effectLst/>
                <a:latin typeface="Century Gothic" panose="020B0502020202020204" pitchFamily="34" charset="0"/>
              </a:endParaRPr>
            </a:p>
          </p:txBody>
        </p:sp>
      </p:grpSp>
      <p:grpSp>
        <p:nvGrpSpPr>
          <p:cNvPr id="13" name="Gruppo 12">
            <a:extLst>
              <a:ext uri="{FF2B5EF4-FFF2-40B4-BE49-F238E27FC236}">
                <a16:creationId xmlns:a16="http://schemas.microsoft.com/office/drawing/2014/main" id="{5B42FA27-11E6-444D-A27E-34776D6DFC45}"/>
              </a:ext>
            </a:extLst>
          </p:cNvPr>
          <p:cNvGrpSpPr/>
          <p:nvPr/>
        </p:nvGrpSpPr>
        <p:grpSpPr>
          <a:xfrm>
            <a:off x="7985651" y="4529615"/>
            <a:ext cx="3549775" cy="338554"/>
            <a:chOff x="7889401" y="4574831"/>
            <a:chExt cx="3549775" cy="338554"/>
          </a:xfrm>
        </p:grpSpPr>
        <p:sp>
          <p:nvSpPr>
            <p:cNvPr id="109" name="CasellaDiTesto 108">
              <a:extLst>
                <a:ext uri="{FF2B5EF4-FFF2-40B4-BE49-F238E27FC236}">
                  <a16:creationId xmlns:a16="http://schemas.microsoft.com/office/drawing/2014/main" id="{3764025C-BA45-4237-ADAC-08593B8E05EA}"/>
                </a:ext>
              </a:extLst>
            </p:cNvPr>
            <p:cNvSpPr txBox="1"/>
            <p:nvPr/>
          </p:nvSpPr>
          <p:spPr>
            <a:xfrm>
              <a:off x="7889401" y="4574831"/>
              <a:ext cx="653979" cy="338554"/>
            </a:xfrm>
            <a:prstGeom prst="rect">
              <a:avLst/>
            </a:prstGeom>
            <a:solidFill>
              <a:srgbClr val="203864"/>
            </a:solidFill>
          </p:spPr>
          <p:txBody>
            <a:bodyPr wrap="square" rtlCol="0">
              <a:spAutoFit/>
            </a:bodyPr>
            <a:lstStyle/>
            <a:p>
              <a:pPr algn="ctr"/>
              <a:r>
                <a:rPr lang="it-IT" sz="1600">
                  <a:solidFill>
                    <a:schemeClr val="bg1"/>
                  </a:solidFill>
                  <a:latin typeface="Century Gothic" panose="020B0502020202020204" pitchFamily="34" charset="0"/>
                </a:rPr>
                <a:t>32%</a:t>
              </a:r>
            </a:p>
          </p:txBody>
        </p:sp>
        <p:sp>
          <p:nvSpPr>
            <p:cNvPr id="110" name="Rettangolo 109">
              <a:extLst>
                <a:ext uri="{FF2B5EF4-FFF2-40B4-BE49-F238E27FC236}">
                  <a16:creationId xmlns:a16="http://schemas.microsoft.com/office/drawing/2014/main" id="{0DCE230F-0BA3-4ED2-A971-019CEEBD7C67}"/>
                </a:ext>
              </a:extLst>
            </p:cNvPr>
            <p:cNvSpPr/>
            <p:nvPr/>
          </p:nvSpPr>
          <p:spPr bwMode="auto">
            <a:xfrm>
              <a:off x="8647424" y="4605609"/>
              <a:ext cx="2791752" cy="2769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l" fontAlgn="ctr"/>
              <a:r>
                <a:rPr lang="it-IT" sz="1200" u="none" strike="noStrike">
                  <a:effectLst/>
                  <a:latin typeface="Century Gothic" panose="020B0502020202020204" pitchFamily="34" charset="0"/>
                </a:rPr>
                <a:t>COMMERCIO NO FOOD</a:t>
              </a:r>
              <a:endParaRPr lang="it-IT" sz="1200" i="0" u="none" strike="noStrike">
                <a:solidFill>
                  <a:srgbClr val="000000"/>
                </a:solidFill>
                <a:effectLst/>
                <a:latin typeface="Century Gothic" panose="020B0502020202020204" pitchFamily="34" charset="0"/>
              </a:endParaRPr>
            </a:p>
          </p:txBody>
        </p:sp>
      </p:grpSp>
      <p:sp>
        <p:nvSpPr>
          <p:cNvPr id="111" name="CasellaDiTesto 110">
            <a:extLst>
              <a:ext uri="{FF2B5EF4-FFF2-40B4-BE49-F238E27FC236}">
                <a16:creationId xmlns:a16="http://schemas.microsoft.com/office/drawing/2014/main" id="{5756C49B-6E5D-4E18-A318-EAAF2E42BC3C}"/>
              </a:ext>
            </a:extLst>
          </p:cNvPr>
          <p:cNvSpPr txBox="1">
            <a:spLocks noChangeArrowheads="1"/>
          </p:cNvSpPr>
          <p:nvPr/>
        </p:nvSpPr>
        <p:spPr bwMode="auto">
          <a:xfrm>
            <a:off x="7820129" y="2383670"/>
            <a:ext cx="393094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1200"/>
              </a:spcBef>
            </a:pPr>
            <a:r>
              <a:rPr lang="it-IT" altLang="ja-JP" sz="1600" i="1">
                <a:latin typeface="Century Gothic" panose="020B0502020202020204" pitchFamily="34" charset="0"/>
              </a:rPr>
              <a:t>Imprese che hanno ricercato personale nei primi 6 mesi del 2021</a:t>
            </a:r>
            <a:endParaRPr lang="it-IT" altLang="ja-JP" sz="1200" b="0" i="1">
              <a:latin typeface="Century Gothic" panose="020B0502020202020204" pitchFamily="34" charset="0"/>
            </a:endParaRPr>
          </a:p>
        </p:txBody>
      </p:sp>
      <p:grpSp>
        <p:nvGrpSpPr>
          <p:cNvPr id="16" name="Gruppo 15">
            <a:extLst>
              <a:ext uri="{FF2B5EF4-FFF2-40B4-BE49-F238E27FC236}">
                <a16:creationId xmlns:a16="http://schemas.microsoft.com/office/drawing/2014/main" id="{6C535AC3-C84E-4548-A832-6E4F233B69F3}"/>
              </a:ext>
            </a:extLst>
          </p:cNvPr>
          <p:cNvGrpSpPr/>
          <p:nvPr/>
        </p:nvGrpSpPr>
        <p:grpSpPr>
          <a:xfrm>
            <a:off x="7985651" y="5006866"/>
            <a:ext cx="3549775" cy="338554"/>
            <a:chOff x="7889401" y="5081950"/>
            <a:chExt cx="3549775" cy="338554"/>
          </a:xfrm>
        </p:grpSpPr>
        <p:sp>
          <p:nvSpPr>
            <p:cNvPr id="120" name="CasellaDiTesto 119">
              <a:extLst>
                <a:ext uri="{FF2B5EF4-FFF2-40B4-BE49-F238E27FC236}">
                  <a16:creationId xmlns:a16="http://schemas.microsoft.com/office/drawing/2014/main" id="{476364D4-0043-49C3-9F70-41291B503F9C}"/>
                </a:ext>
              </a:extLst>
            </p:cNvPr>
            <p:cNvSpPr txBox="1"/>
            <p:nvPr/>
          </p:nvSpPr>
          <p:spPr>
            <a:xfrm>
              <a:off x="7889401" y="5081950"/>
              <a:ext cx="653979" cy="338554"/>
            </a:xfrm>
            <a:prstGeom prst="rect">
              <a:avLst/>
            </a:prstGeom>
            <a:solidFill>
              <a:srgbClr val="203864"/>
            </a:solidFill>
          </p:spPr>
          <p:txBody>
            <a:bodyPr wrap="square" rtlCol="0">
              <a:spAutoFit/>
            </a:bodyPr>
            <a:lstStyle/>
            <a:p>
              <a:pPr algn="ctr"/>
              <a:r>
                <a:rPr lang="it-IT" sz="1600">
                  <a:solidFill>
                    <a:schemeClr val="bg1"/>
                  </a:solidFill>
                  <a:latin typeface="Century Gothic" panose="020B0502020202020204" pitchFamily="34" charset="0"/>
                </a:rPr>
                <a:t>30%</a:t>
              </a:r>
            </a:p>
          </p:txBody>
        </p:sp>
        <p:sp>
          <p:nvSpPr>
            <p:cNvPr id="121" name="Rettangolo 120">
              <a:extLst>
                <a:ext uri="{FF2B5EF4-FFF2-40B4-BE49-F238E27FC236}">
                  <a16:creationId xmlns:a16="http://schemas.microsoft.com/office/drawing/2014/main" id="{D6FEE9B3-7E65-46B8-98C5-A00A23633627}"/>
                </a:ext>
              </a:extLst>
            </p:cNvPr>
            <p:cNvSpPr/>
            <p:nvPr/>
          </p:nvSpPr>
          <p:spPr bwMode="auto">
            <a:xfrm>
              <a:off x="8647424" y="5112728"/>
              <a:ext cx="2791752" cy="2769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l" fontAlgn="ctr"/>
              <a:r>
                <a:rPr lang="it-IT" sz="1200" u="none" strike="noStrike">
                  <a:effectLst/>
                  <a:latin typeface="Century Gothic" panose="020B0502020202020204" pitchFamily="34" charset="0"/>
                </a:rPr>
                <a:t>COMMERCIO FOOD</a:t>
              </a:r>
              <a:endParaRPr lang="it-IT" sz="1200" i="0" u="none" strike="noStrike">
                <a:solidFill>
                  <a:srgbClr val="000000"/>
                </a:solidFill>
                <a:effectLst/>
                <a:latin typeface="Century Gothic" panose="020B0502020202020204" pitchFamily="34" charset="0"/>
              </a:endParaRPr>
            </a:p>
          </p:txBody>
        </p:sp>
      </p:grpSp>
      <p:grpSp>
        <p:nvGrpSpPr>
          <p:cNvPr id="17" name="Gruppo 16">
            <a:extLst>
              <a:ext uri="{FF2B5EF4-FFF2-40B4-BE49-F238E27FC236}">
                <a16:creationId xmlns:a16="http://schemas.microsoft.com/office/drawing/2014/main" id="{6DF119D6-09EB-4E0C-BD30-392381217598}"/>
              </a:ext>
            </a:extLst>
          </p:cNvPr>
          <p:cNvGrpSpPr/>
          <p:nvPr/>
        </p:nvGrpSpPr>
        <p:grpSpPr>
          <a:xfrm>
            <a:off x="7985651" y="5484117"/>
            <a:ext cx="3549775" cy="338554"/>
            <a:chOff x="7889401" y="5581117"/>
            <a:chExt cx="3549775" cy="338554"/>
          </a:xfrm>
        </p:grpSpPr>
        <p:sp>
          <p:nvSpPr>
            <p:cNvPr id="122" name="CasellaDiTesto 121">
              <a:extLst>
                <a:ext uri="{FF2B5EF4-FFF2-40B4-BE49-F238E27FC236}">
                  <a16:creationId xmlns:a16="http://schemas.microsoft.com/office/drawing/2014/main" id="{D869FBC3-92F0-485F-8979-930188EDCF8F}"/>
                </a:ext>
              </a:extLst>
            </p:cNvPr>
            <p:cNvSpPr txBox="1"/>
            <p:nvPr/>
          </p:nvSpPr>
          <p:spPr>
            <a:xfrm>
              <a:off x="7889401" y="5581117"/>
              <a:ext cx="653979" cy="338554"/>
            </a:xfrm>
            <a:prstGeom prst="rect">
              <a:avLst/>
            </a:prstGeom>
            <a:solidFill>
              <a:srgbClr val="203864"/>
            </a:solidFill>
          </p:spPr>
          <p:txBody>
            <a:bodyPr wrap="square" rtlCol="0">
              <a:spAutoFit/>
            </a:bodyPr>
            <a:lstStyle/>
            <a:p>
              <a:pPr algn="ctr"/>
              <a:r>
                <a:rPr lang="it-IT" sz="1600">
                  <a:solidFill>
                    <a:schemeClr val="bg1"/>
                  </a:solidFill>
                  <a:latin typeface="Century Gothic" panose="020B0502020202020204" pitchFamily="34" charset="0"/>
                </a:rPr>
                <a:t>28%</a:t>
              </a:r>
            </a:p>
          </p:txBody>
        </p:sp>
        <p:sp>
          <p:nvSpPr>
            <p:cNvPr id="123" name="Rettangolo 122">
              <a:extLst>
                <a:ext uri="{FF2B5EF4-FFF2-40B4-BE49-F238E27FC236}">
                  <a16:creationId xmlns:a16="http://schemas.microsoft.com/office/drawing/2014/main" id="{3B1FDF41-B6D6-4B17-BFA8-B458BC7B7CA0}"/>
                </a:ext>
              </a:extLst>
            </p:cNvPr>
            <p:cNvSpPr/>
            <p:nvPr/>
          </p:nvSpPr>
          <p:spPr bwMode="auto">
            <a:xfrm>
              <a:off x="8647424" y="5611895"/>
              <a:ext cx="2791752" cy="2769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l" fontAlgn="ctr"/>
              <a:r>
                <a:rPr lang="it-IT" sz="1200" u="none" strike="noStrike">
                  <a:effectLst/>
                  <a:latin typeface="Century Gothic" panose="020B0502020202020204" pitchFamily="34" charset="0"/>
                </a:rPr>
                <a:t>TRASPORTI E LOGISTICA</a:t>
              </a:r>
              <a:endParaRPr lang="it-IT" sz="1200" i="0" u="none" strike="noStrike">
                <a:solidFill>
                  <a:srgbClr val="000000"/>
                </a:solidFill>
                <a:effectLst/>
                <a:latin typeface="Century Gothic" panose="020B0502020202020204" pitchFamily="34" charset="0"/>
              </a:endParaRPr>
            </a:p>
          </p:txBody>
        </p:sp>
      </p:grpSp>
      <p:grpSp>
        <p:nvGrpSpPr>
          <p:cNvPr id="18" name="Gruppo 17">
            <a:extLst>
              <a:ext uri="{FF2B5EF4-FFF2-40B4-BE49-F238E27FC236}">
                <a16:creationId xmlns:a16="http://schemas.microsoft.com/office/drawing/2014/main" id="{1B1C744B-4A62-4836-9790-A7D61A99DE7E}"/>
              </a:ext>
            </a:extLst>
          </p:cNvPr>
          <p:cNvGrpSpPr/>
          <p:nvPr/>
        </p:nvGrpSpPr>
        <p:grpSpPr>
          <a:xfrm>
            <a:off x="7985651" y="5961370"/>
            <a:ext cx="3549775" cy="338554"/>
            <a:chOff x="7889401" y="6009495"/>
            <a:chExt cx="3549775" cy="338554"/>
          </a:xfrm>
        </p:grpSpPr>
        <p:sp>
          <p:nvSpPr>
            <p:cNvPr id="124" name="CasellaDiTesto 123">
              <a:extLst>
                <a:ext uri="{FF2B5EF4-FFF2-40B4-BE49-F238E27FC236}">
                  <a16:creationId xmlns:a16="http://schemas.microsoft.com/office/drawing/2014/main" id="{893C5313-21F0-4AD8-AA94-EBA2ACC98B61}"/>
                </a:ext>
              </a:extLst>
            </p:cNvPr>
            <p:cNvSpPr txBox="1"/>
            <p:nvPr/>
          </p:nvSpPr>
          <p:spPr>
            <a:xfrm>
              <a:off x="7889401" y="6009495"/>
              <a:ext cx="653979" cy="338554"/>
            </a:xfrm>
            <a:prstGeom prst="rect">
              <a:avLst/>
            </a:prstGeom>
            <a:solidFill>
              <a:srgbClr val="203864"/>
            </a:solidFill>
          </p:spPr>
          <p:txBody>
            <a:bodyPr wrap="square" rtlCol="0">
              <a:spAutoFit/>
            </a:bodyPr>
            <a:lstStyle/>
            <a:p>
              <a:pPr algn="ctr"/>
              <a:r>
                <a:rPr lang="it-IT" sz="1600">
                  <a:solidFill>
                    <a:schemeClr val="bg1"/>
                  </a:solidFill>
                  <a:latin typeface="Century Gothic" panose="020B0502020202020204" pitchFamily="34" charset="0"/>
                </a:rPr>
                <a:t>22%</a:t>
              </a:r>
            </a:p>
          </p:txBody>
        </p:sp>
        <p:sp>
          <p:nvSpPr>
            <p:cNvPr id="125" name="Rettangolo 124">
              <a:extLst>
                <a:ext uri="{FF2B5EF4-FFF2-40B4-BE49-F238E27FC236}">
                  <a16:creationId xmlns:a16="http://schemas.microsoft.com/office/drawing/2014/main" id="{8CEDBBA2-DE05-4268-8168-D869973FA13B}"/>
                </a:ext>
              </a:extLst>
            </p:cNvPr>
            <p:cNvSpPr/>
            <p:nvPr/>
          </p:nvSpPr>
          <p:spPr bwMode="auto">
            <a:xfrm>
              <a:off x="8647424" y="6040273"/>
              <a:ext cx="2791752" cy="2769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l" fontAlgn="ctr"/>
              <a:r>
                <a:rPr lang="it-IT" sz="1200" u="none" strike="noStrike">
                  <a:effectLst/>
                  <a:latin typeface="Century Gothic" panose="020B0502020202020204" pitchFamily="34" charset="0"/>
                </a:rPr>
                <a:t>SERVIZI ALLE IMPRESE</a:t>
              </a:r>
              <a:endParaRPr lang="it-IT" sz="1200" i="0" u="none" strike="noStrike">
                <a:solidFill>
                  <a:srgbClr val="000000"/>
                </a:solidFill>
                <a:effectLst/>
                <a:latin typeface="Century Gothic" panose="020B0502020202020204" pitchFamily="34" charset="0"/>
              </a:endParaRPr>
            </a:p>
          </p:txBody>
        </p:sp>
      </p:grpSp>
    </p:spTree>
    <p:extLst>
      <p:ext uri="{BB962C8B-B14F-4D97-AF65-F5344CB8AC3E}">
        <p14:creationId xmlns:p14="http://schemas.microsoft.com/office/powerpoint/2010/main" val="3764367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8E0A027-45E3-43A4-82ED-44ECB4B58B29}"/>
              </a:ext>
            </a:extLst>
          </p:cNvPr>
          <p:cNvPicPr>
            <a:picLocks noChangeAspect="1"/>
          </p:cNvPicPr>
          <p:nvPr/>
        </p:nvPicPr>
        <p:blipFill>
          <a:blip r:embed="rId3"/>
          <a:stretch>
            <a:fillRect/>
          </a:stretch>
        </p:blipFill>
        <p:spPr>
          <a:xfrm>
            <a:off x="262489" y="2711970"/>
            <a:ext cx="7632482" cy="3155152"/>
          </a:xfrm>
          <a:prstGeom prst="rect">
            <a:avLst/>
          </a:prstGeom>
        </p:spPr>
      </p:pic>
      <p:sp>
        <p:nvSpPr>
          <p:cNvPr id="15" name="CasellaDiTesto 9">
            <a:extLst>
              <a:ext uri="{FF2B5EF4-FFF2-40B4-BE49-F238E27FC236}">
                <a16:creationId xmlns:a16="http://schemas.microsoft.com/office/drawing/2014/main" id="{39A2DD12-739A-4B05-863A-E314D817BDD2}"/>
              </a:ext>
            </a:extLst>
          </p:cNvPr>
          <p:cNvSpPr txBox="1">
            <a:spLocks noChangeArrowheads="1"/>
          </p:cNvSpPr>
          <p:nvPr/>
        </p:nvSpPr>
        <p:spPr bwMode="auto">
          <a:xfrm>
            <a:off x="335360" y="1615924"/>
            <a:ext cx="1152128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it-IT" altLang="ja-JP" sz="1800" b="0" i="0"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rPr>
              <a:t>La Sua impresa ha avuto/sta avendo difficoltà nel reclutamento delle risorse umane ricercate? </a:t>
            </a:r>
            <a:endParaRPr kumimoji="0" lang="it-IT" altLang="ja-JP" sz="1600" b="0" i="1"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endParaRPr>
          </a:p>
        </p:txBody>
      </p:sp>
      <p:sp>
        <p:nvSpPr>
          <p:cNvPr id="6" name="Text Box 49">
            <a:extLst>
              <a:ext uri="{FF2B5EF4-FFF2-40B4-BE49-F238E27FC236}">
                <a16:creationId xmlns:a16="http://schemas.microsoft.com/office/drawing/2014/main" id="{A08C13BA-2157-418C-8227-6E493463BC37}"/>
              </a:ext>
            </a:extLst>
          </p:cNvPr>
          <p:cNvSpPr txBox="1">
            <a:spLocks noChangeArrowheads="1"/>
          </p:cNvSpPr>
          <p:nvPr/>
        </p:nvSpPr>
        <p:spPr bwMode="auto">
          <a:xfrm>
            <a:off x="335360" y="6365237"/>
            <a:ext cx="11665296" cy="232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0000"/>
              </a:lnSpc>
              <a:spcBef>
                <a:spcPts val="600"/>
              </a:spcBef>
              <a:spcAft>
                <a:spcPct val="0"/>
              </a:spcAft>
              <a:buClrTx/>
              <a:buSzTx/>
              <a:buFontTx/>
              <a:buNone/>
              <a:tabLst/>
              <a:defRPr/>
            </a:pPr>
            <a:r>
              <a:rPr kumimoji="0" lang="it-IT" altLang="it-IT" sz="900" b="1" i="0"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rPr>
              <a:t>Base campione: </a:t>
            </a:r>
            <a:r>
              <a:rPr kumimoji="0" lang="it-IT" altLang="it-IT" sz="900" b="0" i="0"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rPr>
              <a:t>541 casi. Solo le imprese che hanno avviato azioni per la ricerca di personale. </a:t>
            </a:r>
            <a:r>
              <a:rPr kumimoji="0" lang="it-IT" altLang="it-IT" sz="900" b="1" i="0"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rPr>
              <a:t>I dati sono riportati all’universo.</a:t>
            </a:r>
            <a:r>
              <a:rPr kumimoji="0" lang="it-IT" altLang="it-IT" sz="900" b="0" i="0"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rPr>
              <a:t> </a:t>
            </a:r>
            <a:endParaRPr kumimoji="0" lang="it-IT" altLang="it-IT" sz="900" b="1" i="0"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endParaRPr>
          </a:p>
        </p:txBody>
      </p:sp>
      <p:sp>
        <p:nvSpPr>
          <p:cNvPr id="16" name="Titolo 1">
            <a:extLst>
              <a:ext uri="{FF2B5EF4-FFF2-40B4-BE49-F238E27FC236}">
                <a16:creationId xmlns:a16="http://schemas.microsoft.com/office/drawing/2014/main" id="{3DDCA08A-BA54-4E1A-A8C4-C8C5C4721C72}"/>
              </a:ext>
            </a:extLst>
          </p:cNvPr>
          <p:cNvSpPr txBox="1">
            <a:spLocks/>
          </p:cNvSpPr>
          <p:nvPr/>
        </p:nvSpPr>
        <p:spPr>
          <a:xfrm>
            <a:off x="335360" y="248643"/>
            <a:ext cx="11665296" cy="1086548"/>
          </a:xfrm>
          <a:prstGeom prst="rect">
            <a:avLst/>
          </a:prstGeom>
        </p:spPr>
        <p:txBody>
          <a:bodyPr wrap="square" lIns="67500" tIns="35100" rIns="67500" bIns="35100">
            <a:spAutoFit/>
          </a:bodyPr>
          <a:lstStyle/>
          <a:p>
            <a:pPr lvl="0">
              <a:defRPr/>
            </a:pPr>
            <a:r>
              <a:rPr kumimoji="0" lang="it-IT" sz="2200" b="1" i="0" u="none" kern="1200" cap="none" spc="0" normalizeH="0" baseline="0" noProof="0">
                <a:ln>
                  <a:noFill/>
                </a:ln>
                <a:solidFill>
                  <a:srgbClr val="203864"/>
                </a:solidFill>
                <a:effectLst/>
                <a:uLnTx/>
                <a:uFillTx/>
                <a:latin typeface="Century Gothic" panose="020B0502020202020204" pitchFamily="34" charset="0"/>
                <a:ea typeface="MS PGothic" charset="0"/>
                <a:cs typeface="Arial"/>
              </a:rPr>
              <a:t>Difficoltà nella ricerca del personale | </a:t>
            </a:r>
            <a:r>
              <a:rPr kumimoji="0" lang="it-IT" sz="2200" i="0" u="none" kern="1200" cap="none" spc="0" normalizeH="0" baseline="0" noProof="0">
                <a:ln>
                  <a:noFill/>
                </a:ln>
                <a:solidFill>
                  <a:srgbClr val="000000"/>
                </a:solidFill>
                <a:effectLst/>
                <a:uLnTx/>
                <a:uFillTx/>
                <a:latin typeface="Century Gothic" panose="020B0502020202020204" pitchFamily="34" charset="0"/>
                <a:cs typeface="Arial"/>
              </a:rPr>
              <a:t>Tuttavia, </a:t>
            </a:r>
            <a:r>
              <a:rPr lang="it-IT" sz="2200">
                <a:solidFill>
                  <a:srgbClr val="000000"/>
                </a:solidFill>
                <a:latin typeface="Century Gothic" panose="020B0502020202020204" pitchFamily="34" charset="0"/>
                <a:cs typeface="Arial"/>
              </a:rPr>
              <a:t>l</a:t>
            </a:r>
            <a:r>
              <a:rPr kumimoji="0" lang="it-IT" sz="2200" i="0" u="none" kern="1200" cap="none" spc="0" normalizeH="0" baseline="0" noProof="0">
                <a:ln>
                  <a:noFill/>
                </a:ln>
                <a:solidFill>
                  <a:srgbClr val="000000"/>
                </a:solidFill>
                <a:effectLst/>
                <a:uLnTx/>
                <a:uFillTx/>
                <a:latin typeface="Century Gothic" panose="020B0502020202020204" pitchFamily="34" charset="0"/>
                <a:cs typeface="Arial"/>
              </a:rPr>
              <a:t>e imprese mostrano serie difficoltà nel reperire il personale del quale hanno bisogno per svolgere la propria attività economica: è così per il 48% degli operatori del terziario del FVG.</a:t>
            </a:r>
            <a:endParaRPr kumimoji="0" lang="it-IT" sz="2200" b="0" i="0" u="none" kern="1200" cap="none" spc="0" normalizeH="0" baseline="0" noProof="0">
              <a:ln>
                <a:noFill/>
              </a:ln>
              <a:solidFill>
                <a:srgbClr val="000000"/>
              </a:solidFill>
              <a:effectLst/>
              <a:highlight>
                <a:srgbClr val="FFFF00"/>
              </a:highlight>
              <a:uLnTx/>
              <a:uFillTx/>
              <a:latin typeface="Century Gothic" panose="020B0502020202020204" pitchFamily="34" charset="0"/>
              <a:ea typeface="MS PGothic" charset="0"/>
              <a:cs typeface="Arial"/>
            </a:endParaRPr>
          </a:p>
        </p:txBody>
      </p:sp>
      <p:sp>
        <p:nvSpPr>
          <p:cNvPr id="20" name="CasellaDiTesto 19">
            <a:extLst>
              <a:ext uri="{FF2B5EF4-FFF2-40B4-BE49-F238E27FC236}">
                <a16:creationId xmlns:a16="http://schemas.microsoft.com/office/drawing/2014/main" id="{0632B4E0-B45C-4155-AFCE-ADA69684B6C1}"/>
              </a:ext>
            </a:extLst>
          </p:cNvPr>
          <p:cNvSpPr txBox="1"/>
          <p:nvPr/>
        </p:nvSpPr>
        <p:spPr>
          <a:xfrm>
            <a:off x="8760216" y="2349102"/>
            <a:ext cx="3085886" cy="3416320"/>
          </a:xfrm>
          <a:prstGeom prst="rect">
            <a:avLst/>
          </a:prstGeom>
          <a:noFill/>
        </p:spPr>
        <p:txBody>
          <a:bodyPr wrap="square" rtlCol="0">
            <a:spAutoFit/>
          </a:bodyPr>
          <a:lstStyle/>
          <a:p>
            <a:r>
              <a:rPr lang="it-IT" sz="2400">
                <a:solidFill>
                  <a:srgbClr val="C00000"/>
                </a:solidFill>
                <a:latin typeface="Century Gothic" panose="020B0502020202020204" pitchFamily="34" charset="0"/>
              </a:rPr>
              <a:t>Imprese del terziario del FVG che hanno riscontrato difficoltà nel reclutamento delle risorse umane ricercate nei primi sei mesi del 2021.</a:t>
            </a:r>
            <a:endParaRPr lang="it-IT" sz="1200" i="1">
              <a:solidFill>
                <a:srgbClr val="C00000"/>
              </a:solidFill>
              <a:latin typeface="Century Gothic" panose="020B0502020202020204" pitchFamily="34" charset="0"/>
            </a:endParaRPr>
          </a:p>
        </p:txBody>
      </p:sp>
      <p:sp>
        <p:nvSpPr>
          <p:cNvPr id="21" name="Ovale 20">
            <a:extLst>
              <a:ext uri="{FF2B5EF4-FFF2-40B4-BE49-F238E27FC236}">
                <a16:creationId xmlns:a16="http://schemas.microsoft.com/office/drawing/2014/main" id="{D7A033F9-6DCB-4F1C-970E-70256B54DA1C}"/>
              </a:ext>
            </a:extLst>
          </p:cNvPr>
          <p:cNvSpPr/>
          <p:nvPr/>
        </p:nvSpPr>
        <p:spPr bwMode="auto">
          <a:xfrm rot="587063">
            <a:off x="4097035" y="3325308"/>
            <a:ext cx="3599391" cy="1046197"/>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22" name="Elemento grafico 21" descr="Freccia linea: curva antioraria">
            <a:extLst>
              <a:ext uri="{FF2B5EF4-FFF2-40B4-BE49-F238E27FC236}">
                <a16:creationId xmlns:a16="http://schemas.microsoft.com/office/drawing/2014/main" id="{029F31BB-23AF-474B-92BF-991FB7FD8F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3226658" flipH="1">
            <a:off x="6418659" y="2891954"/>
            <a:ext cx="899478" cy="914400"/>
          </a:xfrm>
          <a:prstGeom prst="rect">
            <a:avLst/>
          </a:prstGeom>
        </p:spPr>
      </p:pic>
      <p:sp>
        <p:nvSpPr>
          <p:cNvPr id="23" name="CasellaDiTesto 22">
            <a:extLst>
              <a:ext uri="{FF2B5EF4-FFF2-40B4-BE49-F238E27FC236}">
                <a16:creationId xmlns:a16="http://schemas.microsoft.com/office/drawing/2014/main" id="{B843F5F8-FBF0-43E5-A6B7-85FA36CC4EC2}"/>
              </a:ext>
            </a:extLst>
          </p:cNvPr>
          <p:cNvSpPr txBox="1"/>
          <p:nvPr/>
        </p:nvSpPr>
        <p:spPr>
          <a:xfrm>
            <a:off x="7399935" y="2363330"/>
            <a:ext cx="1269194" cy="769441"/>
          </a:xfrm>
          <a:prstGeom prst="rect">
            <a:avLst/>
          </a:prstGeom>
          <a:solidFill>
            <a:srgbClr val="C00000"/>
          </a:solidFill>
        </p:spPr>
        <p:txBody>
          <a:bodyPr wrap="square" rtlCol="0">
            <a:spAutoFit/>
          </a:bodyPr>
          <a:lstStyle/>
          <a:p>
            <a:pPr algn="r"/>
            <a:r>
              <a:rPr lang="it-IT" sz="4400">
                <a:solidFill>
                  <a:schemeClr val="bg1"/>
                </a:solidFill>
                <a:latin typeface="Century Gothic" panose="020B0502020202020204" pitchFamily="34" charset="0"/>
              </a:rPr>
              <a:t>48</a:t>
            </a:r>
            <a:r>
              <a:rPr lang="it-IT" sz="2800">
                <a:solidFill>
                  <a:schemeClr val="bg1"/>
                </a:solidFill>
                <a:latin typeface="Century Gothic" panose="020B0502020202020204" pitchFamily="34" charset="0"/>
              </a:rPr>
              <a:t>%</a:t>
            </a:r>
            <a:endParaRPr lang="it-IT" sz="2400" i="1">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35163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99389C0-AFF4-41DA-83E7-7067AEB8779E}"/>
              </a:ext>
            </a:extLst>
          </p:cNvPr>
          <p:cNvPicPr>
            <a:picLocks noChangeAspect="1"/>
          </p:cNvPicPr>
          <p:nvPr/>
        </p:nvPicPr>
        <p:blipFill>
          <a:blip r:embed="rId3"/>
          <a:stretch>
            <a:fillRect/>
          </a:stretch>
        </p:blipFill>
        <p:spPr>
          <a:xfrm>
            <a:off x="415358" y="1743344"/>
            <a:ext cx="5989744" cy="1864414"/>
          </a:xfrm>
          <a:prstGeom prst="rect">
            <a:avLst/>
          </a:prstGeom>
          <a:solidFill>
            <a:schemeClr val="bg1">
              <a:lumMod val="95000"/>
            </a:schemeClr>
          </a:solidFill>
        </p:spPr>
      </p:pic>
      <p:sp>
        <p:nvSpPr>
          <p:cNvPr id="16" name="Titolo 1">
            <a:extLst>
              <a:ext uri="{FF2B5EF4-FFF2-40B4-BE49-F238E27FC236}">
                <a16:creationId xmlns:a16="http://schemas.microsoft.com/office/drawing/2014/main" id="{3DDCA08A-BA54-4E1A-A8C4-C8C5C4721C72}"/>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lvl="0">
              <a:defRPr/>
            </a:pPr>
            <a:r>
              <a:rPr kumimoji="0" lang="it-IT" sz="2200" b="1" i="0" u="none" kern="1200" cap="none" spc="0" normalizeH="0" baseline="0" noProof="0">
                <a:ln>
                  <a:noFill/>
                </a:ln>
                <a:solidFill>
                  <a:srgbClr val="203864"/>
                </a:solidFill>
                <a:effectLst/>
                <a:uLnTx/>
                <a:uFillTx/>
                <a:latin typeface="Century Gothic" panose="020B0502020202020204" pitchFamily="34" charset="0"/>
                <a:ea typeface="MS PGothic" charset="0"/>
                <a:cs typeface="Arial"/>
              </a:rPr>
              <a:t>Difficoltà nella ricerca del personale | </a:t>
            </a:r>
            <a:r>
              <a:rPr kumimoji="0" lang="it-IT" sz="2200" i="0" u="none" kern="1200" cap="none" spc="0" normalizeH="0" baseline="0" noProof="0">
                <a:ln>
                  <a:noFill/>
                </a:ln>
                <a:solidFill>
                  <a:srgbClr val="000000"/>
                </a:solidFill>
                <a:effectLst/>
                <a:uLnTx/>
                <a:uFillTx/>
                <a:latin typeface="Century Gothic" panose="020B0502020202020204" pitchFamily="34" charset="0"/>
                <a:cs typeface="Arial"/>
              </a:rPr>
              <a:t>Le maggiori difficoltà nella ricerca di personale si riscontrano presso gli operatori della ristorazione, del turismo e dei servizi alla persona, in prevalenza a causa della mancanza delle competenze richieste.</a:t>
            </a:r>
            <a:endParaRPr kumimoji="0" lang="it-IT" sz="2200" b="0" i="0" u="none" kern="1200" cap="none" spc="0" normalizeH="0" baseline="0" noProof="0">
              <a:ln>
                <a:noFill/>
              </a:ln>
              <a:solidFill>
                <a:srgbClr val="000000"/>
              </a:solidFill>
              <a:effectLst/>
              <a:highlight>
                <a:srgbClr val="FFFF00"/>
              </a:highlight>
              <a:uLnTx/>
              <a:uFillTx/>
              <a:latin typeface="Century Gothic" panose="020B0502020202020204" pitchFamily="34" charset="0"/>
              <a:ea typeface="MS PGothic" charset="0"/>
              <a:cs typeface="Arial"/>
            </a:endParaRPr>
          </a:p>
        </p:txBody>
      </p:sp>
      <p:sp>
        <p:nvSpPr>
          <p:cNvPr id="4" name="Freccia in giù 3">
            <a:extLst>
              <a:ext uri="{FF2B5EF4-FFF2-40B4-BE49-F238E27FC236}">
                <a16:creationId xmlns:a16="http://schemas.microsoft.com/office/drawing/2014/main" id="{4585C2E3-C138-4D62-BCFF-83A3284F94A6}"/>
              </a:ext>
            </a:extLst>
          </p:cNvPr>
          <p:cNvSpPr/>
          <p:nvPr/>
        </p:nvSpPr>
        <p:spPr bwMode="auto">
          <a:xfrm>
            <a:off x="4603720" y="3552120"/>
            <a:ext cx="808426" cy="453437"/>
          </a:xfrm>
          <a:prstGeom prst="downArrow">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7" name="Connettore diritto 6">
            <a:extLst>
              <a:ext uri="{FF2B5EF4-FFF2-40B4-BE49-F238E27FC236}">
                <a16:creationId xmlns:a16="http://schemas.microsoft.com/office/drawing/2014/main" id="{E259E419-85EE-48F6-AF0A-DB88A03570B7}"/>
              </a:ext>
            </a:extLst>
          </p:cNvPr>
          <p:cNvCxnSpPr/>
          <p:nvPr/>
        </p:nvCxnSpPr>
        <p:spPr bwMode="auto">
          <a:xfrm>
            <a:off x="425297" y="4136065"/>
            <a:ext cx="11448000" cy="0"/>
          </a:xfrm>
          <a:prstGeom prst="line">
            <a:avLst/>
          </a:prstGeom>
          <a:noFill/>
          <a:ln w="76200" cap="flat" cmpd="sng" algn="ctr">
            <a:solidFill>
              <a:srgbClr val="C00000"/>
            </a:solidFill>
            <a:prstDash val="solid"/>
            <a:round/>
            <a:headEnd type="none" w="med" len="med"/>
            <a:tailEnd type="none" w="med" len="med"/>
          </a:ln>
          <a:effectLst/>
        </p:spPr>
      </p:cxnSp>
      <p:sp>
        <p:nvSpPr>
          <p:cNvPr id="24" name="CasellaDiTesto 23">
            <a:extLst>
              <a:ext uri="{FF2B5EF4-FFF2-40B4-BE49-F238E27FC236}">
                <a16:creationId xmlns:a16="http://schemas.microsoft.com/office/drawing/2014/main" id="{460A6628-D9FF-4367-9B60-07E5B5F7B506}"/>
              </a:ext>
            </a:extLst>
          </p:cNvPr>
          <p:cNvSpPr txBox="1"/>
          <p:nvPr/>
        </p:nvSpPr>
        <p:spPr>
          <a:xfrm>
            <a:off x="627318" y="4302231"/>
            <a:ext cx="3478237" cy="1815882"/>
          </a:xfrm>
          <a:prstGeom prst="rect">
            <a:avLst/>
          </a:prstGeom>
          <a:noFill/>
        </p:spPr>
        <p:txBody>
          <a:bodyPr wrap="square" rtlCol="0">
            <a:spAutoFit/>
          </a:bodyPr>
          <a:lstStyle/>
          <a:p>
            <a:pPr algn="r"/>
            <a:r>
              <a:rPr lang="it-IT" sz="2800">
                <a:latin typeface="Century Gothic" panose="020B0502020202020204" pitchFamily="34" charset="0"/>
              </a:rPr>
              <a:t>Imprese in difficoltà nel reclutamento delle risorse ricercate</a:t>
            </a:r>
            <a:endParaRPr lang="it-IT" sz="1400" i="1">
              <a:latin typeface="Century Gothic" panose="020B0502020202020204" pitchFamily="34" charset="0"/>
            </a:endParaRPr>
          </a:p>
        </p:txBody>
      </p:sp>
      <p:sp>
        <p:nvSpPr>
          <p:cNvPr id="27" name="CasellaDiTesto 26">
            <a:extLst>
              <a:ext uri="{FF2B5EF4-FFF2-40B4-BE49-F238E27FC236}">
                <a16:creationId xmlns:a16="http://schemas.microsoft.com/office/drawing/2014/main" id="{4B68D524-CDFF-4C06-8E66-342A9714E94C}"/>
              </a:ext>
            </a:extLst>
          </p:cNvPr>
          <p:cNvSpPr txBox="1"/>
          <p:nvPr/>
        </p:nvSpPr>
        <p:spPr>
          <a:xfrm>
            <a:off x="4674590" y="4426625"/>
            <a:ext cx="653979" cy="338554"/>
          </a:xfrm>
          <a:prstGeom prst="rect">
            <a:avLst/>
          </a:prstGeom>
          <a:solidFill>
            <a:srgbClr val="C00000"/>
          </a:solidFill>
        </p:spPr>
        <p:txBody>
          <a:bodyPr wrap="square" rtlCol="0">
            <a:spAutoFit/>
          </a:bodyPr>
          <a:lstStyle/>
          <a:p>
            <a:pPr algn="ctr"/>
            <a:r>
              <a:rPr lang="it-IT" sz="1600">
                <a:solidFill>
                  <a:schemeClr val="bg1"/>
                </a:solidFill>
                <a:latin typeface="Century Gothic" panose="020B0502020202020204" pitchFamily="34" charset="0"/>
              </a:rPr>
              <a:t>57%</a:t>
            </a:r>
          </a:p>
        </p:txBody>
      </p:sp>
      <p:sp>
        <p:nvSpPr>
          <p:cNvPr id="28" name="Rettangolo 27">
            <a:extLst>
              <a:ext uri="{FF2B5EF4-FFF2-40B4-BE49-F238E27FC236}">
                <a16:creationId xmlns:a16="http://schemas.microsoft.com/office/drawing/2014/main" id="{7D9D5B5A-F84D-45D8-B127-51975B5392BD}"/>
              </a:ext>
            </a:extLst>
          </p:cNvPr>
          <p:cNvSpPr/>
          <p:nvPr/>
        </p:nvSpPr>
        <p:spPr bwMode="auto">
          <a:xfrm>
            <a:off x="5432613" y="4457403"/>
            <a:ext cx="2616424" cy="2769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lang="it-IT" sz="1200" u="none" strike="noStrike">
                <a:effectLst/>
                <a:latin typeface="Century Gothic" panose="020B0502020202020204" pitchFamily="34" charset="0"/>
              </a:rPr>
              <a:t>RISTORAZIONE</a:t>
            </a:r>
            <a:endParaRPr kumimoji="0" lang="it-IT" sz="1200" strike="noStrike" cap="none" normalizeH="0" baseline="0">
              <a:ln>
                <a:noFill/>
              </a:ln>
              <a:solidFill>
                <a:schemeClr val="tx1"/>
              </a:solidFill>
              <a:effectLst/>
              <a:latin typeface="Century Gothic" panose="020B0502020202020204" pitchFamily="34" charset="0"/>
            </a:endParaRPr>
          </a:p>
        </p:txBody>
      </p:sp>
      <p:sp>
        <p:nvSpPr>
          <p:cNvPr id="30" name="CasellaDiTesto 29">
            <a:extLst>
              <a:ext uri="{FF2B5EF4-FFF2-40B4-BE49-F238E27FC236}">
                <a16:creationId xmlns:a16="http://schemas.microsoft.com/office/drawing/2014/main" id="{7C32B5BB-F120-435E-B2BA-DD91838C648F}"/>
              </a:ext>
            </a:extLst>
          </p:cNvPr>
          <p:cNvSpPr txBox="1"/>
          <p:nvPr/>
        </p:nvSpPr>
        <p:spPr>
          <a:xfrm>
            <a:off x="4674590" y="4903876"/>
            <a:ext cx="653979" cy="338554"/>
          </a:xfrm>
          <a:prstGeom prst="rect">
            <a:avLst/>
          </a:prstGeom>
          <a:solidFill>
            <a:srgbClr val="C00000"/>
          </a:solidFill>
        </p:spPr>
        <p:txBody>
          <a:bodyPr wrap="square" rtlCol="0">
            <a:spAutoFit/>
          </a:bodyPr>
          <a:lstStyle/>
          <a:p>
            <a:pPr algn="ctr"/>
            <a:r>
              <a:rPr lang="it-IT" sz="1600">
                <a:solidFill>
                  <a:schemeClr val="bg1"/>
                </a:solidFill>
                <a:latin typeface="Century Gothic" panose="020B0502020202020204" pitchFamily="34" charset="0"/>
              </a:rPr>
              <a:t>51%</a:t>
            </a:r>
          </a:p>
        </p:txBody>
      </p:sp>
      <p:sp>
        <p:nvSpPr>
          <p:cNvPr id="31" name="Rettangolo 30">
            <a:extLst>
              <a:ext uri="{FF2B5EF4-FFF2-40B4-BE49-F238E27FC236}">
                <a16:creationId xmlns:a16="http://schemas.microsoft.com/office/drawing/2014/main" id="{B5B40706-07D2-4964-A940-58E99BD1D24E}"/>
              </a:ext>
            </a:extLst>
          </p:cNvPr>
          <p:cNvSpPr/>
          <p:nvPr/>
        </p:nvSpPr>
        <p:spPr bwMode="auto">
          <a:xfrm>
            <a:off x="5432613" y="4934654"/>
            <a:ext cx="2979894" cy="2769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lang="it-IT" sz="1200" u="none" strike="noStrike">
                <a:effectLst/>
                <a:latin typeface="Century Gothic" panose="020B0502020202020204" pitchFamily="34" charset="0"/>
              </a:rPr>
              <a:t>RICEZIONE TURISTICA</a:t>
            </a:r>
            <a:endParaRPr kumimoji="0" lang="it-IT" sz="1200" strike="noStrike" cap="none" normalizeH="0" baseline="0">
              <a:ln>
                <a:noFill/>
              </a:ln>
              <a:solidFill>
                <a:schemeClr val="tx1"/>
              </a:solidFill>
              <a:effectLst/>
              <a:latin typeface="Century Gothic" panose="020B0502020202020204" pitchFamily="34" charset="0"/>
            </a:endParaRPr>
          </a:p>
        </p:txBody>
      </p:sp>
      <p:sp>
        <p:nvSpPr>
          <p:cNvPr id="33" name="CasellaDiTesto 32">
            <a:extLst>
              <a:ext uri="{FF2B5EF4-FFF2-40B4-BE49-F238E27FC236}">
                <a16:creationId xmlns:a16="http://schemas.microsoft.com/office/drawing/2014/main" id="{B12A73D2-3A80-45C3-8E30-4D0354CEA603}"/>
              </a:ext>
            </a:extLst>
          </p:cNvPr>
          <p:cNvSpPr txBox="1"/>
          <p:nvPr/>
        </p:nvSpPr>
        <p:spPr>
          <a:xfrm>
            <a:off x="4674590" y="5381127"/>
            <a:ext cx="653979" cy="338554"/>
          </a:xfrm>
          <a:prstGeom prst="rect">
            <a:avLst/>
          </a:prstGeom>
          <a:solidFill>
            <a:srgbClr val="C00000"/>
          </a:solidFill>
        </p:spPr>
        <p:txBody>
          <a:bodyPr wrap="square" rtlCol="0">
            <a:spAutoFit/>
          </a:bodyPr>
          <a:lstStyle/>
          <a:p>
            <a:pPr algn="ctr"/>
            <a:r>
              <a:rPr lang="it-IT" sz="1600">
                <a:solidFill>
                  <a:schemeClr val="bg1"/>
                </a:solidFill>
                <a:latin typeface="Century Gothic" panose="020B0502020202020204" pitchFamily="34" charset="0"/>
              </a:rPr>
              <a:t>50%</a:t>
            </a:r>
          </a:p>
        </p:txBody>
      </p:sp>
      <p:sp>
        <p:nvSpPr>
          <p:cNvPr id="34" name="Rettangolo 33">
            <a:extLst>
              <a:ext uri="{FF2B5EF4-FFF2-40B4-BE49-F238E27FC236}">
                <a16:creationId xmlns:a16="http://schemas.microsoft.com/office/drawing/2014/main" id="{8AC36905-B429-47CA-BC76-CAFBDC199133}"/>
              </a:ext>
            </a:extLst>
          </p:cNvPr>
          <p:cNvSpPr/>
          <p:nvPr/>
        </p:nvSpPr>
        <p:spPr bwMode="auto">
          <a:xfrm>
            <a:off x="5432613" y="5411905"/>
            <a:ext cx="2509540" cy="2769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l" fontAlgn="ctr"/>
            <a:r>
              <a:rPr lang="it-IT" sz="1200" u="none" strike="noStrike">
                <a:effectLst/>
                <a:latin typeface="Century Gothic" panose="020B0502020202020204" pitchFamily="34" charset="0"/>
              </a:rPr>
              <a:t>SERVIZI ALLA PERSONA</a:t>
            </a:r>
            <a:endParaRPr lang="it-IT" sz="1200" i="0" u="none" strike="noStrike">
              <a:solidFill>
                <a:srgbClr val="000000"/>
              </a:solidFill>
              <a:effectLst/>
              <a:latin typeface="Century Gothic" panose="020B0502020202020204" pitchFamily="34" charset="0"/>
            </a:endParaRPr>
          </a:p>
        </p:txBody>
      </p:sp>
      <p:sp>
        <p:nvSpPr>
          <p:cNvPr id="36" name="CasellaDiTesto 35">
            <a:extLst>
              <a:ext uri="{FF2B5EF4-FFF2-40B4-BE49-F238E27FC236}">
                <a16:creationId xmlns:a16="http://schemas.microsoft.com/office/drawing/2014/main" id="{74356800-2E03-4D9A-BCE3-C3BD83FB793A}"/>
              </a:ext>
            </a:extLst>
          </p:cNvPr>
          <p:cNvSpPr txBox="1"/>
          <p:nvPr/>
        </p:nvSpPr>
        <p:spPr>
          <a:xfrm>
            <a:off x="4674590" y="5858378"/>
            <a:ext cx="653979" cy="338554"/>
          </a:xfrm>
          <a:prstGeom prst="rect">
            <a:avLst/>
          </a:prstGeom>
          <a:solidFill>
            <a:srgbClr val="C00000"/>
          </a:solidFill>
        </p:spPr>
        <p:txBody>
          <a:bodyPr wrap="square" rtlCol="0">
            <a:spAutoFit/>
          </a:bodyPr>
          <a:lstStyle/>
          <a:p>
            <a:pPr algn="ctr"/>
            <a:r>
              <a:rPr lang="it-IT" sz="1600">
                <a:solidFill>
                  <a:schemeClr val="bg1"/>
                </a:solidFill>
                <a:latin typeface="Century Gothic" panose="020B0502020202020204" pitchFamily="34" charset="0"/>
              </a:rPr>
              <a:t>46%</a:t>
            </a:r>
          </a:p>
        </p:txBody>
      </p:sp>
      <p:sp>
        <p:nvSpPr>
          <p:cNvPr id="37" name="Rettangolo 36">
            <a:extLst>
              <a:ext uri="{FF2B5EF4-FFF2-40B4-BE49-F238E27FC236}">
                <a16:creationId xmlns:a16="http://schemas.microsoft.com/office/drawing/2014/main" id="{E1D35E28-20F0-4385-B71E-D42C6B47A124}"/>
              </a:ext>
            </a:extLst>
          </p:cNvPr>
          <p:cNvSpPr/>
          <p:nvPr/>
        </p:nvSpPr>
        <p:spPr bwMode="auto">
          <a:xfrm>
            <a:off x="5432613" y="5889156"/>
            <a:ext cx="2791752" cy="2769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l" fontAlgn="ctr"/>
            <a:r>
              <a:rPr lang="it-IT" sz="1200" u="none" strike="noStrike">
                <a:effectLst/>
                <a:latin typeface="Century Gothic" panose="020B0502020202020204" pitchFamily="34" charset="0"/>
              </a:rPr>
              <a:t>COMMERCIO NO FOOD</a:t>
            </a:r>
            <a:endParaRPr lang="it-IT" sz="1200" i="0" u="none" strike="noStrike">
              <a:solidFill>
                <a:srgbClr val="000000"/>
              </a:solidFill>
              <a:effectLst/>
              <a:latin typeface="Century Gothic" panose="020B0502020202020204" pitchFamily="34" charset="0"/>
            </a:endParaRPr>
          </a:p>
        </p:txBody>
      </p:sp>
      <p:sp>
        <p:nvSpPr>
          <p:cNvPr id="39" name="CasellaDiTesto 38">
            <a:extLst>
              <a:ext uri="{FF2B5EF4-FFF2-40B4-BE49-F238E27FC236}">
                <a16:creationId xmlns:a16="http://schemas.microsoft.com/office/drawing/2014/main" id="{6C7FD967-23FD-410C-8485-844484EF2EAF}"/>
              </a:ext>
            </a:extLst>
          </p:cNvPr>
          <p:cNvSpPr txBox="1"/>
          <p:nvPr/>
        </p:nvSpPr>
        <p:spPr>
          <a:xfrm>
            <a:off x="8046197" y="4457402"/>
            <a:ext cx="653979" cy="338554"/>
          </a:xfrm>
          <a:prstGeom prst="rect">
            <a:avLst/>
          </a:prstGeom>
          <a:solidFill>
            <a:srgbClr val="C00000"/>
          </a:solidFill>
        </p:spPr>
        <p:txBody>
          <a:bodyPr wrap="square" rtlCol="0">
            <a:spAutoFit/>
          </a:bodyPr>
          <a:lstStyle/>
          <a:p>
            <a:pPr algn="ctr"/>
            <a:r>
              <a:rPr lang="it-IT" sz="1600">
                <a:solidFill>
                  <a:schemeClr val="bg1"/>
                </a:solidFill>
                <a:latin typeface="Century Gothic" panose="020B0502020202020204" pitchFamily="34" charset="0"/>
              </a:rPr>
              <a:t>24%</a:t>
            </a:r>
          </a:p>
        </p:txBody>
      </p:sp>
      <p:sp>
        <p:nvSpPr>
          <p:cNvPr id="40" name="Rettangolo 39">
            <a:extLst>
              <a:ext uri="{FF2B5EF4-FFF2-40B4-BE49-F238E27FC236}">
                <a16:creationId xmlns:a16="http://schemas.microsoft.com/office/drawing/2014/main" id="{087B4E1C-AE9A-49CD-B95B-8679248B5A12}"/>
              </a:ext>
            </a:extLst>
          </p:cNvPr>
          <p:cNvSpPr/>
          <p:nvPr/>
        </p:nvSpPr>
        <p:spPr bwMode="auto">
          <a:xfrm>
            <a:off x="8804220" y="4488180"/>
            <a:ext cx="2791752" cy="2769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l" fontAlgn="ctr"/>
            <a:r>
              <a:rPr lang="it-IT" sz="1200" u="none" strike="noStrike">
                <a:effectLst/>
                <a:latin typeface="Century Gothic" panose="020B0502020202020204" pitchFamily="34" charset="0"/>
              </a:rPr>
              <a:t>TRASPORTI E LOGISTICA</a:t>
            </a:r>
            <a:endParaRPr lang="it-IT" sz="1200" i="0" u="none" strike="noStrike">
              <a:solidFill>
                <a:srgbClr val="000000"/>
              </a:solidFill>
              <a:effectLst/>
              <a:latin typeface="Century Gothic" panose="020B0502020202020204" pitchFamily="34" charset="0"/>
            </a:endParaRPr>
          </a:p>
        </p:txBody>
      </p:sp>
      <p:sp>
        <p:nvSpPr>
          <p:cNvPr id="42" name="CasellaDiTesto 41">
            <a:extLst>
              <a:ext uri="{FF2B5EF4-FFF2-40B4-BE49-F238E27FC236}">
                <a16:creationId xmlns:a16="http://schemas.microsoft.com/office/drawing/2014/main" id="{829B2532-457D-4984-B532-66F302071C31}"/>
              </a:ext>
            </a:extLst>
          </p:cNvPr>
          <p:cNvSpPr txBox="1"/>
          <p:nvPr/>
        </p:nvSpPr>
        <p:spPr>
          <a:xfrm>
            <a:off x="8046197" y="4934653"/>
            <a:ext cx="653979" cy="338554"/>
          </a:xfrm>
          <a:prstGeom prst="rect">
            <a:avLst/>
          </a:prstGeom>
          <a:solidFill>
            <a:srgbClr val="C00000"/>
          </a:solidFill>
        </p:spPr>
        <p:txBody>
          <a:bodyPr wrap="square" rtlCol="0">
            <a:spAutoFit/>
          </a:bodyPr>
          <a:lstStyle/>
          <a:p>
            <a:pPr algn="ctr"/>
            <a:r>
              <a:rPr lang="it-IT" sz="1600">
                <a:solidFill>
                  <a:schemeClr val="bg1"/>
                </a:solidFill>
                <a:latin typeface="Century Gothic" panose="020B0502020202020204" pitchFamily="34" charset="0"/>
              </a:rPr>
              <a:t>20%</a:t>
            </a:r>
          </a:p>
        </p:txBody>
      </p:sp>
      <p:sp>
        <p:nvSpPr>
          <p:cNvPr id="43" name="Rettangolo 42">
            <a:extLst>
              <a:ext uri="{FF2B5EF4-FFF2-40B4-BE49-F238E27FC236}">
                <a16:creationId xmlns:a16="http://schemas.microsoft.com/office/drawing/2014/main" id="{E619A26C-E7B3-4105-9E42-8E853B21364E}"/>
              </a:ext>
            </a:extLst>
          </p:cNvPr>
          <p:cNvSpPr/>
          <p:nvPr/>
        </p:nvSpPr>
        <p:spPr bwMode="auto">
          <a:xfrm>
            <a:off x="8804220" y="4965431"/>
            <a:ext cx="2791752" cy="2769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l" fontAlgn="ctr"/>
            <a:r>
              <a:rPr lang="it-IT" sz="1200" u="none" strike="noStrike">
                <a:effectLst/>
                <a:latin typeface="Century Gothic" panose="020B0502020202020204" pitchFamily="34" charset="0"/>
              </a:rPr>
              <a:t>SERVIZI ALLE IMPRESE</a:t>
            </a:r>
            <a:endParaRPr lang="it-IT" sz="1200" i="0" u="none" strike="noStrike">
              <a:solidFill>
                <a:srgbClr val="000000"/>
              </a:solidFill>
              <a:effectLst/>
              <a:latin typeface="Century Gothic" panose="020B0502020202020204" pitchFamily="34" charset="0"/>
            </a:endParaRPr>
          </a:p>
        </p:txBody>
      </p:sp>
      <p:sp>
        <p:nvSpPr>
          <p:cNvPr id="45" name="CasellaDiTesto 44">
            <a:extLst>
              <a:ext uri="{FF2B5EF4-FFF2-40B4-BE49-F238E27FC236}">
                <a16:creationId xmlns:a16="http://schemas.microsoft.com/office/drawing/2014/main" id="{35373BDC-D136-4262-BF3E-C30646D271B3}"/>
              </a:ext>
            </a:extLst>
          </p:cNvPr>
          <p:cNvSpPr txBox="1"/>
          <p:nvPr/>
        </p:nvSpPr>
        <p:spPr>
          <a:xfrm>
            <a:off x="8046197" y="5411906"/>
            <a:ext cx="653979" cy="338554"/>
          </a:xfrm>
          <a:prstGeom prst="rect">
            <a:avLst/>
          </a:prstGeom>
          <a:solidFill>
            <a:srgbClr val="C00000"/>
          </a:solidFill>
        </p:spPr>
        <p:txBody>
          <a:bodyPr wrap="square" rtlCol="0">
            <a:spAutoFit/>
          </a:bodyPr>
          <a:lstStyle/>
          <a:p>
            <a:pPr algn="ctr"/>
            <a:r>
              <a:rPr lang="it-IT" sz="1600">
                <a:solidFill>
                  <a:schemeClr val="bg1"/>
                </a:solidFill>
                <a:latin typeface="Century Gothic" panose="020B0502020202020204" pitchFamily="34" charset="0"/>
              </a:rPr>
              <a:t>16%</a:t>
            </a:r>
          </a:p>
        </p:txBody>
      </p:sp>
      <p:sp>
        <p:nvSpPr>
          <p:cNvPr id="46" name="Rettangolo 45">
            <a:extLst>
              <a:ext uri="{FF2B5EF4-FFF2-40B4-BE49-F238E27FC236}">
                <a16:creationId xmlns:a16="http://schemas.microsoft.com/office/drawing/2014/main" id="{48A62FAD-1824-4E25-A6CC-A7B0727DF416}"/>
              </a:ext>
            </a:extLst>
          </p:cNvPr>
          <p:cNvSpPr/>
          <p:nvPr/>
        </p:nvSpPr>
        <p:spPr bwMode="auto">
          <a:xfrm>
            <a:off x="8804220" y="5442684"/>
            <a:ext cx="2791752" cy="2769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l" fontAlgn="ctr"/>
            <a:r>
              <a:rPr lang="it-IT" sz="1200" u="none" strike="noStrike">
                <a:effectLst/>
                <a:latin typeface="Century Gothic" panose="020B0502020202020204" pitchFamily="34" charset="0"/>
              </a:rPr>
              <a:t>COMMERCIO FOOD</a:t>
            </a:r>
            <a:endParaRPr lang="it-IT" sz="1200" i="0" u="none" strike="noStrike">
              <a:solidFill>
                <a:srgbClr val="000000"/>
              </a:solidFill>
              <a:effectLst/>
              <a:latin typeface="Century Gothic" panose="020B0502020202020204" pitchFamily="34" charset="0"/>
            </a:endParaRPr>
          </a:p>
        </p:txBody>
      </p:sp>
      <p:sp>
        <p:nvSpPr>
          <p:cNvPr id="23" name="Text Box 49">
            <a:extLst>
              <a:ext uri="{FF2B5EF4-FFF2-40B4-BE49-F238E27FC236}">
                <a16:creationId xmlns:a16="http://schemas.microsoft.com/office/drawing/2014/main" id="{FE1EE838-A739-4EA3-B828-9FF8EBFAB3CA}"/>
              </a:ext>
            </a:extLst>
          </p:cNvPr>
          <p:cNvSpPr txBox="1">
            <a:spLocks noChangeArrowheads="1"/>
          </p:cNvSpPr>
          <p:nvPr/>
        </p:nvSpPr>
        <p:spPr bwMode="auto">
          <a:xfrm>
            <a:off x="335360" y="6365237"/>
            <a:ext cx="11665296" cy="232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0000"/>
              </a:lnSpc>
              <a:spcBef>
                <a:spcPts val="600"/>
              </a:spcBef>
              <a:spcAft>
                <a:spcPct val="0"/>
              </a:spcAft>
              <a:buClrTx/>
              <a:buSzTx/>
              <a:buFontTx/>
              <a:buNone/>
              <a:tabLst/>
              <a:defRPr/>
            </a:pPr>
            <a:r>
              <a:rPr kumimoji="0" lang="it-IT" altLang="it-IT" sz="900" b="1" i="0"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rPr>
              <a:t>Base campione: </a:t>
            </a:r>
            <a:r>
              <a:rPr kumimoji="0" lang="it-IT" altLang="it-IT" sz="900" b="0" i="0"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rPr>
              <a:t>541 casi. Solo le imprese che hanno avviato azioni per la ricerca di personale. </a:t>
            </a:r>
            <a:r>
              <a:rPr kumimoji="0" lang="it-IT" altLang="it-IT" sz="900" b="1" i="0"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rPr>
              <a:t>I dati sono riportati all’universo.</a:t>
            </a:r>
            <a:r>
              <a:rPr kumimoji="0" lang="it-IT" altLang="it-IT" sz="900" b="0" i="0"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rPr>
              <a:t> </a:t>
            </a:r>
            <a:endParaRPr kumimoji="0" lang="it-IT" altLang="it-IT" sz="900" b="1" i="0"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endParaRPr>
          </a:p>
        </p:txBody>
      </p:sp>
    </p:spTree>
    <p:extLst>
      <p:ext uri="{BB962C8B-B14F-4D97-AF65-F5344CB8AC3E}">
        <p14:creationId xmlns:p14="http://schemas.microsoft.com/office/powerpoint/2010/main" val="33546794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683D28A4-5733-4E16-8826-2E8A9E9D31A5}"/>
              </a:ext>
            </a:extLst>
          </p:cNvPr>
          <p:cNvPicPr>
            <a:picLocks noChangeAspect="1"/>
          </p:cNvPicPr>
          <p:nvPr/>
        </p:nvPicPr>
        <p:blipFill>
          <a:blip r:embed="rId3"/>
          <a:stretch>
            <a:fillRect/>
          </a:stretch>
        </p:blipFill>
        <p:spPr>
          <a:xfrm>
            <a:off x="415358" y="1743344"/>
            <a:ext cx="5989744" cy="1864414"/>
          </a:xfrm>
          <a:prstGeom prst="rect">
            <a:avLst/>
          </a:prstGeom>
          <a:solidFill>
            <a:schemeClr val="bg1">
              <a:lumMod val="95000"/>
            </a:schemeClr>
          </a:solidFill>
        </p:spPr>
      </p:pic>
      <p:sp>
        <p:nvSpPr>
          <p:cNvPr id="14" name="Titolo 1">
            <a:extLst>
              <a:ext uri="{FF2B5EF4-FFF2-40B4-BE49-F238E27FC236}">
                <a16:creationId xmlns:a16="http://schemas.microsoft.com/office/drawing/2014/main" id="{D9DD4B76-3438-458A-85B3-363C4B000AC9}"/>
              </a:ext>
            </a:extLst>
          </p:cNvPr>
          <p:cNvSpPr txBox="1">
            <a:spLocks/>
          </p:cNvSpPr>
          <p:nvPr/>
        </p:nvSpPr>
        <p:spPr>
          <a:xfrm>
            <a:off x="335360" y="248643"/>
            <a:ext cx="11593288" cy="1086548"/>
          </a:xfrm>
          <a:prstGeom prst="rect">
            <a:avLst/>
          </a:prstGeom>
        </p:spPr>
        <p:txBody>
          <a:bodyPr wrap="square" lIns="67500" tIns="35100" rIns="67500" bIns="35100">
            <a:spAutoFit/>
          </a:bodyPr>
          <a:lstStyle/>
          <a:p>
            <a:pPr lvl="0">
              <a:defRPr/>
            </a:pPr>
            <a:r>
              <a:rPr kumimoji="0" lang="it-IT" sz="2200" b="1" i="0" u="none" kern="1200" cap="none" spc="0" normalizeH="0" baseline="0" noProof="0">
                <a:ln>
                  <a:noFill/>
                </a:ln>
                <a:solidFill>
                  <a:srgbClr val="203864"/>
                </a:solidFill>
                <a:effectLst/>
                <a:uLnTx/>
                <a:uFillTx/>
                <a:latin typeface="Century Gothic" panose="020B0502020202020204" pitchFamily="34" charset="0"/>
                <a:ea typeface="MS PGothic" charset="0"/>
                <a:cs typeface="Arial"/>
              </a:rPr>
              <a:t>Esito della ricerca del personale | </a:t>
            </a:r>
            <a:r>
              <a:rPr kumimoji="0" lang="it-IT" sz="2200" i="0" u="none" kern="1200" cap="none" spc="0" normalizeH="0" baseline="0" noProof="0">
                <a:ln>
                  <a:noFill/>
                </a:ln>
                <a:solidFill>
                  <a:srgbClr val="000000"/>
                </a:solidFill>
                <a:effectLst/>
                <a:uLnTx/>
                <a:uFillTx/>
                <a:latin typeface="Century Gothic" panose="020B0502020202020204" pitchFamily="34" charset="0"/>
                <a:cs typeface="Arial"/>
              </a:rPr>
              <a:t>Non a caso, un terzo delle imprese che hanno ricercato personale non è riuscito a trovare nessuna delle risorse richieste. </a:t>
            </a:r>
            <a:br>
              <a:rPr kumimoji="0" lang="it-IT" sz="2200" i="0" u="none" kern="1200" cap="none" spc="0" normalizeH="0" baseline="0" noProof="0">
                <a:ln>
                  <a:noFill/>
                </a:ln>
                <a:solidFill>
                  <a:srgbClr val="000000"/>
                </a:solidFill>
                <a:effectLst/>
                <a:uLnTx/>
                <a:uFillTx/>
                <a:latin typeface="Century Gothic" panose="020B0502020202020204" pitchFamily="34" charset="0"/>
                <a:cs typeface="Arial"/>
              </a:rPr>
            </a:br>
            <a:r>
              <a:rPr kumimoji="0" lang="it-IT" sz="2200" i="0" u="none" kern="1200" cap="none" spc="0" normalizeH="0" baseline="0" noProof="0">
                <a:ln>
                  <a:noFill/>
                </a:ln>
                <a:solidFill>
                  <a:srgbClr val="000000"/>
                </a:solidFill>
                <a:effectLst/>
                <a:uLnTx/>
                <a:uFillTx/>
                <a:latin typeface="Century Gothic" panose="020B0502020202020204" pitchFamily="34" charset="0"/>
                <a:cs typeface="Arial"/>
              </a:rPr>
              <a:t>Il 59% ne ha trovata soltanto una parte. Solo l’8% ha completato la ricerca.</a:t>
            </a:r>
            <a:endParaRPr kumimoji="0" lang="it-IT" sz="2200" b="0" i="0" u="none" kern="1200" cap="none" spc="0" normalizeH="0" baseline="0" noProof="0">
              <a:ln>
                <a:noFill/>
              </a:ln>
              <a:solidFill>
                <a:srgbClr val="000000"/>
              </a:solidFill>
              <a:effectLst/>
              <a:highlight>
                <a:srgbClr val="FFFF00"/>
              </a:highlight>
              <a:uLnTx/>
              <a:uFillTx/>
              <a:latin typeface="Century Gothic" panose="020B0502020202020204" pitchFamily="34" charset="0"/>
              <a:ea typeface="MS PGothic" charset="0"/>
              <a:cs typeface="Arial"/>
            </a:endParaRPr>
          </a:p>
        </p:txBody>
      </p:sp>
      <p:sp>
        <p:nvSpPr>
          <p:cNvPr id="15" name="CasellaDiTesto 9">
            <a:extLst>
              <a:ext uri="{FF2B5EF4-FFF2-40B4-BE49-F238E27FC236}">
                <a16:creationId xmlns:a16="http://schemas.microsoft.com/office/drawing/2014/main" id="{39A2DD12-739A-4B05-863A-E314D817BDD2}"/>
              </a:ext>
            </a:extLst>
          </p:cNvPr>
          <p:cNvSpPr txBox="1">
            <a:spLocks noChangeArrowheads="1"/>
          </p:cNvSpPr>
          <p:nvPr/>
        </p:nvSpPr>
        <p:spPr bwMode="auto">
          <a:xfrm>
            <a:off x="3135318" y="4049434"/>
            <a:ext cx="886533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defTabSz="914400" rtl="0" eaLnBrk="1" fontAlgn="base" latinLnBrk="0" hangingPunct="1">
              <a:lnSpc>
                <a:spcPct val="100000"/>
              </a:lnSpc>
              <a:spcBef>
                <a:spcPts val="600"/>
              </a:spcBef>
              <a:spcAft>
                <a:spcPct val="0"/>
              </a:spcAft>
              <a:buClrTx/>
              <a:buSzTx/>
              <a:buFontTx/>
              <a:buNone/>
              <a:tabLst/>
              <a:defRPr/>
            </a:pPr>
            <a:r>
              <a:rPr kumimoji="0" lang="it-IT" altLang="ja-JP" sz="1600" i="1"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rPr>
              <a:t>La Sua impresa è riuscita comunque ad assumere, le risorse delle quali aveva bisogno? </a:t>
            </a:r>
            <a:endParaRPr kumimoji="0" lang="it-IT" altLang="ja-JP" sz="1400" i="1"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endParaRPr>
          </a:p>
        </p:txBody>
      </p:sp>
      <p:sp>
        <p:nvSpPr>
          <p:cNvPr id="3" name="Rettangolo 2">
            <a:extLst>
              <a:ext uri="{FF2B5EF4-FFF2-40B4-BE49-F238E27FC236}">
                <a16:creationId xmlns:a16="http://schemas.microsoft.com/office/drawing/2014/main" id="{445F1C0C-2DA4-4D11-96C2-27B93AF60B7A}"/>
              </a:ext>
            </a:extLst>
          </p:cNvPr>
          <p:cNvSpPr/>
          <p:nvPr/>
        </p:nvSpPr>
        <p:spPr bwMode="auto">
          <a:xfrm>
            <a:off x="2333625" y="1619250"/>
            <a:ext cx="4343400" cy="2190750"/>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20" name="Elemento grafico 19" descr="Freccia linea: curva antioraria">
            <a:extLst>
              <a:ext uri="{FF2B5EF4-FFF2-40B4-BE49-F238E27FC236}">
                <a16:creationId xmlns:a16="http://schemas.microsoft.com/office/drawing/2014/main" id="{97690AB9-0C76-4A63-96A9-0853991297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200501">
            <a:off x="2243731" y="3680234"/>
            <a:ext cx="904848" cy="914400"/>
          </a:xfrm>
          <a:prstGeom prst="rect">
            <a:avLst/>
          </a:prstGeom>
        </p:spPr>
      </p:pic>
      <p:cxnSp>
        <p:nvCxnSpPr>
          <p:cNvPr id="22" name="Connettore diritto 21">
            <a:extLst>
              <a:ext uri="{FF2B5EF4-FFF2-40B4-BE49-F238E27FC236}">
                <a16:creationId xmlns:a16="http://schemas.microsoft.com/office/drawing/2014/main" id="{BD622129-A6AD-455B-A597-3F5D717450A9}"/>
              </a:ext>
            </a:extLst>
          </p:cNvPr>
          <p:cNvCxnSpPr>
            <a:cxnSpLocks/>
          </p:cNvCxnSpPr>
          <p:nvPr/>
        </p:nvCxnSpPr>
        <p:spPr bwMode="auto">
          <a:xfrm>
            <a:off x="3049593" y="4124157"/>
            <a:ext cx="0" cy="2088000"/>
          </a:xfrm>
          <a:prstGeom prst="line">
            <a:avLst/>
          </a:prstGeom>
          <a:noFill/>
          <a:ln w="76200" cap="flat" cmpd="sng" algn="ctr">
            <a:solidFill>
              <a:schemeClr val="tx1"/>
            </a:solidFill>
            <a:prstDash val="solid"/>
            <a:round/>
            <a:headEnd type="none" w="med" len="med"/>
            <a:tailEnd type="none" w="med" len="med"/>
          </a:ln>
          <a:effectLst/>
        </p:spPr>
      </p:cxnSp>
      <p:sp>
        <p:nvSpPr>
          <p:cNvPr id="23" name="CasellaDiTesto 22">
            <a:extLst>
              <a:ext uri="{FF2B5EF4-FFF2-40B4-BE49-F238E27FC236}">
                <a16:creationId xmlns:a16="http://schemas.microsoft.com/office/drawing/2014/main" id="{E7D0E71F-4698-42C2-9233-B0AA60746149}"/>
              </a:ext>
            </a:extLst>
          </p:cNvPr>
          <p:cNvSpPr txBox="1"/>
          <p:nvPr/>
        </p:nvSpPr>
        <p:spPr>
          <a:xfrm>
            <a:off x="3575081" y="4622142"/>
            <a:ext cx="2275534" cy="1508105"/>
          </a:xfrm>
          <a:prstGeom prst="rect">
            <a:avLst/>
          </a:prstGeom>
          <a:noFill/>
        </p:spPr>
        <p:txBody>
          <a:bodyPr wrap="square" rtlCol="0">
            <a:spAutoFit/>
          </a:bodyPr>
          <a:lstStyle/>
          <a:p>
            <a:r>
              <a:rPr lang="it-IT" sz="3600">
                <a:latin typeface="Century Gothic" panose="020B0502020202020204" pitchFamily="34" charset="0"/>
              </a:rPr>
              <a:t>33</a:t>
            </a:r>
            <a:r>
              <a:rPr lang="it-IT" sz="2400">
                <a:latin typeface="Century Gothic" panose="020B0502020202020204" pitchFamily="34" charset="0"/>
              </a:rPr>
              <a:t>%</a:t>
            </a:r>
            <a:endParaRPr lang="it-IT" sz="3600">
              <a:latin typeface="Century Gothic" panose="020B0502020202020204" pitchFamily="34" charset="0"/>
            </a:endParaRPr>
          </a:p>
          <a:p>
            <a:r>
              <a:rPr lang="it-IT" sz="2800">
                <a:latin typeface="Century Gothic" panose="020B0502020202020204" pitchFamily="34" charset="0"/>
              </a:rPr>
              <a:t>No, NESSUNA</a:t>
            </a:r>
            <a:endParaRPr lang="it-IT" sz="2800" i="1">
              <a:latin typeface="Century Gothic" panose="020B0502020202020204" pitchFamily="34" charset="0"/>
            </a:endParaRPr>
          </a:p>
        </p:txBody>
      </p:sp>
      <p:sp>
        <p:nvSpPr>
          <p:cNvPr id="24" name="CasellaDiTesto 23">
            <a:extLst>
              <a:ext uri="{FF2B5EF4-FFF2-40B4-BE49-F238E27FC236}">
                <a16:creationId xmlns:a16="http://schemas.microsoft.com/office/drawing/2014/main" id="{D66B86D5-9BC2-4504-9F49-5F6F4DDDFC52}"/>
              </a:ext>
            </a:extLst>
          </p:cNvPr>
          <p:cNvSpPr txBox="1"/>
          <p:nvPr/>
        </p:nvSpPr>
        <p:spPr>
          <a:xfrm>
            <a:off x="6145771" y="4622142"/>
            <a:ext cx="2683686" cy="1508105"/>
          </a:xfrm>
          <a:prstGeom prst="rect">
            <a:avLst/>
          </a:prstGeom>
          <a:noFill/>
        </p:spPr>
        <p:txBody>
          <a:bodyPr wrap="square" rtlCol="0">
            <a:spAutoFit/>
          </a:bodyPr>
          <a:lstStyle/>
          <a:p>
            <a:r>
              <a:rPr lang="it-IT" sz="3600">
                <a:latin typeface="Century Gothic" panose="020B0502020202020204" pitchFamily="34" charset="0"/>
              </a:rPr>
              <a:t>59</a:t>
            </a:r>
            <a:r>
              <a:rPr lang="it-IT" sz="2400">
                <a:latin typeface="Century Gothic" panose="020B0502020202020204" pitchFamily="34" charset="0"/>
              </a:rPr>
              <a:t>%</a:t>
            </a:r>
            <a:endParaRPr lang="it-IT" sz="3600">
              <a:latin typeface="Century Gothic" panose="020B0502020202020204" pitchFamily="34" charset="0"/>
            </a:endParaRPr>
          </a:p>
          <a:p>
            <a:r>
              <a:rPr lang="it-IT" sz="2800">
                <a:latin typeface="Century Gothic" panose="020B0502020202020204" pitchFamily="34" charset="0"/>
              </a:rPr>
              <a:t>Sì, ma solo UNA PARTE</a:t>
            </a:r>
            <a:endParaRPr lang="it-IT" sz="2800" i="1">
              <a:latin typeface="Century Gothic" panose="020B0502020202020204" pitchFamily="34" charset="0"/>
            </a:endParaRPr>
          </a:p>
        </p:txBody>
      </p:sp>
      <p:sp>
        <p:nvSpPr>
          <p:cNvPr id="25" name="CasellaDiTesto 24">
            <a:extLst>
              <a:ext uri="{FF2B5EF4-FFF2-40B4-BE49-F238E27FC236}">
                <a16:creationId xmlns:a16="http://schemas.microsoft.com/office/drawing/2014/main" id="{C3ED7ECB-B48B-40E7-AD44-CF900A366E34}"/>
              </a:ext>
            </a:extLst>
          </p:cNvPr>
          <p:cNvSpPr txBox="1"/>
          <p:nvPr/>
        </p:nvSpPr>
        <p:spPr>
          <a:xfrm>
            <a:off x="9124612" y="4622142"/>
            <a:ext cx="2799844" cy="1508105"/>
          </a:xfrm>
          <a:prstGeom prst="rect">
            <a:avLst/>
          </a:prstGeom>
          <a:noFill/>
        </p:spPr>
        <p:txBody>
          <a:bodyPr wrap="square" rtlCol="0">
            <a:spAutoFit/>
          </a:bodyPr>
          <a:lstStyle/>
          <a:p>
            <a:r>
              <a:rPr lang="it-IT" sz="3600">
                <a:latin typeface="Century Gothic" panose="020B0502020202020204" pitchFamily="34" charset="0"/>
              </a:rPr>
              <a:t>8</a:t>
            </a:r>
            <a:r>
              <a:rPr lang="it-IT" sz="2400">
                <a:latin typeface="Century Gothic" panose="020B0502020202020204" pitchFamily="34" charset="0"/>
              </a:rPr>
              <a:t>%</a:t>
            </a:r>
            <a:endParaRPr lang="it-IT" sz="3600">
              <a:latin typeface="Century Gothic" panose="020B0502020202020204" pitchFamily="34" charset="0"/>
            </a:endParaRPr>
          </a:p>
          <a:p>
            <a:r>
              <a:rPr lang="it-IT" sz="2800">
                <a:latin typeface="Century Gothic" panose="020B0502020202020204" pitchFamily="34" charset="0"/>
              </a:rPr>
              <a:t>Sì, </a:t>
            </a:r>
            <a:br>
              <a:rPr lang="it-IT" sz="2800">
                <a:latin typeface="Century Gothic" panose="020B0502020202020204" pitchFamily="34" charset="0"/>
              </a:rPr>
            </a:br>
            <a:r>
              <a:rPr lang="it-IT" sz="2800">
                <a:latin typeface="Century Gothic" panose="020B0502020202020204" pitchFamily="34" charset="0"/>
              </a:rPr>
              <a:t>TUTTE</a:t>
            </a:r>
            <a:endParaRPr lang="it-IT" sz="2800" i="1">
              <a:latin typeface="Century Gothic" panose="020B0502020202020204" pitchFamily="34" charset="0"/>
            </a:endParaRPr>
          </a:p>
        </p:txBody>
      </p:sp>
      <p:sp>
        <p:nvSpPr>
          <p:cNvPr id="16" name="Text Box 49">
            <a:extLst>
              <a:ext uri="{FF2B5EF4-FFF2-40B4-BE49-F238E27FC236}">
                <a16:creationId xmlns:a16="http://schemas.microsoft.com/office/drawing/2014/main" id="{7010C171-D5EA-46B2-AB99-4D2FDF3F0936}"/>
              </a:ext>
            </a:extLst>
          </p:cNvPr>
          <p:cNvSpPr txBox="1">
            <a:spLocks noChangeArrowheads="1"/>
          </p:cNvSpPr>
          <p:nvPr/>
        </p:nvSpPr>
        <p:spPr bwMode="auto">
          <a:xfrm>
            <a:off x="335360" y="6365237"/>
            <a:ext cx="11665296" cy="232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0000"/>
              </a:lnSpc>
              <a:spcBef>
                <a:spcPts val="600"/>
              </a:spcBef>
              <a:spcAft>
                <a:spcPct val="0"/>
              </a:spcAft>
              <a:buClrTx/>
              <a:buSzTx/>
              <a:buFontTx/>
              <a:buNone/>
              <a:tabLst/>
              <a:defRPr/>
            </a:pPr>
            <a:r>
              <a:rPr kumimoji="0" lang="it-IT" altLang="it-IT" sz="900" b="1" i="0"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rPr>
              <a:t>Base campione: </a:t>
            </a:r>
            <a:r>
              <a:rPr kumimoji="0" lang="it-IT" altLang="it-IT" sz="900" b="0" i="0"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rPr>
              <a:t>541 casi. Solo le imprese che hanno avviato azioni per la ricerca di personale. </a:t>
            </a:r>
            <a:r>
              <a:rPr kumimoji="0" lang="it-IT" altLang="it-IT" sz="900" b="1" i="0"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rPr>
              <a:t>I dati sono riportati all’universo.</a:t>
            </a:r>
            <a:r>
              <a:rPr kumimoji="0" lang="it-IT" altLang="it-IT" sz="900" b="0" i="0"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rPr>
              <a:t> </a:t>
            </a:r>
            <a:endParaRPr kumimoji="0" lang="it-IT" altLang="it-IT" sz="900" b="1" i="0"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endParaRPr>
          </a:p>
        </p:txBody>
      </p:sp>
    </p:spTree>
    <p:extLst>
      <p:ext uri="{BB962C8B-B14F-4D97-AF65-F5344CB8AC3E}">
        <p14:creationId xmlns:p14="http://schemas.microsoft.com/office/powerpoint/2010/main" val="1782734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5DC6D217-F5A4-4B2E-A19D-43C198369580}"/>
              </a:ext>
            </a:extLst>
          </p:cNvPr>
          <p:cNvPicPr>
            <a:picLocks noChangeAspect="1"/>
          </p:cNvPicPr>
          <p:nvPr/>
        </p:nvPicPr>
        <p:blipFill>
          <a:blip r:embed="rId3"/>
          <a:stretch>
            <a:fillRect/>
          </a:stretch>
        </p:blipFill>
        <p:spPr>
          <a:xfrm>
            <a:off x="714317" y="4195705"/>
            <a:ext cx="8215198" cy="2415692"/>
          </a:xfrm>
          <a:prstGeom prst="rect">
            <a:avLst/>
          </a:prstGeom>
        </p:spPr>
      </p:pic>
      <p:pic>
        <p:nvPicPr>
          <p:cNvPr id="2" name="Immagine 1">
            <a:extLst>
              <a:ext uri="{FF2B5EF4-FFF2-40B4-BE49-F238E27FC236}">
                <a16:creationId xmlns:a16="http://schemas.microsoft.com/office/drawing/2014/main" id="{1D18D388-0D85-4F36-A650-27BF5AF69847}"/>
              </a:ext>
            </a:extLst>
          </p:cNvPr>
          <p:cNvPicPr>
            <a:picLocks noChangeAspect="1"/>
          </p:cNvPicPr>
          <p:nvPr/>
        </p:nvPicPr>
        <p:blipFill>
          <a:blip r:embed="rId4"/>
          <a:stretch>
            <a:fillRect/>
          </a:stretch>
        </p:blipFill>
        <p:spPr>
          <a:xfrm>
            <a:off x="522757" y="1639610"/>
            <a:ext cx="5604841" cy="1398607"/>
          </a:xfrm>
          <a:prstGeom prst="rect">
            <a:avLst/>
          </a:prstGeom>
        </p:spPr>
      </p:pic>
      <p:sp>
        <p:nvSpPr>
          <p:cNvPr id="14" name="Titolo 1">
            <a:extLst>
              <a:ext uri="{FF2B5EF4-FFF2-40B4-BE49-F238E27FC236}">
                <a16:creationId xmlns:a16="http://schemas.microsoft.com/office/drawing/2014/main" id="{D9DD4B76-3438-458A-85B3-363C4B000AC9}"/>
              </a:ext>
            </a:extLst>
          </p:cNvPr>
          <p:cNvSpPr txBox="1">
            <a:spLocks/>
          </p:cNvSpPr>
          <p:nvPr/>
        </p:nvSpPr>
        <p:spPr>
          <a:xfrm>
            <a:off x="335360" y="248643"/>
            <a:ext cx="11593288" cy="1086548"/>
          </a:xfrm>
          <a:prstGeom prst="rect">
            <a:avLst/>
          </a:prstGeom>
        </p:spPr>
        <p:txBody>
          <a:bodyPr wrap="square" lIns="67500" tIns="35100" rIns="67500" bIns="35100">
            <a:spAutoFit/>
          </a:bodyPr>
          <a:lstStyle/>
          <a:p>
            <a:pPr lvl="0">
              <a:defRPr/>
            </a:pPr>
            <a:r>
              <a:rPr kumimoji="0" lang="it-IT" sz="2200" b="1" i="0" u="none" kern="1200" cap="none" spc="0" normalizeH="0" baseline="0" noProof="0">
                <a:ln>
                  <a:noFill/>
                </a:ln>
                <a:solidFill>
                  <a:srgbClr val="203864"/>
                </a:solidFill>
                <a:effectLst/>
                <a:uLnTx/>
                <a:uFillTx/>
                <a:latin typeface="Century Gothic" panose="020B0502020202020204" pitchFamily="34" charset="0"/>
                <a:ea typeface="MS PGothic" charset="0"/>
                <a:cs typeface="Arial"/>
              </a:rPr>
              <a:t>Impatto sulla competitività delle imprese | </a:t>
            </a:r>
            <a:r>
              <a:rPr kumimoji="0" lang="it-IT" sz="2200" i="0" u="none" kern="1200" cap="none" spc="0" normalizeH="0" baseline="0" noProof="0">
                <a:ln>
                  <a:noFill/>
                </a:ln>
                <a:solidFill>
                  <a:srgbClr val="000000"/>
                </a:solidFill>
                <a:effectLst/>
                <a:uLnTx/>
                <a:uFillTx/>
                <a:latin typeface="Century Gothic" panose="020B0502020202020204" pitchFamily="34" charset="0"/>
                <a:cs typeface="Arial"/>
              </a:rPr>
              <a:t>In generale, le difficoltà nella ricerca di personale hanno un impatto diretto sul livello di competitività delle imprese: è così per il 62% degli operatori del terziario del FVG.</a:t>
            </a:r>
            <a:endParaRPr kumimoji="0" lang="it-IT" sz="2200" b="0" i="0" u="none" kern="1200" cap="none" spc="0" normalizeH="0" baseline="0" noProof="0">
              <a:ln>
                <a:noFill/>
              </a:ln>
              <a:solidFill>
                <a:srgbClr val="000000"/>
              </a:solidFill>
              <a:effectLst/>
              <a:highlight>
                <a:srgbClr val="FFFF00"/>
              </a:highlight>
              <a:uLnTx/>
              <a:uFillTx/>
              <a:latin typeface="Century Gothic" panose="020B0502020202020204" pitchFamily="34" charset="0"/>
              <a:ea typeface="MS PGothic" charset="0"/>
              <a:cs typeface="Arial"/>
            </a:endParaRPr>
          </a:p>
        </p:txBody>
      </p:sp>
      <p:sp>
        <p:nvSpPr>
          <p:cNvPr id="5" name="CasellaDiTesto 9">
            <a:extLst>
              <a:ext uri="{FF2B5EF4-FFF2-40B4-BE49-F238E27FC236}">
                <a16:creationId xmlns:a16="http://schemas.microsoft.com/office/drawing/2014/main" id="{48E0EC7B-88C0-4C14-87C0-D58D33DAEF82}"/>
              </a:ext>
            </a:extLst>
          </p:cNvPr>
          <p:cNvSpPr txBox="1">
            <a:spLocks noChangeArrowheads="1"/>
          </p:cNvSpPr>
          <p:nvPr/>
        </p:nvSpPr>
        <p:spPr bwMode="auto">
          <a:xfrm>
            <a:off x="1136159" y="3536820"/>
            <a:ext cx="10929540"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defTabSz="914400" rtl="0" eaLnBrk="1" fontAlgn="base" latinLnBrk="0" hangingPunct="1">
              <a:lnSpc>
                <a:spcPct val="100000"/>
              </a:lnSpc>
              <a:spcBef>
                <a:spcPts val="600"/>
              </a:spcBef>
              <a:spcAft>
                <a:spcPct val="0"/>
              </a:spcAft>
              <a:buClrTx/>
              <a:buSzTx/>
              <a:buFontTx/>
              <a:buNone/>
              <a:tabLst/>
              <a:defRPr/>
            </a:pPr>
            <a:r>
              <a:rPr kumimoji="0" lang="it-IT" altLang="ja-JP" sz="1700" i="1"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rPr>
              <a:t>La difficoltà di identificare i profili ricercati quanto ha impattato sulla competitività della Sua impresa? </a:t>
            </a:r>
          </a:p>
        </p:txBody>
      </p:sp>
      <p:sp>
        <p:nvSpPr>
          <p:cNvPr id="4" name="Rettangolo 3">
            <a:extLst>
              <a:ext uri="{FF2B5EF4-FFF2-40B4-BE49-F238E27FC236}">
                <a16:creationId xmlns:a16="http://schemas.microsoft.com/office/drawing/2014/main" id="{121BEF26-3655-4A6F-98C1-8C18664701F7}"/>
              </a:ext>
            </a:extLst>
          </p:cNvPr>
          <p:cNvSpPr/>
          <p:nvPr/>
        </p:nvSpPr>
        <p:spPr bwMode="auto">
          <a:xfrm>
            <a:off x="725557" y="1906877"/>
            <a:ext cx="3091069" cy="1175132"/>
          </a:xfrm>
          <a:prstGeom prst="rect">
            <a:avLst/>
          </a:prstGeom>
          <a:solidFill>
            <a:srgbClr val="C00000">
              <a:alpha val="2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17" name="Elemento grafico 16" descr="Freccia linea: rotazione a sinistra con riempimento a tinta unita">
            <a:extLst>
              <a:ext uri="{FF2B5EF4-FFF2-40B4-BE49-F238E27FC236}">
                <a16:creationId xmlns:a16="http://schemas.microsoft.com/office/drawing/2014/main" id="{504228EC-D6CC-4C8B-B65A-CAE0571200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449878">
            <a:off x="448173" y="2971801"/>
            <a:ext cx="914400" cy="914400"/>
          </a:xfrm>
          <a:prstGeom prst="rect">
            <a:avLst/>
          </a:prstGeom>
        </p:spPr>
      </p:pic>
      <p:sp>
        <p:nvSpPr>
          <p:cNvPr id="38" name="CasellaDiTesto 37">
            <a:extLst>
              <a:ext uri="{FF2B5EF4-FFF2-40B4-BE49-F238E27FC236}">
                <a16:creationId xmlns:a16="http://schemas.microsoft.com/office/drawing/2014/main" id="{E9308125-BD28-4D69-A68B-BA920938A608}"/>
              </a:ext>
            </a:extLst>
          </p:cNvPr>
          <p:cNvSpPr txBox="1"/>
          <p:nvPr/>
        </p:nvSpPr>
        <p:spPr>
          <a:xfrm>
            <a:off x="9656500" y="3995087"/>
            <a:ext cx="2272148" cy="1569660"/>
          </a:xfrm>
          <a:prstGeom prst="rect">
            <a:avLst/>
          </a:prstGeom>
          <a:noFill/>
        </p:spPr>
        <p:txBody>
          <a:bodyPr wrap="square" rtlCol="0">
            <a:spAutoFit/>
          </a:bodyPr>
          <a:lstStyle/>
          <a:p>
            <a:r>
              <a:rPr lang="it-IT" sz="2400">
                <a:solidFill>
                  <a:srgbClr val="C00000"/>
                </a:solidFill>
                <a:latin typeface="Century Gothic" panose="020B0502020202020204" pitchFamily="34" charset="0"/>
              </a:rPr>
              <a:t>Impatto elevato sulla competitività dell’impresa</a:t>
            </a:r>
            <a:endParaRPr lang="it-IT" sz="1200" i="1">
              <a:solidFill>
                <a:srgbClr val="C00000"/>
              </a:solidFill>
              <a:latin typeface="Century Gothic" panose="020B0502020202020204" pitchFamily="34" charset="0"/>
            </a:endParaRPr>
          </a:p>
        </p:txBody>
      </p:sp>
      <p:sp>
        <p:nvSpPr>
          <p:cNvPr id="39" name="Ovale 38">
            <a:extLst>
              <a:ext uri="{FF2B5EF4-FFF2-40B4-BE49-F238E27FC236}">
                <a16:creationId xmlns:a16="http://schemas.microsoft.com/office/drawing/2014/main" id="{DD4BB6CC-42B9-4BCA-B6C0-D2DC258BDA72}"/>
              </a:ext>
            </a:extLst>
          </p:cNvPr>
          <p:cNvSpPr/>
          <p:nvPr/>
        </p:nvSpPr>
        <p:spPr bwMode="auto">
          <a:xfrm rot="1221574">
            <a:off x="5022745" y="4433849"/>
            <a:ext cx="3599391" cy="1046197"/>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40" name="Elemento grafico 39" descr="Freccia linea: curva antioraria">
            <a:extLst>
              <a:ext uri="{FF2B5EF4-FFF2-40B4-BE49-F238E27FC236}">
                <a16:creationId xmlns:a16="http://schemas.microsoft.com/office/drawing/2014/main" id="{5AE86044-ECF8-476A-B248-1A61C9242C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3226658" flipH="1">
            <a:off x="7287820" y="4022667"/>
            <a:ext cx="899478" cy="914400"/>
          </a:xfrm>
          <a:prstGeom prst="rect">
            <a:avLst/>
          </a:prstGeom>
        </p:spPr>
      </p:pic>
      <p:sp>
        <p:nvSpPr>
          <p:cNvPr id="41" name="CasellaDiTesto 40">
            <a:extLst>
              <a:ext uri="{FF2B5EF4-FFF2-40B4-BE49-F238E27FC236}">
                <a16:creationId xmlns:a16="http://schemas.microsoft.com/office/drawing/2014/main" id="{72E8D330-A5FF-48C6-A6A5-3A5F75B97215}"/>
              </a:ext>
            </a:extLst>
          </p:cNvPr>
          <p:cNvSpPr txBox="1"/>
          <p:nvPr/>
        </p:nvSpPr>
        <p:spPr>
          <a:xfrm>
            <a:off x="8296219" y="4009315"/>
            <a:ext cx="1269194" cy="769441"/>
          </a:xfrm>
          <a:prstGeom prst="rect">
            <a:avLst/>
          </a:prstGeom>
          <a:solidFill>
            <a:srgbClr val="C00000"/>
          </a:solidFill>
        </p:spPr>
        <p:txBody>
          <a:bodyPr wrap="square" rtlCol="0">
            <a:spAutoFit/>
          </a:bodyPr>
          <a:lstStyle/>
          <a:p>
            <a:pPr algn="r"/>
            <a:r>
              <a:rPr lang="it-IT" sz="4400">
                <a:solidFill>
                  <a:schemeClr val="bg1"/>
                </a:solidFill>
                <a:latin typeface="Century Gothic" panose="020B0502020202020204" pitchFamily="34" charset="0"/>
              </a:rPr>
              <a:t>62</a:t>
            </a:r>
            <a:r>
              <a:rPr lang="it-IT" sz="2800">
                <a:solidFill>
                  <a:schemeClr val="bg1"/>
                </a:solidFill>
                <a:latin typeface="Century Gothic" panose="020B0502020202020204" pitchFamily="34" charset="0"/>
              </a:rPr>
              <a:t>%</a:t>
            </a:r>
            <a:endParaRPr lang="it-IT" sz="2400" i="1">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937080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2">
            <a:extLst>
              <a:ext uri="{FF2B5EF4-FFF2-40B4-BE49-F238E27FC236}">
                <a16:creationId xmlns:a16="http://schemas.microsoft.com/office/drawing/2014/main" id="{5DCAF37A-3F27-464B-8EAE-0195EE3CC03B}"/>
              </a:ext>
            </a:extLst>
          </p:cNvPr>
          <p:cNvSpPr>
            <a:spLocks noChangeArrowheads="1"/>
          </p:cNvSpPr>
          <p:nvPr/>
        </p:nvSpPr>
        <p:spPr bwMode="auto">
          <a:xfrm>
            <a:off x="835919" y="897882"/>
            <a:ext cx="24160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buNone/>
            </a:pPr>
            <a:r>
              <a:rPr lang="it-IT" altLang="it-IT" sz="4400" b="1">
                <a:solidFill>
                  <a:srgbClr val="203864"/>
                </a:solidFill>
                <a:latin typeface="Century Gothic" panose="020B0502020202020204" pitchFamily="34" charset="0"/>
              </a:rPr>
              <a:t>Agenda</a:t>
            </a:r>
          </a:p>
        </p:txBody>
      </p:sp>
      <p:sp>
        <p:nvSpPr>
          <p:cNvPr id="13" name="Sottotitolo 3">
            <a:extLst>
              <a:ext uri="{FF2B5EF4-FFF2-40B4-BE49-F238E27FC236}">
                <a16:creationId xmlns:a16="http://schemas.microsoft.com/office/drawing/2014/main" id="{0112049D-FCD4-41EC-88DD-24E800E4A3AC}"/>
              </a:ext>
            </a:extLst>
          </p:cNvPr>
          <p:cNvSpPr txBox="1">
            <a:spLocks/>
          </p:cNvSpPr>
          <p:nvPr/>
        </p:nvSpPr>
        <p:spPr bwMode="auto">
          <a:xfrm>
            <a:off x="4936896" y="1877258"/>
            <a:ext cx="673949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Considerazioni generali di sintesi</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Tessuto imprenditoriale</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Clima di fiducia</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Congiuntura economica</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Liquidità e credito</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Focus occupazione</a:t>
            </a:r>
          </a:p>
          <a:p>
            <a:pPr marL="0" indent="0" eaLnBrk="1" hangingPunct="1">
              <a:spcBef>
                <a:spcPts val="1800"/>
              </a:spcBef>
            </a:pPr>
            <a:r>
              <a:rPr lang="it-IT" altLang="it-IT" sz="2400">
                <a:solidFill>
                  <a:srgbClr val="203864"/>
                </a:solidFill>
                <a:latin typeface="Century Gothic" panose="020B0502020202020204" pitchFamily="34" charset="0"/>
                <a:cs typeface="Arial" panose="020B0604020202020204" pitchFamily="34" charset="0"/>
              </a:rPr>
              <a:t>Metodo</a:t>
            </a:r>
          </a:p>
        </p:txBody>
      </p:sp>
      <p:pic>
        <p:nvPicPr>
          <p:cNvPr id="16" name="Elemento grafico 15" descr="Grafico a barre">
            <a:extLst>
              <a:ext uri="{FF2B5EF4-FFF2-40B4-BE49-F238E27FC236}">
                <a16:creationId xmlns:a16="http://schemas.microsoft.com/office/drawing/2014/main" id="{5B2633F1-2270-461C-865B-8E1B074D7EBE}"/>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8213" y="3650952"/>
            <a:ext cx="516156" cy="516156"/>
          </a:xfrm>
          <a:prstGeom prst="rect">
            <a:avLst/>
          </a:prstGeom>
        </p:spPr>
      </p:pic>
      <p:pic>
        <p:nvPicPr>
          <p:cNvPr id="17" name="Elemento grafico 16" descr="Monete">
            <a:extLst>
              <a:ext uri="{FF2B5EF4-FFF2-40B4-BE49-F238E27FC236}">
                <a16:creationId xmlns:a16="http://schemas.microsoft.com/office/drawing/2014/main" id="{3F81273E-AE24-4A2F-B351-4B2A378025A8}"/>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68213" y="4261899"/>
            <a:ext cx="516156" cy="516156"/>
          </a:xfrm>
          <a:prstGeom prst="rect">
            <a:avLst/>
          </a:prstGeom>
        </p:spPr>
      </p:pic>
      <p:pic>
        <p:nvPicPr>
          <p:cNvPr id="18" name="Elemento grafico 17" descr="Stretta di mano">
            <a:extLst>
              <a:ext uri="{FF2B5EF4-FFF2-40B4-BE49-F238E27FC236}">
                <a16:creationId xmlns:a16="http://schemas.microsoft.com/office/drawing/2014/main" id="{98B8D5F9-8230-4C0B-8560-79E820A770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42406" y="3040538"/>
            <a:ext cx="567771" cy="567771"/>
          </a:xfrm>
          <a:prstGeom prst="rect">
            <a:avLst/>
          </a:prstGeom>
        </p:spPr>
      </p:pic>
      <p:pic>
        <p:nvPicPr>
          <p:cNvPr id="19" name="Elemento grafico 18" descr="Rete">
            <a:extLst>
              <a:ext uri="{FF2B5EF4-FFF2-40B4-BE49-F238E27FC236}">
                <a16:creationId xmlns:a16="http://schemas.microsoft.com/office/drawing/2014/main" id="{619EF786-0F7C-4341-899D-38E3AA7F5AF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68213" y="2451502"/>
            <a:ext cx="516156" cy="516156"/>
          </a:xfrm>
          <a:prstGeom prst="rect">
            <a:avLst/>
          </a:prstGeom>
        </p:spPr>
      </p:pic>
      <p:pic>
        <p:nvPicPr>
          <p:cNvPr id="20" name="Elemento grafico 19" descr="Professore">
            <a:extLst>
              <a:ext uri="{FF2B5EF4-FFF2-40B4-BE49-F238E27FC236}">
                <a16:creationId xmlns:a16="http://schemas.microsoft.com/office/drawing/2014/main" id="{472B0824-75E0-4CEC-A9BB-AF097D28134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68214" y="1828606"/>
            <a:ext cx="516155" cy="516155"/>
          </a:xfrm>
          <a:prstGeom prst="rect">
            <a:avLst/>
          </a:prstGeom>
        </p:spPr>
      </p:pic>
      <p:pic>
        <p:nvPicPr>
          <p:cNvPr id="21" name="Elemento grafico 20" descr="Libri">
            <a:extLst>
              <a:ext uri="{FF2B5EF4-FFF2-40B4-BE49-F238E27FC236}">
                <a16:creationId xmlns:a16="http://schemas.microsoft.com/office/drawing/2014/main" id="{9E59FE54-6721-45B2-88D3-56628829590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368213" y="5456997"/>
            <a:ext cx="516156" cy="516156"/>
          </a:xfrm>
          <a:prstGeom prst="rect">
            <a:avLst/>
          </a:prstGeom>
        </p:spPr>
      </p:pic>
      <p:pic>
        <p:nvPicPr>
          <p:cNvPr id="22" name="Elemento grafico 21" descr="Domande con riempimento a tinta unita">
            <a:extLst>
              <a:ext uri="{FF2B5EF4-FFF2-40B4-BE49-F238E27FC236}">
                <a16:creationId xmlns:a16="http://schemas.microsoft.com/office/drawing/2014/main" id="{D6EBDE2B-5A68-43D5-BA4B-A27E0B42CDA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342406" y="4803252"/>
            <a:ext cx="567771" cy="567771"/>
          </a:xfrm>
          <a:prstGeom prst="rect">
            <a:avLst/>
          </a:prstGeom>
        </p:spPr>
      </p:pic>
    </p:spTree>
    <p:extLst>
      <p:ext uri="{BB962C8B-B14F-4D97-AF65-F5344CB8AC3E}">
        <p14:creationId xmlns:p14="http://schemas.microsoft.com/office/powerpoint/2010/main" val="2703401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182E0FC-EB6A-4221-B86B-13857F998101}"/>
              </a:ext>
            </a:extLst>
          </p:cNvPr>
          <p:cNvSpPr txBox="1">
            <a:spLocks/>
          </p:cNvSpPr>
          <p:nvPr/>
        </p:nvSpPr>
        <p:spPr>
          <a:xfrm>
            <a:off x="335360" y="248643"/>
            <a:ext cx="11717042" cy="747994"/>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Universo delle imprese | </a:t>
            </a:r>
            <a:r>
              <a:rPr lang="it-IT" sz="2200" dirty="0">
                <a:latin typeface="Century Gothic" panose="020B0502020202020204" pitchFamily="34" charset="0"/>
                <a:cs typeface="Arial"/>
              </a:rPr>
              <a:t>In Friuli Venezia Giulia esistono oltre 77 mila imprese extra agricole, di cui più di 51 mila sono operative nel terziario (66% del totale).</a:t>
            </a:r>
            <a:endParaRPr lang="it-IT" sz="2200" dirty="0">
              <a:latin typeface="Century Gothic" panose="020B0502020202020204" pitchFamily="34" charset="0"/>
              <a:ea typeface="+mj-ea"/>
              <a:cs typeface="Arial"/>
            </a:endParaRPr>
          </a:p>
        </p:txBody>
      </p:sp>
      <p:sp>
        <p:nvSpPr>
          <p:cNvPr id="44" name="Rettangolo 43">
            <a:extLst>
              <a:ext uri="{FF2B5EF4-FFF2-40B4-BE49-F238E27FC236}">
                <a16:creationId xmlns:a16="http://schemas.microsoft.com/office/drawing/2014/main" id="{C57C3217-1415-4380-AA0B-0C0767A46361}"/>
              </a:ext>
            </a:extLst>
          </p:cNvPr>
          <p:cNvSpPr/>
          <p:nvPr/>
        </p:nvSpPr>
        <p:spPr>
          <a:xfrm>
            <a:off x="962571" y="5897300"/>
            <a:ext cx="10995793" cy="430887"/>
          </a:xfrm>
          <a:prstGeom prst="rect">
            <a:avLst/>
          </a:prstGeom>
        </p:spPr>
        <p:txBody>
          <a:bodyPr wrap="square">
            <a:spAutoFit/>
          </a:bodyPr>
          <a:lstStyle/>
          <a:p>
            <a:r>
              <a:rPr lang="it-IT" sz="1100" i="1">
                <a:latin typeface="Century Gothic" panose="020B0502020202020204" pitchFamily="34" charset="0"/>
              </a:rPr>
              <a:t>* </a:t>
            </a:r>
            <a:r>
              <a:rPr lang="it-IT" sz="1100" b="0" i="1">
                <a:latin typeface="Century Gothic" panose="020B0502020202020204" pitchFamily="34" charset="0"/>
              </a:rPr>
              <a:t>Si tratta di tutte le imprese extra agricole «</a:t>
            </a:r>
            <a:r>
              <a:rPr lang="it-IT" sz="1100" i="1">
                <a:latin typeface="Century Gothic" panose="020B0502020202020204" pitchFamily="34" charset="0"/>
              </a:rPr>
              <a:t>REGISTRATE</a:t>
            </a:r>
            <a:r>
              <a:rPr lang="it-IT" sz="1100" b="0" i="1">
                <a:latin typeface="Century Gothic" panose="020B0502020202020204" pitchFamily="34" charset="0"/>
              </a:rPr>
              <a:t>» al 30 giugno 2021, </a:t>
            </a:r>
            <a:r>
              <a:rPr lang="it-IT" sz="1100" i="1" u="sng">
                <a:latin typeface="Century Gothic" panose="020B0502020202020204" pitchFamily="34" charset="0"/>
              </a:rPr>
              <a:t>al netto</a:t>
            </a:r>
            <a:r>
              <a:rPr lang="it-IT" sz="1100" b="0" i="1">
                <a:latin typeface="Century Gothic" panose="020B0502020202020204" pitchFamily="34" charset="0"/>
              </a:rPr>
              <a:t> delle Attività finanziarie e assicurative, delle altre attività di servizi, delle attività di servizi domestici, degli organismi extraterritoriali, delle imprese «non classificate».</a:t>
            </a:r>
          </a:p>
        </p:txBody>
      </p:sp>
      <p:pic>
        <p:nvPicPr>
          <p:cNvPr id="45" name="Elemento grafico 44" descr="Insegnante">
            <a:extLst>
              <a:ext uri="{FF2B5EF4-FFF2-40B4-BE49-F238E27FC236}">
                <a16:creationId xmlns:a16="http://schemas.microsoft.com/office/drawing/2014/main" id="{32CECD96-A9D2-493C-A898-E93AB6A6BAD5}"/>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3369" y="5803375"/>
            <a:ext cx="567771" cy="567771"/>
          </a:xfrm>
          <a:prstGeom prst="rect">
            <a:avLst/>
          </a:prstGeom>
        </p:spPr>
      </p:pic>
      <p:sp>
        <p:nvSpPr>
          <p:cNvPr id="104" name="Rettangolo 103">
            <a:extLst>
              <a:ext uri="{FF2B5EF4-FFF2-40B4-BE49-F238E27FC236}">
                <a16:creationId xmlns:a16="http://schemas.microsoft.com/office/drawing/2014/main" id="{D9F57135-B313-4698-B4B6-E5B9BB68DE1E}"/>
              </a:ext>
            </a:extLst>
          </p:cNvPr>
          <p:cNvSpPr/>
          <p:nvPr/>
        </p:nvSpPr>
        <p:spPr>
          <a:xfrm>
            <a:off x="1928270" y="2390462"/>
            <a:ext cx="3929674" cy="1107996"/>
          </a:xfrm>
          <a:prstGeom prst="rect">
            <a:avLst/>
          </a:prstGeom>
        </p:spPr>
        <p:txBody>
          <a:bodyPr wrap="square">
            <a:spAutoFit/>
          </a:bodyPr>
          <a:lstStyle/>
          <a:p>
            <a:r>
              <a:rPr lang="it-IT" sz="6600" b="0">
                <a:latin typeface="Century Gothic" panose="020B0502020202020204" pitchFamily="34" charset="0"/>
              </a:rPr>
              <a:t>77.270</a:t>
            </a:r>
            <a:r>
              <a:rPr lang="it-IT" sz="5400" b="0">
                <a:latin typeface="Century Gothic" panose="020B0502020202020204" pitchFamily="34" charset="0"/>
              </a:rPr>
              <a:t>*</a:t>
            </a:r>
            <a:r>
              <a:rPr lang="it-IT" sz="6600" b="0">
                <a:latin typeface="Century Gothic" panose="020B0502020202020204" pitchFamily="34" charset="0"/>
              </a:rPr>
              <a:t>	</a:t>
            </a:r>
          </a:p>
        </p:txBody>
      </p:sp>
      <p:sp>
        <p:nvSpPr>
          <p:cNvPr id="105" name="Rettangolo 104">
            <a:extLst>
              <a:ext uri="{FF2B5EF4-FFF2-40B4-BE49-F238E27FC236}">
                <a16:creationId xmlns:a16="http://schemas.microsoft.com/office/drawing/2014/main" id="{F19CEF87-BC51-41ED-AE40-EF1680ACC925}"/>
              </a:ext>
            </a:extLst>
          </p:cNvPr>
          <p:cNvSpPr/>
          <p:nvPr/>
        </p:nvSpPr>
        <p:spPr>
          <a:xfrm>
            <a:off x="408622" y="1307214"/>
            <a:ext cx="4832017" cy="1077218"/>
          </a:xfrm>
          <a:prstGeom prst="rect">
            <a:avLst/>
          </a:prstGeom>
        </p:spPr>
        <p:txBody>
          <a:bodyPr wrap="square">
            <a:spAutoFit/>
          </a:bodyPr>
          <a:lstStyle/>
          <a:p>
            <a:r>
              <a:rPr lang="it-IT" sz="3200" b="0">
                <a:latin typeface="Century Gothic" panose="020B0502020202020204" pitchFamily="34" charset="0"/>
              </a:rPr>
              <a:t>Imprese registrate in </a:t>
            </a:r>
            <a:r>
              <a:rPr lang="it-IT" sz="3200">
                <a:latin typeface="Century Gothic" panose="020B0502020202020204" pitchFamily="34" charset="0"/>
              </a:rPr>
              <a:t>Friuli Venezia Giulia</a:t>
            </a:r>
          </a:p>
        </p:txBody>
      </p:sp>
      <p:pic>
        <p:nvPicPr>
          <p:cNvPr id="108" name="Elemento grafico 107" descr="Freccia linea, curva antioraria">
            <a:extLst>
              <a:ext uri="{FF2B5EF4-FFF2-40B4-BE49-F238E27FC236}">
                <a16:creationId xmlns:a16="http://schemas.microsoft.com/office/drawing/2014/main" id="{9AEBE496-B502-45FF-92CB-2C6FE3FFD8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7828692">
            <a:off x="4606696" y="3236014"/>
            <a:ext cx="1106424" cy="1106424"/>
          </a:xfrm>
          <a:prstGeom prst="rect">
            <a:avLst/>
          </a:prstGeom>
        </p:spPr>
      </p:pic>
      <p:sp>
        <p:nvSpPr>
          <p:cNvPr id="109" name="Text Box 18">
            <a:extLst>
              <a:ext uri="{FF2B5EF4-FFF2-40B4-BE49-F238E27FC236}">
                <a16:creationId xmlns:a16="http://schemas.microsoft.com/office/drawing/2014/main" id="{6BC384AC-B48E-4491-81B7-5883CAA53E73}"/>
              </a:ext>
            </a:extLst>
          </p:cNvPr>
          <p:cNvSpPr txBox="1">
            <a:spLocks noChangeArrowheads="1"/>
          </p:cNvSpPr>
          <p:nvPr/>
        </p:nvSpPr>
        <p:spPr bwMode="auto">
          <a:xfrm>
            <a:off x="6876443" y="2690102"/>
            <a:ext cx="1849105"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a:solidFill>
                  <a:srgbClr val="F79646"/>
                </a:solidFill>
              </a:rPr>
              <a:t>Manifattura</a:t>
            </a:r>
          </a:p>
        </p:txBody>
      </p:sp>
      <p:sp>
        <p:nvSpPr>
          <p:cNvPr id="110" name="Text Box 18">
            <a:extLst>
              <a:ext uri="{FF2B5EF4-FFF2-40B4-BE49-F238E27FC236}">
                <a16:creationId xmlns:a16="http://schemas.microsoft.com/office/drawing/2014/main" id="{D9227D89-75D1-4C94-B815-98C6877C956F}"/>
              </a:ext>
            </a:extLst>
          </p:cNvPr>
          <p:cNvSpPr txBox="1">
            <a:spLocks noChangeArrowheads="1"/>
          </p:cNvSpPr>
          <p:nvPr/>
        </p:nvSpPr>
        <p:spPr bwMode="auto">
          <a:xfrm>
            <a:off x="8676205" y="2690102"/>
            <a:ext cx="1157397" cy="396927"/>
          </a:xfrm>
          <a:prstGeom prst="rect">
            <a:avLst/>
          </a:prstGeom>
          <a:noFill/>
          <a:ln>
            <a:noFill/>
          </a:ln>
          <a:effectLst/>
        </p:spPr>
        <p:txBody>
          <a:bodyPr wrap="square" lIns="90000" tIns="46800" rIns="90000" bIns="46800" anchor="ctr">
            <a:noAutofit/>
          </a:bodyPr>
          <a:lstStyle>
            <a:defPPr>
              <a:defRPr lang="it-IT"/>
            </a:defPPr>
            <a:lvl1pPr algn="ctr">
              <a:lnSpc>
                <a:spcPct val="110000"/>
              </a:lnSpc>
              <a:spcBef>
                <a:spcPts val="600"/>
              </a:spcBef>
              <a:defRPr sz="2000" b="1" i="1">
                <a:solidFill>
                  <a:schemeClr val="bg1"/>
                </a:solidFill>
                <a:latin typeface="Calibri" panose="020F050202020403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r"/>
            <a:r>
              <a:rPr lang="it-IT" altLang="it-IT" b="0" i="0" dirty="0">
                <a:solidFill>
                  <a:srgbClr val="F79646"/>
                </a:solidFill>
                <a:latin typeface="Century Gothic" panose="020B0502020202020204" pitchFamily="34" charset="0"/>
              </a:rPr>
              <a:t>11.044</a:t>
            </a:r>
          </a:p>
        </p:txBody>
      </p:sp>
      <p:sp>
        <p:nvSpPr>
          <p:cNvPr id="111" name="Text Box 18">
            <a:extLst>
              <a:ext uri="{FF2B5EF4-FFF2-40B4-BE49-F238E27FC236}">
                <a16:creationId xmlns:a16="http://schemas.microsoft.com/office/drawing/2014/main" id="{932C8FB5-1C1C-4015-A5DA-E7BF3FFF2446}"/>
              </a:ext>
            </a:extLst>
          </p:cNvPr>
          <p:cNvSpPr txBox="1">
            <a:spLocks noChangeArrowheads="1"/>
          </p:cNvSpPr>
          <p:nvPr/>
        </p:nvSpPr>
        <p:spPr bwMode="auto">
          <a:xfrm>
            <a:off x="6876443" y="3911329"/>
            <a:ext cx="1679123"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b="1"/>
              <a:t>Commercio</a:t>
            </a:r>
          </a:p>
        </p:txBody>
      </p:sp>
      <p:sp>
        <p:nvSpPr>
          <p:cNvPr id="112" name="Text Box 18">
            <a:extLst>
              <a:ext uri="{FF2B5EF4-FFF2-40B4-BE49-F238E27FC236}">
                <a16:creationId xmlns:a16="http://schemas.microsoft.com/office/drawing/2014/main" id="{A87BC32E-C067-47BF-8086-3B21DA4A5098}"/>
              </a:ext>
            </a:extLst>
          </p:cNvPr>
          <p:cNvSpPr txBox="1">
            <a:spLocks noChangeArrowheads="1"/>
          </p:cNvSpPr>
          <p:nvPr/>
        </p:nvSpPr>
        <p:spPr bwMode="auto">
          <a:xfrm>
            <a:off x="8676205" y="3911329"/>
            <a:ext cx="1157397" cy="396927"/>
          </a:xfrm>
          <a:prstGeom prst="rect">
            <a:avLst/>
          </a:prstGeom>
          <a:noFill/>
          <a:ln>
            <a:noFill/>
          </a:ln>
          <a:effectLst/>
        </p:spPr>
        <p:txBody>
          <a:bodyPr wrap="square" lIns="90000" tIns="46800" rIns="90000" bIns="46800" anchor="ctr">
            <a:noAutofit/>
          </a:bodyPr>
          <a:lstStyle>
            <a:defPPr>
              <a:defRPr lang="it-IT"/>
            </a:defPPr>
            <a:lvl1pPr algn="ctr">
              <a:lnSpc>
                <a:spcPct val="110000"/>
              </a:lnSpc>
              <a:spcBef>
                <a:spcPts val="600"/>
              </a:spcBef>
              <a:defRPr sz="2000" b="1" i="1">
                <a:solidFill>
                  <a:schemeClr val="bg1"/>
                </a:solidFill>
                <a:latin typeface="Calibri" panose="020F050202020403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r"/>
            <a:r>
              <a:rPr lang="it-IT" altLang="it-IT" i="0" dirty="0">
                <a:solidFill>
                  <a:srgbClr val="203864"/>
                </a:solidFill>
                <a:latin typeface="Century Gothic" panose="020B0502020202020204" pitchFamily="34" charset="0"/>
              </a:rPr>
              <a:t>21.706</a:t>
            </a:r>
          </a:p>
        </p:txBody>
      </p:sp>
      <p:sp>
        <p:nvSpPr>
          <p:cNvPr id="113" name="Text Box 18">
            <a:extLst>
              <a:ext uri="{FF2B5EF4-FFF2-40B4-BE49-F238E27FC236}">
                <a16:creationId xmlns:a16="http://schemas.microsoft.com/office/drawing/2014/main" id="{52C4A80B-F773-43FF-9530-2A2E815B8F29}"/>
              </a:ext>
            </a:extLst>
          </p:cNvPr>
          <p:cNvSpPr txBox="1">
            <a:spLocks noChangeArrowheads="1"/>
          </p:cNvSpPr>
          <p:nvPr/>
        </p:nvSpPr>
        <p:spPr bwMode="auto">
          <a:xfrm>
            <a:off x="6876443" y="3238803"/>
            <a:ext cx="1706796"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a:solidFill>
                  <a:srgbClr val="F79646"/>
                </a:solidFill>
              </a:rPr>
              <a:t>Costruzioni</a:t>
            </a:r>
          </a:p>
        </p:txBody>
      </p:sp>
      <p:sp>
        <p:nvSpPr>
          <p:cNvPr id="114" name="Text Box 18">
            <a:extLst>
              <a:ext uri="{FF2B5EF4-FFF2-40B4-BE49-F238E27FC236}">
                <a16:creationId xmlns:a16="http://schemas.microsoft.com/office/drawing/2014/main" id="{9BE7E90F-8478-4086-8800-C18AEA4C5140}"/>
              </a:ext>
            </a:extLst>
          </p:cNvPr>
          <p:cNvSpPr txBox="1">
            <a:spLocks noChangeArrowheads="1"/>
          </p:cNvSpPr>
          <p:nvPr/>
        </p:nvSpPr>
        <p:spPr bwMode="auto">
          <a:xfrm>
            <a:off x="8676205" y="3238803"/>
            <a:ext cx="1157397" cy="396927"/>
          </a:xfrm>
          <a:prstGeom prst="rect">
            <a:avLst/>
          </a:prstGeom>
          <a:noFill/>
          <a:ln>
            <a:noFill/>
          </a:ln>
          <a:effectLst/>
        </p:spPr>
        <p:txBody>
          <a:bodyPr wrap="square" lIns="90000" tIns="46800" rIns="90000" bIns="46800" anchor="ctr">
            <a:noAutofit/>
          </a:bodyPr>
          <a:lstStyle>
            <a:defPPr>
              <a:defRPr lang="it-IT"/>
            </a:defPPr>
            <a:lvl1pPr algn="ctr">
              <a:lnSpc>
                <a:spcPct val="110000"/>
              </a:lnSpc>
              <a:spcBef>
                <a:spcPts val="600"/>
              </a:spcBef>
              <a:defRPr sz="2000" b="1" i="1">
                <a:solidFill>
                  <a:schemeClr val="bg1"/>
                </a:solidFill>
                <a:latin typeface="Calibri" panose="020F050202020403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r"/>
            <a:r>
              <a:rPr lang="it-IT" altLang="it-IT" b="0" i="0" dirty="0">
                <a:solidFill>
                  <a:srgbClr val="F79646"/>
                </a:solidFill>
                <a:latin typeface="Century Gothic" panose="020B0502020202020204" pitchFamily="34" charset="0"/>
              </a:rPr>
              <a:t>15.086</a:t>
            </a:r>
          </a:p>
        </p:txBody>
      </p:sp>
      <p:sp>
        <p:nvSpPr>
          <p:cNvPr id="115" name="Text Box 18">
            <a:extLst>
              <a:ext uri="{FF2B5EF4-FFF2-40B4-BE49-F238E27FC236}">
                <a16:creationId xmlns:a16="http://schemas.microsoft.com/office/drawing/2014/main" id="{C7C97352-1AB4-4E25-8C80-D791F43BB298}"/>
              </a:ext>
            </a:extLst>
          </p:cNvPr>
          <p:cNvSpPr txBox="1">
            <a:spLocks noChangeArrowheads="1"/>
          </p:cNvSpPr>
          <p:nvPr/>
        </p:nvSpPr>
        <p:spPr bwMode="auto">
          <a:xfrm>
            <a:off x="6876444" y="4488605"/>
            <a:ext cx="1571610"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b="1"/>
              <a:t>Turismo</a:t>
            </a:r>
          </a:p>
        </p:txBody>
      </p:sp>
      <p:sp>
        <p:nvSpPr>
          <p:cNvPr id="116" name="Text Box 18">
            <a:extLst>
              <a:ext uri="{FF2B5EF4-FFF2-40B4-BE49-F238E27FC236}">
                <a16:creationId xmlns:a16="http://schemas.microsoft.com/office/drawing/2014/main" id="{B67C27D8-C4D0-41C2-895D-AAE2A908722D}"/>
              </a:ext>
            </a:extLst>
          </p:cNvPr>
          <p:cNvSpPr txBox="1">
            <a:spLocks noChangeArrowheads="1"/>
          </p:cNvSpPr>
          <p:nvPr/>
        </p:nvSpPr>
        <p:spPr bwMode="auto">
          <a:xfrm>
            <a:off x="8676205" y="4488605"/>
            <a:ext cx="1157397" cy="396927"/>
          </a:xfrm>
          <a:prstGeom prst="rect">
            <a:avLst/>
          </a:prstGeom>
          <a:noFill/>
          <a:ln>
            <a:noFill/>
          </a:ln>
          <a:effectLst/>
        </p:spPr>
        <p:txBody>
          <a:bodyPr wrap="square" lIns="90000" tIns="46800" rIns="90000" bIns="46800" anchor="ctr">
            <a:noAutofit/>
          </a:bodyPr>
          <a:lstStyle>
            <a:defPPr>
              <a:defRPr lang="it-IT"/>
            </a:defPPr>
            <a:lvl1pPr algn="ctr">
              <a:lnSpc>
                <a:spcPct val="110000"/>
              </a:lnSpc>
              <a:spcBef>
                <a:spcPts val="600"/>
              </a:spcBef>
              <a:defRPr sz="2000" b="1" i="1">
                <a:solidFill>
                  <a:schemeClr val="bg1"/>
                </a:solidFill>
                <a:latin typeface="Calibri" panose="020F050202020403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r"/>
            <a:r>
              <a:rPr lang="it-IT" altLang="it-IT" i="0" dirty="0">
                <a:solidFill>
                  <a:srgbClr val="203864"/>
                </a:solidFill>
                <a:latin typeface="Century Gothic" panose="020B0502020202020204" pitchFamily="34" charset="0"/>
              </a:rPr>
              <a:t>9.466</a:t>
            </a:r>
          </a:p>
        </p:txBody>
      </p:sp>
      <p:sp>
        <p:nvSpPr>
          <p:cNvPr id="117" name="Text Box 18">
            <a:extLst>
              <a:ext uri="{FF2B5EF4-FFF2-40B4-BE49-F238E27FC236}">
                <a16:creationId xmlns:a16="http://schemas.microsoft.com/office/drawing/2014/main" id="{8F866266-8CA3-4339-B57C-7B101CEA6663}"/>
              </a:ext>
            </a:extLst>
          </p:cNvPr>
          <p:cNvSpPr txBox="1">
            <a:spLocks noChangeArrowheads="1"/>
          </p:cNvSpPr>
          <p:nvPr/>
        </p:nvSpPr>
        <p:spPr bwMode="auto">
          <a:xfrm>
            <a:off x="6876443" y="5065881"/>
            <a:ext cx="1450657"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b="1"/>
              <a:t>Servizi</a:t>
            </a:r>
          </a:p>
        </p:txBody>
      </p:sp>
      <p:sp>
        <p:nvSpPr>
          <p:cNvPr id="118" name="Text Box 18">
            <a:extLst>
              <a:ext uri="{FF2B5EF4-FFF2-40B4-BE49-F238E27FC236}">
                <a16:creationId xmlns:a16="http://schemas.microsoft.com/office/drawing/2014/main" id="{B8CED339-5B8B-4AC9-ABB7-1FFA558A02AA}"/>
              </a:ext>
            </a:extLst>
          </p:cNvPr>
          <p:cNvSpPr txBox="1">
            <a:spLocks noChangeArrowheads="1"/>
          </p:cNvSpPr>
          <p:nvPr/>
        </p:nvSpPr>
        <p:spPr bwMode="auto">
          <a:xfrm>
            <a:off x="8676205" y="5065881"/>
            <a:ext cx="1157397" cy="396927"/>
          </a:xfrm>
          <a:prstGeom prst="rect">
            <a:avLst/>
          </a:prstGeom>
          <a:noFill/>
          <a:ln>
            <a:noFill/>
          </a:ln>
          <a:effectLst/>
        </p:spPr>
        <p:txBody>
          <a:bodyPr wrap="square" lIns="90000" tIns="46800" rIns="90000" bIns="46800" anchor="ctr">
            <a:noAutofit/>
          </a:bodyPr>
          <a:lstStyle>
            <a:defPPr>
              <a:defRPr lang="it-IT"/>
            </a:defPPr>
            <a:lvl1pPr algn="ctr">
              <a:lnSpc>
                <a:spcPct val="110000"/>
              </a:lnSpc>
              <a:spcBef>
                <a:spcPts val="600"/>
              </a:spcBef>
              <a:defRPr sz="2000" b="1" i="1">
                <a:solidFill>
                  <a:schemeClr val="bg1"/>
                </a:solidFill>
                <a:latin typeface="Calibri" panose="020F050202020403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r"/>
            <a:r>
              <a:rPr lang="it-IT" altLang="it-IT" i="0" dirty="0">
                <a:solidFill>
                  <a:srgbClr val="203864"/>
                </a:solidFill>
                <a:latin typeface="Century Gothic" panose="020B0502020202020204" pitchFamily="34" charset="0"/>
              </a:rPr>
              <a:t>19.968</a:t>
            </a:r>
          </a:p>
        </p:txBody>
      </p:sp>
      <p:pic>
        <p:nvPicPr>
          <p:cNvPr id="119" name="Elemento grafico 118" descr="Gru">
            <a:extLst>
              <a:ext uri="{FF2B5EF4-FFF2-40B4-BE49-F238E27FC236}">
                <a16:creationId xmlns:a16="http://schemas.microsoft.com/office/drawing/2014/main" id="{4A28B43D-1988-47C9-A982-8E7CB3C90BB5}"/>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24612" y="3158555"/>
            <a:ext cx="469233" cy="469233"/>
          </a:xfrm>
          <a:prstGeom prst="rect">
            <a:avLst/>
          </a:prstGeom>
        </p:spPr>
      </p:pic>
      <p:pic>
        <p:nvPicPr>
          <p:cNvPr id="120" name="Elemento grafico 119" descr="Fabbrica">
            <a:extLst>
              <a:ext uri="{FF2B5EF4-FFF2-40B4-BE49-F238E27FC236}">
                <a16:creationId xmlns:a16="http://schemas.microsoft.com/office/drawing/2014/main" id="{EA4E42B6-215F-4095-B2B6-95FA4F34763B}"/>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01151" y="2609986"/>
            <a:ext cx="516155" cy="516155"/>
          </a:xfrm>
          <a:prstGeom prst="rect">
            <a:avLst/>
          </a:prstGeom>
        </p:spPr>
      </p:pic>
      <p:pic>
        <p:nvPicPr>
          <p:cNvPr id="121" name="Elemento grafico 120" descr="Carrello della spesa">
            <a:extLst>
              <a:ext uri="{FF2B5EF4-FFF2-40B4-BE49-F238E27FC236}">
                <a16:creationId xmlns:a16="http://schemas.microsoft.com/office/drawing/2014/main" id="{67C3CBC0-7A08-47D8-8600-560577702BF4}"/>
              </a:ext>
            </a:extLst>
          </p:cNvPr>
          <p:cNvPicPr>
            <a:picLocks noChangeAspect="1"/>
          </p:cNvPicPr>
          <p:nvPr/>
        </p:nvPicPr>
        <p: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24612" y="3879762"/>
            <a:ext cx="469233" cy="469233"/>
          </a:xfrm>
          <a:prstGeom prst="rect">
            <a:avLst/>
          </a:prstGeom>
        </p:spPr>
      </p:pic>
      <p:pic>
        <p:nvPicPr>
          <p:cNvPr id="122" name="Elemento grafico 121" descr="Ingranaggi">
            <a:extLst>
              <a:ext uri="{FF2B5EF4-FFF2-40B4-BE49-F238E27FC236}">
                <a16:creationId xmlns:a16="http://schemas.microsoft.com/office/drawing/2014/main" id="{955C977A-B858-4E2E-AC76-3252148DE05F}"/>
              </a:ext>
            </a:extLst>
          </p:cNvPr>
          <p:cNvPicPr>
            <a:picLocks noChangeAspect="1"/>
          </p:cNvPicPr>
          <p:nvPr/>
        </p:nvPicPr>
        <p:blipFill>
          <a:blip r:embed="rId13" cstate="email">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01150" y="5014435"/>
            <a:ext cx="516156" cy="516156"/>
          </a:xfrm>
          <a:prstGeom prst="rect">
            <a:avLst/>
          </a:prstGeom>
        </p:spPr>
      </p:pic>
      <p:pic>
        <p:nvPicPr>
          <p:cNvPr id="123" name="Elemento grafico 122" descr="Edificio">
            <a:extLst>
              <a:ext uri="{FF2B5EF4-FFF2-40B4-BE49-F238E27FC236}">
                <a16:creationId xmlns:a16="http://schemas.microsoft.com/office/drawing/2014/main" id="{5FEE2478-E221-43B9-B0B1-8AED69033EC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45941" y="4476924"/>
            <a:ext cx="426575" cy="426575"/>
          </a:xfrm>
          <a:prstGeom prst="rect">
            <a:avLst/>
          </a:prstGeom>
        </p:spPr>
      </p:pic>
      <p:sp>
        <p:nvSpPr>
          <p:cNvPr id="124" name="Ovale 123">
            <a:extLst>
              <a:ext uri="{FF2B5EF4-FFF2-40B4-BE49-F238E27FC236}">
                <a16:creationId xmlns:a16="http://schemas.microsoft.com/office/drawing/2014/main" id="{7FBFB0FE-E366-493A-8FB9-84645B27D792}"/>
              </a:ext>
            </a:extLst>
          </p:cNvPr>
          <p:cNvSpPr/>
          <p:nvPr/>
        </p:nvSpPr>
        <p:spPr bwMode="auto">
          <a:xfrm rot="845392">
            <a:off x="8575239" y="3780202"/>
            <a:ext cx="1560667" cy="1815820"/>
          </a:xfrm>
          <a:prstGeom prst="ellipse">
            <a:avLst/>
          </a:prstGeom>
          <a:noFill/>
          <a:ln w="38100" cap="flat" cmpd="sng" algn="ctr">
            <a:solidFill>
              <a:srgbClr val="20386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26" name="Text Box 18">
            <a:extLst>
              <a:ext uri="{FF2B5EF4-FFF2-40B4-BE49-F238E27FC236}">
                <a16:creationId xmlns:a16="http://schemas.microsoft.com/office/drawing/2014/main" id="{2727FA92-F7D3-4761-B50E-57F61A817D6B}"/>
              </a:ext>
            </a:extLst>
          </p:cNvPr>
          <p:cNvSpPr txBox="1">
            <a:spLocks noChangeArrowheads="1"/>
          </p:cNvSpPr>
          <p:nvPr/>
        </p:nvSpPr>
        <p:spPr bwMode="auto">
          <a:xfrm>
            <a:off x="10213511" y="3596144"/>
            <a:ext cx="1725118" cy="1771896"/>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2400" b="1" i="1" dirty="0"/>
              <a:t>TERZIARIO</a:t>
            </a:r>
            <a:r>
              <a:rPr lang="it-IT" altLang="it-IT" sz="1800" b="1" i="1" dirty="0"/>
              <a:t> </a:t>
            </a:r>
            <a:r>
              <a:rPr lang="it-IT" altLang="it-IT" sz="3200" b="1" i="1" dirty="0"/>
              <a:t>51.140</a:t>
            </a:r>
            <a:endParaRPr lang="it-IT" altLang="it-IT" sz="1800" b="1" i="1" dirty="0"/>
          </a:p>
          <a:p>
            <a:pPr>
              <a:lnSpc>
                <a:spcPct val="100000"/>
              </a:lnSpc>
            </a:pPr>
            <a:r>
              <a:rPr lang="it-IT" altLang="it-IT" sz="1600" i="1" dirty="0"/>
              <a:t>(66% delle imprese extra agricole)</a:t>
            </a:r>
          </a:p>
        </p:txBody>
      </p:sp>
      <p:sp>
        <p:nvSpPr>
          <p:cNvPr id="100" name="Rettangolo 93">
            <a:extLst>
              <a:ext uri="{FF2B5EF4-FFF2-40B4-BE49-F238E27FC236}">
                <a16:creationId xmlns:a16="http://schemas.microsoft.com/office/drawing/2014/main" id="{E59B99D3-A208-49A7-BA68-FC9EEBEFA991}"/>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600"/>
              </a:spcBef>
            </a:pPr>
            <a:r>
              <a:rPr lang="it-IT" sz="1000" b="1">
                <a:latin typeface="Century Gothic" panose="020B0502020202020204" pitchFamily="34" charset="0"/>
              </a:rPr>
              <a:t>Fonte: </a:t>
            </a:r>
            <a:r>
              <a:rPr lang="it-IT" sz="1000" b="0">
                <a:latin typeface="Century Gothic" panose="020B0502020202020204" pitchFamily="34" charset="0"/>
              </a:rPr>
              <a:t>Elaborazioni Format Research su dati </a:t>
            </a:r>
            <a:r>
              <a:rPr lang="it-IT" altLang="it-IT" sz="1000" b="0">
                <a:latin typeface="Century Gothic" panose="020B0502020202020204" pitchFamily="34" charset="0"/>
              </a:rPr>
              <a:t>Infocamere (Movimprese).</a:t>
            </a:r>
            <a:endParaRPr lang="it-IT" sz="1000" b="0" i="1">
              <a:latin typeface="Century Gothic" panose="020B0502020202020204" pitchFamily="34" charset="0"/>
            </a:endParaRPr>
          </a:p>
        </p:txBody>
      </p:sp>
      <p:cxnSp>
        <p:nvCxnSpPr>
          <p:cNvPr id="38" name="Connettore diritto 37">
            <a:extLst>
              <a:ext uri="{FF2B5EF4-FFF2-40B4-BE49-F238E27FC236}">
                <a16:creationId xmlns:a16="http://schemas.microsoft.com/office/drawing/2014/main" id="{0A1DDB91-8B76-405A-9C71-719C5BAD6414}"/>
              </a:ext>
            </a:extLst>
          </p:cNvPr>
          <p:cNvCxnSpPr>
            <a:cxnSpLocks/>
          </p:cNvCxnSpPr>
          <p:nvPr/>
        </p:nvCxnSpPr>
        <p:spPr bwMode="auto">
          <a:xfrm flipH="1">
            <a:off x="5911258" y="2567302"/>
            <a:ext cx="0" cy="3096000"/>
          </a:xfrm>
          <a:prstGeom prst="line">
            <a:avLst/>
          </a:prstGeom>
          <a:noFill/>
          <a:ln w="38100" cap="flat" cmpd="sng" algn="ctr">
            <a:solidFill>
              <a:schemeClr val="tx1"/>
            </a:solidFill>
            <a:prstDash val="solid"/>
            <a:round/>
            <a:headEnd type="none" w="med" len="med"/>
            <a:tailEnd type="none" w="med" len="med"/>
          </a:ln>
          <a:effectLst/>
        </p:spPr>
      </p:cxnSp>
      <p:sp>
        <p:nvSpPr>
          <p:cNvPr id="47" name="Rettangolo 46">
            <a:extLst>
              <a:ext uri="{FF2B5EF4-FFF2-40B4-BE49-F238E27FC236}">
                <a16:creationId xmlns:a16="http://schemas.microsoft.com/office/drawing/2014/main" id="{2B59D282-91DD-4DDF-87D9-703A8B558092}"/>
              </a:ext>
            </a:extLst>
          </p:cNvPr>
          <p:cNvSpPr/>
          <p:nvPr/>
        </p:nvSpPr>
        <p:spPr>
          <a:xfrm>
            <a:off x="6047406" y="2173246"/>
            <a:ext cx="4832017" cy="400110"/>
          </a:xfrm>
          <a:prstGeom prst="rect">
            <a:avLst/>
          </a:prstGeom>
        </p:spPr>
        <p:txBody>
          <a:bodyPr wrap="square">
            <a:spAutoFit/>
          </a:bodyPr>
          <a:lstStyle/>
          <a:p>
            <a:r>
              <a:rPr lang="it-IT" sz="2000" i="1" u="sng">
                <a:latin typeface="Century Gothic" panose="020B0502020202020204" pitchFamily="34" charset="0"/>
              </a:rPr>
              <a:t>Analisi per settore di attività</a:t>
            </a:r>
          </a:p>
        </p:txBody>
      </p:sp>
      <p:pic>
        <p:nvPicPr>
          <p:cNvPr id="33" name="Immagine 32">
            <a:extLst>
              <a:ext uri="{FF2B5EF4-FFF2-40B4-BE49-F238E27FC236}">
                <a16:creationId xmlns:a16="http://schemas.microsoft.com/office/drawing/2014/main" id="{65EC7E28-A64D-4087-A573-0F32E5537ACF}"/>
              </a:ext>
            </a:extLst>
          </p:cNvPr>
          <p:cNvPicPr>
            <a:picLocks noChangeAspect="1"/>
          </p:cNvPicPr>
          <p:nvPr/>
        </p:nvPicPr>
        <p:blipFill>
          <a:blip r:embed="rId17"/>
          <a:stretch>
            <a:fillRect/>
          </a:stretch>
        </p:blipFill>
        <p:spPr>
          <a:xfrm>
            <a:off x="335359" y="2388020"/>
            <a:ext cx="1830233" cy="1830233"/>
          </a:xfrm>
          <a:prstGeom prst="rect">
            <a:avLst/>
          </a:prstGeom>
        </p:spPr>
      </p:pic>
    </p:spTree>
    <p:extLst>
      <p:ext uri="{BB962C8B-B14F-4D97-AF65-F5344CB8AC3E}">
        <p14:creationId xmlns:p14="http://schemas.microsoft.com/office/powerpoint/2010/main" val="34796937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3DE678F6-E20F-4F0C-9A6E-0A9EA634D826}"/>
              </a:ext>
            </a:extLst>
          </p:cNvPr>
          <p:cNvSpPr txBox="1">
            <a:spLocks/>
          </p:cNvSpPr>
          <p:nvPr/>
        </p:nvSpPr>
        <p:spPr>
          <a:xfrm>
            <a:off x="335360" y="248643"/>
            <a:ext cx="11593288"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Metodo </a:t>
            </a:r>
            <a:r>
              <a:rPr lang="it-IT" sz="2200">
                <a:solidFill>
                  <a:srgbClr val="203864"/>
                </a:solidFill>
                <a:latin typeface="Century Gothic" panose="020B0502020202020204" pitchFamily="34" charset="0"/>
                <a:ea typeface="+mj-ea"/>
                <a:cs typeface="Arial"/>
              </a:rPr>
              <a:t>| </a:t>
            </a:r>
            <a:r>
              <a:rPr lang="it-IT" sz="2200">
                <a:latin typeface="Century Gothic" panose="020B0502020202020204" pitchFamily="34" charset="0"/>
                <a:cs typeface="Arial"/>
              </a:rPr>
              <a:t>Scheda tecnica della ricerca</a:t>
            </a:r>
            <a:endParaRPr lang="it-IT" sz="2200">
              <a:solidFill>
                <a:srgbClr val="C00000"/>
              </a:solidFill>
              <a:latin typeface="Century Gothic" panose="020B0502020202020204" pitchFamily="34" charset="0"/>
              <a:ea typeface="+mj-ea"/>
              <a:cs typeface="Arial"/>
            </a:endParaRPr>
          </a:p>
        </p:txBody>
      </p:sp>
      <p:sp>
        <p:nvSpPr>
          <p:cNvPr id="6" name="Rectangle 5">
            <a:extLst>
              <a:ext uri="{FF2B5EF4-FFF2-40B4-BE49-F238E27FC236}">
                <a16:creationId xmlns:a16="http://schemas.microsoft.com/office/drawing/2014/main" id="{56EF74B6-52A5-4B80-AD47-064CBF2E6FC3}"/>
              </a:ext>
            </a:extLst>
          </p:cNvPr>
          <p:cNvSpPr>
            <a:spLocks noChangeArrowheads="1"/>
          </p:cNvSpPr>
          <p:nvPr/>
        </p:nvSpPr>
        <p:spPr bwMode="auto">
          <a:xfrm>
            <a:off x="335360" y="837501"/>
            <a:ext cx="11521280" cy="5722079"/>
          </a:xfrm>
          <a:prstGeom prst="rect">
            <a:avLst/>
          </a:prstGeom>
          <a:noFill/>
          <a:ln w="9525">
            <a:noFill/>
            <a:miter lim="800000"/>
            <a:headEnd/>
            <a:tailEnd/>
          </a:ln>
        </p:spPr>
        <p:txBody>
          <a:bodyPr wrap="square">
            <a:spAutoFit/>
          </a:bodyPr>
          <a:lstStyle/>
          <a:p>
            <a:pPr algn="just">
              <a:spcBef>
                <a:spcPts val="100"/>
              </a:spcBef>
            </a:pPr>
            <a:r>
              <a:rPr lang="it-IT" sz="1100" dirty="0">
                <a:solidFill>
                  <a:srgbClr val="203864"/>
                </a:solidFill>
                <a:latin typeface="Century Gothic" panose="020B0502020202020204" pitchFamily="34" charset="0"/>
              </a:rPr>
              <a:t>COMMITTENTE</a:t>
            </a:r>
          </a:p>
          <a:p>
            <a:pPr algn="just">
              <a:spcBef>
                <a:spcPts val="100"/>
              </a:spcBef>
            </a:pPr>
            <a:r>
              <a:rPr lang="it-IT" altLang="it-IT" sz="1100" b="0" dirty="0">
                <a:latin typeface="Century Gothic" panose="020B0502020202020204" pitchFamily="34" charset="0"/>
              </a:rPr>
              <a:t>Unione Regionale del Commercio del Turismo e dei Servizi delle province del Friuli Venezia Giulia (Confcommercio Friuli Venezia Giulia).</a:t>
            </a:r>
          </a:p>
          <a:p>
            <a:pPr algn="just">
              <a:spcBef>
                <a:spcPts val="100"/>
              </a:spcBef>
            </a:pPr>
            <a:endParaRPr lang="it-IT" sz="600" b="0" dirty="0">
              <a:solidFill>
                <a:srgbClr val="333399"/>
              </a:solidFill>
              <a:latin typeface="Century Gothic" panose="020B0502020202020204" pitchFamily="34" charset="0"/>
            </a:endParaRPr>
          </a:p>
          <a:p>
            <a:pPr algn="just">
              <a:spcBef>
                <a:spcPts val="100"/>
              </a:spcBef>
            </a:pPr>
            <a:r>
              <a:rPr lang="it-IT" sz="1100" dirty="0">
                <a:solidFill>
                  <a:srgbClr val="203864"/>
                </a:solidFill>
                <a:latin typeface="Century Gothic" panose="020B0502020202020204" pitchFamily="34" charset="0"/>
              </a:rPr>
              <a:t>AUTORE</a:t>
            </a:r>
          </a:p>
          <a:p>
            <a:pPr algn="just" eaLnBrk="1" hangingPunct="1">
              <a:spcBef>
                <a:spcPts val="100"/>
              </a:spcBef>
            </a:pPr>
            <a:r>
              <a:rPr lang="it-IT" sz="1100" b="0" dirty="0">
                <a:solidFill>
                  <a:srgbClr val="000000"/>
                </a:solidFill>
                <a:latin typeface="Century Gothic" panose="020B0502020202020204" pitchFamily="34" charset="0"/>
              </a:rPr>
              <a:t>Format </a:t>
            </a:r>
            <a:r>
              <a:rPr lang="it-IT" sz="1100" b="0" dirty="0" err="1">
                <a:solidFill>
                  <a:srgbClr val="000000"/>
                </a:solidFill>
                <a:latin typeface="Century Gothic" panose="020B0502020202020204" pitchFamily="34" charset="0"/>
              </a:rPr>
              <a:t>Research</a:t>
            </a:r>
            <a:r>
              <a:rPr lang="it-IT" sz="1100" b="0" dirty="0">
                <a:solidFill>
                  <a:srgbClr val="000000"/>
                </a:solidFill>
                <a:latin typeface="Century Gothic" panose="020B0502020202020204" pitchFamily="34" charset="0"/>
              </a:rPr>
              <a:t> </a:t>
            </a:r>
            <a:r>
              <a:rPr lang="it-IT" sz="1100" b="0" dirty="0" err="1">
                <a:solidFill>
                  <a:srgbClr val="000000"/>
                </a:solidFill>
                <a:latin typeface="Century Gothic" panose="020B0502020202020204" pitchFamily="34" charset="0"/>
              </a:rPr>
              <a:t>Srl</a:t>
            </a:r>
            <a:r>
              <a:rPr lang="it-IT" sz="1100" b="0" dirty="0">
                <a:solidFill>
                  <a:srgbClr val="000000"/>
                </a:solidFill>
                <a:latin typeface="Century Gothic" panose="020B0502020202020204" pitchFamily="34" charset="0"/>
              </a:rPr>
              <a:t> (</a:t>
            </a:r>
            <a:r>
              <a:rPr lang="it-IT" sz="1100" b="0" dirty="0">
                <a:solidFill>
                  <a:srgbClr val="000000"/>
                </a:solidFill>
                <a:latin typeface="Century Gothic" panose="020B0502020202020204" pitchFamily="34" charset="0"/>
                <a:hlinkClick r:id="rId2"/>
              </a:rPr>
              <a:t>www.formatresearch.com</a:t>
            </a:r>
            <a:r>
              <a:rPr lang="it-IT" sz="1100" b="0" dirty="0">
                <a:solidFill>
                  <a:srgbClr val="000000"/>
                </a:solidFill>
                <a:latin typeface="Century Gothic" panose="020B0502020202020204" pitchFamily="34" charset="0"/>
              </a:rPr>
              <a:t>)</a:t>
            </a:r>
          </a:p>
          <a:p>
            <a:pPr algn="just">
              <a:spcBef>
                <a:spcPts val="100"/>
              </a:spcBef>
            </a:pPr>
            <a:endParaRPr lang="it-IT" sz="600" dirty="0">
              <a:solidFill>
                <a:srgbClr val="333399"/>
              </a:solidFill>
              <a:latin typeface="Century Gothic" panose="020B0502020202020204" pitchFamily="34" charset="0"/>
            </a:endParaRPr>
          </a:p>
          <a:p>
            <a:pPr algn="just">
              <a:spcBef>
                <a:spcPts val="100"/>
              </a:spcBef>
            </a:pPr>
            <a:r>
              <a:rPr lang="it-IT" sz="1100" dirty="0">
                <a:solidFill>
                  <a:srgbClr val="203864"/>
                </a:solidFill>
                <a:latin typeface="Century Gothic" panose="020B0502020202020204" pitchFamily="34" charset="0"/>
              </a:rPr>
              <a:t>OBIETTIVI DEL LAVORO</a:t>
            </a:r>
          </a:p>
          <a:p>
            <a:pPr algn="just">
              <a:spcBef>
                <a:spcPts val="100"/>
              </a:spcBef>
            </a:pPr>
            <a:r>
              <a:rPr lang="it-IT" altLang="it-IT" sz="1100" b="0" dirty="0">
                <a:latin typeface="Century Gothic" panose="020B0502020202020204" pitchFamily="34" charset="0"/>
                <a:ea typeface="MS Mincho" panose="02020609040205080304" pitchFamily="49" charset="-128"/>
              </a:rPr>
              <a:t>Indagine sull’andamento economico e sul fabbisogno del credito delle imprese del terziario del Friuli Venezia Giulia.</a:t>
            </a:r>
          </a:p>
          <a:p>
            <a:pPr algn="just">
              <a:spcBef>
                <a:spcPts val="100"/>
              </a:spcBef>
            </a:pPr>
            <a:endParaRPr lang="it-IT" sz="600" dirty="0">
              <a:solidFill>
                <a:srgbClr val="1F497D"/>
              </a:solidFill>
              <a:latin typeface="Century Gothic" panose="020B0502020202020204" pitchFamily="34" charset="0"/>
              <a:ea typeface="MS Mincho" pitchFamily="49" charset="-128"/>
            </a:endParaRPr>
          </a:p>
          <a:p>
            <a:pPr algn="just">
              <a:spcBef>
                <a:spcPts val="100"/>
              </a:spcBef>
            </a:pPr>
            <a:r>
              <a:rPr lang="it-IT" sz="1100" dirty="0">
                <a:solidFill>
                  <a:srgbClr val="203864"/>
                </a:solidFill>
                <a:latin typeface="Century Gothic" panose="020B0502020202020204" pitchFamily="34" charset="0"/>
                <a:ea typeface="MS Mincho" pitchFamily="49" charset="-128"/>
              </a:rPr>
              <a:t>DISEGNO DEL CAMPIONE</a:t>
            </a:r>
          </a:p>
          <a:p>
            <a:pPr algn="just">
              <a:spcBef>
                <a:spcPts val="100"/>
              </a:spcBef>
            </a:pPr>
            <a:r>
              <a:rPr lang="it-IT" altLang="ja-JP" sz="1100" b="0" dirty="0">
                <a:latin typeface="Century Gothic" panose="020B0502020202020204" pitchFamily="34" charset="0"/>
                <a:ea typeface="MS Mincho" pitchFamily="49" charset="-128"/>
              </a:rPr>
              <a:t>Campione rappresentativo dell’universo delle imprese del terziario del Friuli Venezia Giulia. Domini di studio del campione: Dimensione (1-9 addetti, 10-49 addetti, oltre 49 addetti), Settore di attività (commercio all’ingrosso, commercio al dettaglio, turismo, servizi), Territorio (Gorizia, Pordenone, Trieste, Udine).</a:t>
            </a:r>
          </a:p>
          <a:p>
            <a:pPr algn="just">
              <a:spcBef>
                <a:spcPts val="100"/>
              </a:spcBef>
            </a:pPr>
            <a:endParaRPr lang="it-IT" sz="600" dirty="0">
              <a:solidFill>
                <a:srgbClr val="203864"/>
              </a:solidFill>
              <a:latin typeface="Century Gothic" panose="020B0502020202020204" pitchFamily="34" charset="0"/>
              <a:ea typeface="MS Mincho" pitchFamily="49" charset="-128"/>
            </a:endParaRPr>
          </a:p>
          <a:p>
            <a:pPr algn="just">
              <a:spcBef>
                <a:spcPts val="100"/>
              </a:spcBef>
            </a:pPr>
            <a:r>
              <a:rPr lang="it-IT" sz="1100" dirty="0">
                <a:solidFill>
                  <a:srgbClr val="203864"/>
                </a:solidFill>
                <a:latin typeface="Century Gothic" panose="020B0502020202020204" pitchFamily="34" charset="0"/>
                <a:ea typeface="MS Mincho" pitchFamily="49" charset="-128"/>
              </a:rPr>
              <a:t>NUMEROSITA’ CAMPIONARIA</a:t>
            </a:r>
          </a:p>
          <a:p>
            <a:pPr algn="just">
              <a:spcBef>
                <a:spcPts val="100"/>
              </a:spcBef>
            </a:pPr>
            <a:r>
              <a:rPr lang="it-IT" altLang="ja-JP" sz="1100" b="0" dirty="0">
                <a:latin typeface="Century Gothic" panose="020B0502020202020204" pitchFamily="34" charset="0"/>
                <a:ea typeface="MS Mincho" pitchFamily="49" charset="-128"/>
              </a:rPr>
              <a:t>Numerosità campionaria complessiva: 1.536 casi (1.536 interviste a buon fine). Anagrafiche «non reperibili»: 9.454 (73%); «rifiuti»: 1.945 (15%); </a:t>
            </a:r>
            <a:br>
              <a:rPr lang="it-IT" altLang="ja-JP" sz="1100" b="0" dirty="0">
                <a:latin typeface="Century Gothic" panose="020B0502020202020204" pitchFamily="34" charset="0"/>
                <a:ea typeface="MS Mincho" pitchFamily="49" charset="-128"/>
              </a:rPr>
            </a:br>
            <a:r>
              <a:rPr lang="it-IT" altLang="ja-JP" sz="1100" b="0" dirty="0">
                <a:latin typeface="Century Gothic" panose="020B0502020202020204" pitchFamily="34" charset="0"/>
                <a:ea typeface="MS Mincho" pitchFamily="49" charset="-128"/>
              </a:rPr>
              <a:t>«Sostituzioni»: 11.399 (88%). Intervallo di confidenza 95% (Errore </a:t>
            </a:r>
            <a:r>
              <a:rPr lang="it-IT" altLang="ja-JP" sz="1100" b="0" u="sng" dirty="0">
                <a:latin typeface="Century Gothic" panose="020B0502020202020204" pitchFamily="34" charset="0"/>
                <a:ea typeface="MS Mincho" pitchFamily="49" charset="-128"/>
              </a:rPr>
              <a:t>+</a:t>
            </a:r>
            <a:r>
              <a:rPr lang="it-IT" altLang="ja-JP" sz="1100" b="0" dirty="0">
                <a:latin typeface="Century Gothic" panose="020B0502020202020204" pitchFamily="34" charset="0"/>
                <a:ea typeface="MS Mincho" pitchFamily="49" charset="-128"/>
              </a:rPr>
              <a:t>2,6%). Fonte delle anagrafiche delle imprese: Registro delle imprese.</a:t>
            </a:r>
          </a:p>
          <a:p>
            <a:pPr algn="just">
              <a:spcBef>
                <a:spcPts val="100"/>
              </a:spcBef>
            </a:pPr>
            <a:endParaRPr lang="it-IT" sz="600" b="0" dirty="0">
              <a:solidFill>
                <a:srgbClr val="203864"/>
              </a:solidFill>
              <a:highlight>
                <a:srgbClr val="FFFF00"/>
              </a:highlight>
              <a:latin typeface="Century Gothic" panose="020B0502020202020204" pitchFamily="34" charset="0"/>
              <a:ea typeface="MS Mincho" pitchFamily="49" charset="-128"/>
            </a:endParaRPr>
          </a:p>
          <a:p>
            <a:pPr algn="just">
              <a:spcBef>
                <a:spcPts val="100"/>
              </a:spcBef>
            </a:pPr>
            <a:r>
              <a:rPr lang="it-IT" sz="1100" dirty="0">
                <a:solidFill>
                  <a:srgbClr val="203864"/>
                </a:solidFill>
                <a:latin typeface="Century Gothic" panose="020B0502020202020204" pitchFamily="34" charset="0"/>
                <a:ea typeface="MS Mincho" pitchFamily="49" charset="-128"/>
              </a:rPr>
              <a:t>METODO DI CONTATTO</a:t>
            </a:r>
          </a:p>
          <a:p>
            <a:pPr algn="just">
              <a:spcBef>
                <a:spcPts val="100"/>
              </a:spcBef>
            </a:pPr>
            <a:r>
              <a:rPr lang="it-IT" sz="1100" b="0" dirty="0">
                <a:latin typeface="Century Gothic" panose="020B0502020202020204" pitchFamily="34" charset="0"/>
                <a:ea typeface="MS Mincho" pitchFamily="49" charset="-128"/>
              </a:rPr>
              <a:t>Interviste telefoniche somministrate con il Sistema Cati (</a:t>
            </a:r>
            <a:r>
              <a:rPr lang="it-IT" sz="1100" b="0" i="1" dirty="0">
                <a:latin typeface="Century Gothic" panose="020B0502020202020204" pitchFamily="34" charset="0"/>
                <a:ea typeface="MS Mincho" pitchFamily="49" charset="-128"/>
              </a:rPr>
              <a:t>Computer </a:t>
            </a:r>
            <a:r>
              <a:rPr lang="it-IT" sz="1100" b="0" i="1" dirty="0" err="1">
                <a:latin typeface="Century Gothic" panose="020B0502020202020204" pitchFamily="34" charset="0"/>
                <a:ea typeface="MS Mincho" pitchFamily="49" charset="-128"/>
              </a:rPr>
              <a:t>Assisted</a:t>
            </a:r>
            <a:r>
              <a:rPr lang="it-IT" sz="1100" b="0" i="1" dirty="0">
                <a:latin typeface="Century Gothic" panose="020B0502020202020204" pitchFamily="34" charset="0"/>
                <a:ea typeface="MS Mincho" pitchFamily="49" charset="-128"/>
              </a:rPr>
              <a:t> Telephone Interview</a:t>
            </a:r>
            <a:r>
              <a:rPr lang="it-IT" sz="1100" b="0" dirty="0">
                <a:latin typeface="Century Gothic" panose="020B0502020202020204" pitchFamily="34" charset="0"/>
                <a:ea typeface="MS Mincho" pitchFamily="49" charset="-128"/>
              </a:rPr>
              <a:t>).</a:t>
            </a:r>
          </a:p>
          <a:p>
            <a:pPr algn="just">
              <a:spcBef>
                <a:spcPts val="100"/>
              </a:spcBef>
            </a:pPr>
            <a:endParaRPr lang="it-IT" sz="600" b="0" dirty="0">
              <a:solidFill>
                <a:srgbClr val="1F497D"/>
              </a:solidFill>
              <a:latin typeface="Century Gothic" panose="020B0502020202020204" pitchFamily="34" charset="0"/>
              <a:ea typeface="MS Mincho" pitchFamily="49" charset="-128"/>
            </a:endParaRPr>
          </a:p>
          <a:p>
            <a:pPr algn="just">
              <a:spcBef>
                <a:spcPts val="100"/>
              </a:spcBef>
            </a:pPr>
            <a:r>
              <a:rPr lang="it-IT" sz="1100" dirty="0">
                <a:solidFill>
                  <a:srgbClr val="203864"/>
                </a:solidFill>
                <a:latin typeface="Century Gothic" panose="020B0502020202020204" pitchFamily="34" charset="0"/>
                <a:ea typeface="MS Mincho" pitchFamily="49" charset="-128"/>
              </a:rPr>
              <a:t>TECNICA DI RILEVAZIONE </a:t>
            </a:r>
          </a:p>
          <a:p>
            <a:pPr algn="just">
              <a:spcBef>
                <a:spcPts val="100"/>
              </a:spcBef>
            </a:pPr>
            <a:r>
              <a:rPr lang="it-IT" sz="1100" b="0" dirty="0">
                <a:latin typeface="Century Gothic" panose="020B0502020202020204" pitchFamily="34" charset="0"/>
                <a:ea typeface="MS Mincho" pitchFamily="49" charset="-128"/>
              </a:rPr>
              <a:t>Questionario strutturato. </a:t>
            </a:r>
          </a:p>
          <a:p>
            <a:pPr algn="just">
              <a:spcBef>
                <a:spcPts val="100"/>
              </a:spcBef>
            </a:pPr>
            <a:endParaRPr lang="it-IT" sz="600" b="0" dirty="0">
              <a:solidFill>
                <a:srgbClr val="203864"/>
              </a:solidFill>
              <a:latin typeface="Century Gothic" panose="020B0502020202020204" pitchFamily="34" charset="0"/>
              <a:ea typeface="MS Mincho" pitchFamily="49" charset="-128"/>
            </a:endParaRPr>
          </a:p>
          <a:p>
            <a:pPr algn="just">
              <a:spcBef>
                <a:spcPts val="100"/>
              </a:spcBef>
            </a:pPr>
            <a:r>
              <a:rPr lang="it-IT" sz="1100" dirty="0">
                <a:solidFill>
                  <a:srgbClr val="203864"/>
                </a:solidFill>
                <a:latin typeface="Century Gothic" panose="020B0502020202020204" pitchFamily="34" charset="0"/>
                <a:ea typeface="MS Mincho" pitchFamily="49" charset="-128"/>
              </a:rPr>
              <a:t>PERIODO DI EFFETTUAZIONE DELLE INTERVISTE </a:t>
            </a:r>
          </a:p>
          <a:p>
            <a:pPr algn="just">
              <a:spcBef>
                <a:spcPts val="100"/>
              </a:spcBef>
            </a:pPr>
            <a:r>
              <a:rPr lang="it-IT" altLang="it-IT" sz="1100" b="0" dirty="0">
                <a:latin typeface="Century Gothic" panose="020B0502020202020204" pitchFamily="34" charset="0"/>
                <a:ea typeface="MS Mincho" panose="02020609040205080304" pitchFamily="49" charset="-128"/>
              </a:rPr>
              <a:t>Dal 1 al 23 luglio 2021.</a:t>
            </a:r>
            <a:endParaRPr lang="it-IT" sz="1100" b="0" dirty="0">
              <a:latin typeface="Century Gothic" panose="020B0502020202020204" pitchFamily="34" charset="0"/>
              <a:ea typeface="MS Mincho" pitchFamily="49" charset="-128"/>
            </a:endParaRPr>
          </a:p>
          <a:p>
            <a:pPr algn="just">
              <a:spcBef>
                <a:spcPts val="100"/>
              </a:spcBef>
            </a:pPr>
            <a:endParaRPr lang="it-IT" sz="600" b="0" dirty="0">
              <a:solidFill>
                <a:srgbClr val="203864"/>
              </a:solidFill>
              <a:latin typeface="Century Gothic" panose="020B0502020202020204" pitchFamily="34" charset="0"/>
              <a:ea typeface="MS Mincho" pitchFamily="49" charset="-128"/>
            </a:endParaRPr>
          </a:p>
          <a:p>
            <a:pPr algn="just">
              <a:spcBef>
                <a:spcPts val="100"/>
              </a:spcBef>
            </a:pPr>
            <a:r>
              <a:rPr lang="it-IT" sz="1100" dirty="0">
                <a:solidFill>
                  <a:srgbClr val="203864"/>
                </a:solidFill>
                <a:latin typeface="Century Gothic" panose="020B0502020202020204" pitchFamily="34" charset="0"/>
                <a:ea typeface="MS Mincho" pitchFamily="49" charset="-128"/>
              </a:rPr>
              <a:t>CODICE DEONTOLOGICO  </a:t>
            </a:r>
          </a:p>
          <a:p>
            <a:pPr algn="just">
              <a:spcBef>
                <a:spcPts val="100"/>
              </a:spcBef>
            </a:pPr>
            <a:r>
              <a:rPr lang="it-IT" sz="1100" b="0" dirty="0">
                <a:latin typeface="Century Gothic" panose="020B0502020202020204" pitchFamily="34" charset="0"/>
                <a:ea typeface="MS Mincho" pitchFamily="49" charset="-128"/>
              </a:rPr>
              <a:t>La rilevazione è stata realizzata nel rispetto del Codice deontologico dei ricercatori europei </a:t>
            </a:r>
            <a:r>
              <a:rPr lang="it-IT" sz="1100" b="0" dirty="0" err="1">
                <a:latin typeface="Century Gothic" panose="020B0502020202020204" pitchFamily="34" charset="0"/>
                <a:ea typeface="MS Mincho" pitchFamily="49" charset="-128"/>
              </a:rPr>
              <a:t>Esomar</a:t>
            </a:r>
            <a:r>
              <a:rPr lang="it-IT" sz="1100" b="0" dirty="0">
                <a:latin typeface="Century Gothic" panose="020B0502020202020204" pitchFamily="34" charset="0"/>
                <a:ea typeface="MS Mincho" pitchFamily="49" charset="-128"/>
              </a:rPr>
              <a:t>, del Codice deontologico </a:t>
            </a:r>
            <a:r>
              <a:rPr lang="it-IT" sz="1100" b="0" dirty="0" err="1">
                <a:latin typeface="Century Gothic" panose="020B0502020202020204" pitchFamily="34" charset="0"/>
                <a:ea typeface="MS Mincho" pitchFamily="49" charset="-128"/>
              </a:rPr>
              <a:t>Assirm</a:t>
            </a:r>
            <a:r>
              <a:rPr lang="it-IT" sz="1100" b="0" dirty="0">
                <a:latin typeface="Century Gothic" panose="020B0502020202020204" pitchFamily="34" charset="0"/>
                <a:ea typeface="MS Mincho" pitchFamily="49" charset="-128"/>
              </a:rPr>
              <a:t> (Associazione istituti di ricerca e sondaggi di opinione Imprese italiani), e della «Legge sulla Privacy» (articolo 13 del d.lgs. 196 del 2003 e Regolamento UE n. 679/2016 art. 13-14).</a:t>
            </a:r>
          </a:p>
          <a:p>
            <a:pPr algn="just">
              <a:spcBef>
                <a:spcPts val="100"/>
              </a:spcBef>
            </a:pPr>
            <a:endParaRPr lang="it-IT" sz="600" b="0" dirty="0">
              <a:solidFill>
                <a:srgbClr val="1F497D"/>
              </a:solidFill>
              <a:latin typeface="Century Gothic" panose="020B0502020202020204" pitchFamily="34" charset="0"/>
              <a:ea typeface="MS Mincho" pitchFamily="49" charset="-128"/>
            </a:endParaRPr>
          </a:p>
          <a:p>
            <a:pPr algn="just">
              <a:spcBef>
                <a:spcPts val="100"/>
              </a:spcBef>
            </a:pPr>
            <a:r>
              <a:rPr lang="it-IT" sz="1100" dirty="0">
                <a:solidFill>
                  <a:srgbClr val="203864"/>
                </a:solidFill>
                <a:latin typeface="Century Gothic" panose="020B0502020202020204" pitchFamily="34" charset="0"/>
                <a:ea typeface="MS Mincho" pitchFamily="49" charset="-128"/>
              </a:rPr>
              <a:t>DIRETTORE DELLA RICERCA E STAFF</a:t>
            </a:r>
          </a:p>
          <a:p>
            <a:pPr algn="just">
              <a:spcBef>
                <a:spcPts val="100"/>
              </a:spcBef>
            </a:pPr>
            <a:r>
              <a:rPr lang="it-IT" sz="1100" b="0" dirty="0">
                <a:latin typeface="Century Gothic" panose="020B0502020202020204" pitchFamily="34" charset="0"/>
                <a:ea typeface="MS Mincho" pitchFamily="49" charset="-128"/>
              </a:rPr>
              <a:t>Dott. Pierluigi Ascani</a:t>
            </a:r>
          </a:p>
          <a:p>
            <a:pPr algn="just">
              <a:spcBef>
                <a:spcPts val="100"/>
              </a:spcBef>
            </a:pPr>
            <a:r>
              <a:rPr lang="it-IT" sz="1100" b="0" dirty="0">
                <a:latin typeface="Century Gothic" panose="020B0502020202020204" pitchFamily="34" charset="0"/>
                <a:ea typeface="MS Mincho" pitchFamily="49" charset="-128"/>
              </a:rPr>
              <a:t>Dott. Daniele Serio</a:t>
            </a:r>
          </a:p>
          <a:p>
            <a:pPr algn="just">
              <a:spcBef>
                <a:spcPts val="100"/>
              </a:spcBef>
            </a:pPr>
            <a:r>
              <a:rPr lang="it-IT" sz="1100" b="0" dirty="0">
                <a:latin typeface="Century Gothic" panose="020B0502020202020204" pitchFamily="34" charset="0"/>
                <a:ea typeface="MS Mincho" pitchFamily="49" charset="-128"/>
              </a:rPr>
              <a:t>Dott. Alberto Frisiani</a:t>
            </a:r>
          </a:p>
          <a:p>
            <a:pPr algn="just">
              <a:spcBef>
                <a:spcPts val="100"/>
              </a:spcBef>
            </a:pPr>
            <a:r>
              <a:rPr lang="it-IT" sz="1100" b="0" dirty="0">
                <a:latin typeface="Century Gothic" panose="020B0502020202020204" pitchFamily="34" charset="0"/>
                <a:ea typeface="MS Mincho" pitchFamily="49" charset="-128"/>
              </a:rPr>
              <a:t>Dott.ssa Iole Sanzò</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31506128-9B0F-4FA5-A136-2EF13DEE2832}"/>
              </a:ext>
            </a:extLst>
          </p:cNvPr>
          <p:cNvSpPr>
            <a:spLocks noChangeArrowheads="1"/>
          </p:cNvSpPr>
          <p:nvPr/>
        </p:nvSpPr>
        <p:spPr bwMode="auto">
          <a:xfrm>
            <a:off x="421085" y="6133885"/>
            <a:ext cx="331202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1000" i="1">
                <a:latin typeface="Century Gothic" panose="020B0502020202020204" pitchFamily="34" charset="0"/>
              </a:rPr>
              <a:t>Fonte: </a:t>
            </a:r>
            <a:r>
              <a:rPr lang="it-IT" altLang="it-IT" sz="1000" b="0" i="1" err="1">
                <a:latin typeface="Century Gothic" panose="020B0502020202020204" pitchFamily="34" charset="0"/>
              </a:rPr>
              <a:t>I.Stat</a:t>
            </a:r>
            <a:r>
              <a:rPr lang="it-IT" altLang="it-IT" sz="1000" b="0" i="1">
                <a:latin typeface="Century Gothic" panose="020B0502020202020204" pitchFamily="34" charset="0"/>
              </a:rPr>
              <a:t> 2021</a:t>
            </a:r>
          </a:p>
        </p:txBody>
      </p:sp>
      <p:sp>
        <p:nvSpPr>
          <p:cNvPr id="9" name="Titolo 1">
            <a:extLst>
              <a:ext uri="{FF2B5EF4-FFF2-40B4-BE49-F238E27FC236}">
                <a16:creationId xmlns:a16="http://schemas.microsoft.com/office/drawing/2014/main" id="{093B7418-6415-4AE1-953F-1A9647DAA5FE}"/>
              </a:ext>
            </a:extLst>
          </p:cNvPr>
          <p:cNvSpPr txBox="1">
            <a:spLocks/>
          </p:cNvSpPr>
          <p:nvPr/>
        </p:nvSpPr>
        <p:spPr>
          <a:xfrm>
            <a:off x="335360" y="248643"/>
            <a:ext cx="11593288"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Metodo </a:t>
            </a:r>
            <a:r>
              <a:rPr lang="it-IT" sz="2200">
                <a:solidFill>
                  <a:srgbClr val="203864"/>
                </a:solidFill>
                <a:latin typeface="Century Gothic" panose="020B0502020202020204" pitchFamily="34" charset="0"/>
                <a:ea typeface="+mj-ea"/>
                <a:cs typeface="Arial"/>
              </a:rPr>
              <a:t>| </a:t>
            </a:r>
            <a:r>
              <a:rPr lang="it-IT" sz="2200">
                <a:latin typeface="Century Gothic" panose="020B0502020202020204" pitchFamily="34" charset="0"/>
                <a:cs typeface="Arial"/>
              </a:rPr>
              <a:t>Universo rappresentato e struttura del campione</a:t>
            </a:r>
            <a:endParaRPr lang="it-IT" sz="2200">
              <a:solidFill>
                <a:srgbClr val="C00000"/>
              </a:solidFill>
              <a:latin typeface="Century Gothic" panose="020B0502020202020204" pitchFamily="34" charset="0"/>
              <a:ea typeface="+mj-ea"/>
              <a:cs typeface="Arial"/>
            </a:endParaRPr>
          </a:p>
        </p:txBody>
      </p:sp>
      <p:sp>
        <p:nvSpPr>
          <p:cNvPr id="16" name="Rettangolo 15">
            <a:extLst>
              <a:ext uri="{FF2B5EF4-FFF2-40B4-BE49-F238E27FC236}">
                <a16:creationId xmlns:a16="http://schemas.microsoft.com/office/drawing/2014/main" id="{524290D1-D970-4218-9286-93A9752F6CE8}"/>
              </a:ext>
            </a:extLst>
          </p:cNvPr>
          <p:cNvSpPr/>
          <p:nvPr/>
        </p:nvSpPr>
        <p:spPr bwMode="auto">
          <a:xfrm>
            <a:off x="747196" y="1218184"/>
            <a:ext cx="5191101" cy="4915701"/>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7" name="Rettangolo 16">
            <a:extLst>
              <a:ext uri="{FF2B5EF4-FFF2-40B4-BE49-F238E27FC236}">
                <a16:creationId xmlns:a16="http://schemas.microsoft.com/office/drawing/2014/main" id="{88B21315-616C-475E-9ADB-079799C13008}"/>
              </a:ext>
            </a:extLst>
          </p:cNvPr>
          <p:cNvSpPr/>
          <p:nvPr/>
        </p:nvSpPr>
        <p:spPr bwMode="auto">
          <a:xfrm>
            <a:off x="6449516" y="1218184"/>
            <a:ext cx="5191101" cy="4915701"/>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8" name="Rectangle 5">
            <a:extLst>
              <a:ext uri="{FF2B5EF4-FFF2-40B4-BE49-F238E27FC236}">
                <a16:creationId xmlns:a16="http://schemas.microsoft.com/office/drawing/2014/main" id="{70D5C8DF-A3B3-42C4-BBEA-46351A5970B8}"/>
              </a:ext>
            </a:extLst>
          </p:cNvPr>
          <p:cNvSpPr>
            <a:spLocks noChangeArrowheads="1"/>
          </p:cNvSpPr>
          <p:nvPr/>
        </p:nvSpPr>
        <p:spPr bwMode="auto">
          <a:xfrm>
            <a:off x="551384" y="930152"/>
            <a:ext cx="3672408" cy="523220"/>
          </a:xfrm>
          <a:prstGeom prst="rect">
            <a:avLst/>
          </a:prstGeom>
          <a:solidFill>
            <a:schemeClr val="bg1"/>
          </a:solidFill>
          <a:ln>
            <a:solidFill>
              <a:schemeClr val="bg1">
                <a:lumMod val="5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1400" i="1" u="sng">
                <a:solidFill>
                  <a:srgbClr val="203864"/>
                </a:solidFill>
                <a:latin typeface="Century Gothic" panose="020B0502020202020204" pitchFamily="34" charset="0"/>
              </a:rPr>
              <a:t>UNIVERSO</a:t>
            </a:r>
            <a:r>
              <a:rPr lang="it-IT" altLang="it-IT" sz="1400" i="1">
                <a:solidFill>
                  <a:srgbClr val="203864"/>
                </a:solidFill>
                <a:latin typeface="Century Gothic" panose="020B0502020202020204" pitchFamily="34" charset="0"/>
              </a:rPr>
              <a:t> DELLE IMPRESE ITALIANE DEL COMMERCIO, TURISMO E SERVIZI </a:t>
            </a:r>
          </a:p>
        </p:txBody>
      </p:sp>
      <p:sp>
        <p:nvSpPr>
          <p:cNvPr id="19" name="Rectangle 5">
            <a:extLst>
              <a:ext uri="{FF2B5EF4-FFF2-40B4-BE49-F238E27FC236}">
                <a16:creationId xmlns:a16="http://schemas.microsoft.com/office/drawing/2014/main" id="{59A7F541-5A5D-4E30-9CA4-37C2C32EE117}"/>
              </a:ext>
            </a:extLst>
          </p:cNvPr>
          <p:cNvSpPr>
            <a:spLocks noChangeArrowheads="1"/>
          </p:cNvSpPr>
          <p:nvPr/>
        </p:nvSpPr>
        <p:spPr bwMode="auto">
          <a:xfrm>
            <a:off x="6253703" y="930152"/>
            <a:ext cx="4443616" cy="523220"/>
          </a:xfrm>
          <a:prstGeom prst="rect">
            <a:avLst/>
          </a:prstGeom>
          <a:solidFill>
            <a:schemeClr val="bg1"/>
          </a:solidFill>
          <a:ln>
            <a:solidFill>
              <a:schemeClr val="bg1">
                <a:lumMod val="5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1400" i="1" u="sng">
                <a:solidFill>
                  <a:srgbClr val="203864"/>
                </a:solidFill>
                <a:latin typeface="Century Gothic" panose="020B0502020202020204" pitchFamily="34" charset="0"/>
              </a:rPr>
              <a:t>CAMPIONE REALIZZATO</a:t>
            </a:r>
            <a:r>
              <a:rPr lang="it-IT" altLang="it-IT" sz="1400" i="1">
                <a:solidFill>
                  <a:srgbClr val="203864"/>
                </a:solidFill>
                <a:latin typeface="Century Gothic" panose="020B0502020202020204" pitchFamily="34" charset="0"/>
              </a:rPr>
              <a:t> DELLE IMPRESE ITALIANE DEL COMMERCIO, TURISMO E SERVIZI </a:t>
            </a:r>
          </a:p>
        </p:txBody>
      </p:sp>
      <p:pic>
        <p:nvPicPr>
          <p:cNvPr id="2" name="Immagine 1">
            <a:extLst>
              <a:ext uri="{FF2B5EF4-FFF2-40B4-BE49-F238E27FC236}">
                <a16:creationId xmlns:a16="http://schemas.microsoft.com/office/drawing/2014/main" id="{A21B01EC-072F-4873-803F-D0F60A00796F}"/>
              </a:ext>
            </a:extLst>
          </p:cNvPr>
          <p:cNvPicPr>
            <a:picLocks noChangeAspect="1"/>
          </p:cNvPicPr>
          <p:nvPr/>
        </p:nvPicPr>
        <p:blipFill>
          <a:blip r:embed="rId2"/>
          <a:stretch>
            <a:fillRect/>
          </a:stretch>
        </p:blipFill>
        <p:spPr>
          <a:xfrm>
            <a:off x="867420" y="1793875"/>
            <a:ext cx="4953000" cy="4013200"/>
          </a:xfrm>
          <a:prstGeom prst="rect">
            <a:avLst/>
          </a:prstGeom>
        </p:spPr>
      </p:pic>
      <p:pic>
        <p:nvPicPr>
          <p:cNvPr id="3" name="Immagine 2">
            <a:extLst>
              <a:ext uri="{FF2B5EF4-FFF2-40B4-BE49-F238E27FC236}">
                <a16:creationId xmlns:a16="http://schemas.microsoft.com/office/drawing/2014/main" id="{DDE2EFDD-FE93-4529-A283-9336D393DD53}"/>
              </a:ext>
            </a:extLst>
          </p:cNvPr>
          <p:cNvPicPr>
            <a:picLocks noChangeAspect="1"/>
          </p:cNvPicPr>
          <p:nvPr/>
        </p:nvPicPr>
        <p:blipFill>
          <a:blip r:embed="rId3"/>
          <a:stretch>
            <a:fillRect/>
          </a:stretch>
        </p:blipFill>
        <p:spPr>
          <a:xfrm>
            <a:off x="6572250" y="1793875"/>
            <a:ext cx="4953000" cy="40132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3">
            <a:extLst>
              <a:ext uri="{FF2B5EF4-FFF2-40B4-BE49-F238E27FC236}">
                <a16:creationId xmlns:a16="http://schemas.microsoft.com/office/drawing/2014/main" id="{AD816FF8-C554-41F5-84DA-D065A2CB35FE}"/>
              </a:ext>
            </a:extLst>
          </p:cNvPr>
          <p:cNvSpPr txBox="1">
            <a:spLocks noChangeArrowheads="1"/>
          </p:cNvSpPr>
          <p:nvPr/>
        </p:nvSpPr>
        <p:spPr bwMode="auto">
          <a:xfrm>
            <a:off x="6234791" y="4297819"/>
            <a:ext cx="2533194" cy="12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l">
              <a:spcBef>
                <a:spcPct val="0"/>
              </a:spcBef>
              <a:buFontTx/>
              <a:buNone/>
            </a:pPr>
            <a:r>
              <a:rPr lang="it-IT" altLang="it-IT" sz="800">
                <a:solidFill>
                  <a:srgbClr val="404040"/>
                </a:solidFill>
                <a:latin typeface="Century Gothic" panose="020B0502020202020204" pitchFamily="34" charset="0"/>
              </a:rPr>
              <a:t>Format </a:t>
            </a:r>
            <a:r>
              <a:rPr lang="it-IT" altLang="it-IT" sz="800" err="1">
                <a:solidFill>
                  <a:srgbClr val="404040"/>
                </a:solidFill>
                <a:latin typeface="Century Gothic" panose="020B0502020202020204" pitchFamily="34" charset="0"/>
              </a:rPr>
              <a:t>Research</a:t>
            </a:r>
            <a:r>
              <a:rPr lang="it-IT" altLang="it-IT" sz="800">
                <a:solidFill>
                  <a:srgbClr val="404040"/>
                </a:solidFill>
                <a:latin typeface="Century Gothic" panose="020B0502020202020204" pitchFamily="34" charset="0"/>
              </a:rPr>
              <a:t> s.r.l. </a:t>
            </a:r>
          </a:p>
          <a:p>
            <a:pPr algn="l">
              <a:spcBef>
                <a:spcPct val="0"/>
              </a:spcBef>
              <a:buFontTx/>
              <a:buNone/>
            </a:pPr>
            <a:r>
              <a:rPr lang="it-IT" altLang="it-IT" sz="800">
                <a:solidFill>
                  <a:srgbClr val="404040"/>
                </a:solidFill>
                <a:latin typeface="Century Gothic" panose="020B0502020202020204" pitchFamily="34" charset="0"/>
              </a:rPr>
              <a:t>Via Ugo Balzani 77, 00162 Roma, Italia</a:t>
            </a:r>
          </a:p>
          <a:p>
            <a:pPr algn="l">
              <a:spcBef>
                <a:spcPct val="0"/>
              </a:spcBef>
              <a:buFontTx/>
              <a:buNone/>
            </a:pPr>
            <a:r>
              <a:rPr lang="it-IT" altLang="it-IT" sz="800" b="0" err="1">
                <a:solidFill>
                  <a:srgbClr val="404040"/>
                </a:solidFill>
                <a:latin typeface="Century Gothic" panose="020B0502020202020204" pitchFamily="34" charset="0"/>
              </a:rPr>
              <a:t>tel</a:t>
            </a:r>
            <a:r>
              <a:rPr lang="it-IT" altLang="it-IT" sz="800" b="0">
                <a:solidFill>
                  <a:srgbClr val="404040"/>
                </a:solidFill>
                <a:latin typeface="Century Gothic" panose="020B0502020202020204" pitchFamily="34" charset="0"/>
              </a:rPr>
              <a:t> +39.06.86.32.86.81, fax +39.06.86.38.49.96</a:t>
            </a:r>
          </a:p>
          <a:p>
            <a:pPr algn="l">
              <a:spcBef>
                <a:spcPct val="0"/>
              </a:spcBef>
              <a:buFontTx/>
              <a:buNone/>
            </a:pPr>
            <a:r>
              <a:rPr lang="it-IT" altLang="it-IT" sz="800" b="0" u="sng">
                <a:solidFill>
                  <a:srgbClr val="404040"/>
                </a:solidFill>
                <a:latin typeface="Century Gothic" panose="020B0502020202020204" pitchFamily="34" charset="0"/>
                <a:hlinkClick r:id="rId2"/>
              </a:rPr>
              <a:t>info@formatresearch.com</a:t>
            </a:r>
            <a:endParaRPr lang="it-IT" altLang="it-IT" sz="800" b="0">
              <a:solidFill>
                <a:srgbClr val="404040"/>
              </a:solidFill>
              <a:latin typeface="Century Gothic" panose="020B0502020202020204" pitchFamily="34" charset="0"/>
            </a:endParaRPr>
          </a:p>
          <a:p>
            <a:pPr algn="l">
              <a:spcBef>
                <a:spcPct val="0"/>
              </a:spcBef>
              <a:buFontTx/>
              <a:buNone/>
            </a:pPr>
            <a:r>
              <a:rPr lang="it-IT" altLang="it-IT" sz="800" b="0" err="1">
                <a:solidFill>
                  <a:srgbClr val="404040"/>
                </a:solidFill>
                <a:latin typeface="Century Gothic" panose="020B0502020202020204" pitchFamily="34" charset="0"/>
              </a:rPr>
              <a:t>cf</a:t>
            </a:r>
            <a:r>
              <a:rPr lang="it-IT" altLang="it-IT" sz="800" b="0">
                <a:solidFill>
                  <a:srgbClr val="404040"/>
                </a:solidFill>
                <a:latin typeface="Century Gothic" panose="020B0502020202020204" pitchFamily="34" charset="0"/>
              </a:rPr>
              <a:t>, p. iva e reg. </a:t>
            </a:r>
            <a:r>
              <a:rPr lang="it-IT" altLang="it-IT" sz="800" b="0" err="1">
                <a:solidFill>
                  <a:srgbClr val="404040"/>
                </a:solidFill>
                <a:latin typeface="Century Gothic" panose="020B0502020202020204" pitchFamily="34" charset="0"/>
              </a:rPr>
              <a:t>imp</a:t>
            </a:r>
            <a:r>
              <a:rPr lang="it-IT" altLang="it-IT" sz="800" b="0">
                <a:solidFill>
                  <a:srgbClr val="404040"/>
                </a:solidFill>
                <a:latin typeface="Century Gothic" panose="020B0502020202020204" pitchFamily="34" charset="0"/>
              </a:rPr>
              <a:t>. </a:t>
            </a:r>
            <a:r>
              <a:rPr lang="it-IT" altLang="it-IT" sz="800" b="0" err="1">
                <a:solidFill>
                  <a:srgbClr val="404040"/>
                </a:solidFill>
                <a:latin typeface="Century Gothic" panose="020B0502020202020204" pitchFamily="34" charset="0"/>
              </a:rPr>
              <a:t>roma</a:t>
            </a:r>
            <a:r>
              <a:rPr lang="it-IT" altLang="it-IT" sz="800" b="0">
                <a:solidFill>
                  <a:srgbClr val="404040"/>
                </a:solidFill>
                <a:latin typeface="Century Gothic" panose="020B0502020202020204" pitchFamily="34" charset="0"/>
              </a:rPr>
              <a:t> 04268451004</a:t>
            </a:r>
          </a:p>
          <a:p>
            <a:pPr algn="l">
              <a:spcBef>
                <a:spcPct val="0"/>
              </a:spcBef>
              <a:buFontTx/>
              <a:buNone/>
            </a:pPr>
            <a:r>
              <a:rPr lang="it-IT" altLang="it-IT" sz="800" b="0">
                <a:solidFill>
                  <a:srgbClr val="404040"/>
                </a:solidFill>
                <a:latin typeface="Century Gothic" panose="020B0502020202020204" pitchFamily="34" charset="0"/>
              </a:rPr>
              <a:t>rea </a:t>
            </a:r>
            <a:r>
              <a:rPr lang="it-IT" altLang="it-IT" sz="800" b="0" err="1">
                <a:solidFill>
                  <a:srgbClr val="404040"/>
                </a:solidFill>
                <a:latin typeface="Century Gothic" panose="020B0502020202020204" pitchFamily="34" charset="0"/>
              </a:rPr>
              <a:t>roma</a:t>
            </a:r>
            <a:r>
              <a:rPr lang="it-IT" altLang="it-IT" sz="800" b="0">
                <a:solidFill>
                  <a:srgbClr val="404040"/>
                </a:solidFill>
                <a:latin typeface="Century Gothic" panose="020B0502020202020204" pitchFamily="34" charset="0"/>
              </a:rPr>
              <a:t> 747042, cap. </a:t>
            </a:r>
            <a:r>
              <a:rPr lang="it-IT" altLang="it-IT" sz="800" b="0" err="1">
                <a:solidFill>
                  <a:srgbClr val="404040"/>
                </a:solidFill>
                <a:latin typeface="Century Gothic" panose="020B0502020202020204" pitchFamily="34" charset="0"/>
              </a:rPr>
              <a:t>soc</a:t>
            </a:r>
            <a:r>
              <a:rPr lang="it-IT" altLang="it-IT" sz="800" b="0">
                <a:solidFill>
                  <a:srgbClr val="404040"/>
                </a:solidFill>
                <a:latin typeface="Century Gothic" panose="020B0502020202020204" pitchFamily="34" charset="0"/>
              </a:rPr>
              <a:t>. € 25.850,00 </a:t>
            </a:r>
            <a:r>
              <a:rPr lang="it-IT" altLang="it-IT" sz="800" b="0" err="1">
                <a:solidFill>
                  <a:srgbClr val="404040"/>
                </a:solidFill>
                <a:latin typeface="Century Gothic" panose="020B0502020202020204" pitchFamily="34" charset="0"/>
              </a:rPr>
              <a:t>i.v</a:t>
            </a:r>
            <a:r>
              <a:rPr lang="it-IT" altLang="it-IT" sz="800" b="0">
                <a:solidFill>
                  <a:srgbClr val="404040"/>
                </a:solidFill>
                <a:latin typeface="Century Gothic" panose="020B0502020202020204" pitchFamily="34" charset="0"/>
              </a:rPr>
              <a:t>.</a:t>
            </a:r>
          </a:p>
          <a:p>
            <a:pPr algn="l">
              <a:spcBef>
                <a:spcPct val="0"/>
              </a:spcBef>
              <a:buFontTx/>
              <a:buNone/>
            </a:pPr>
            <a:endParaRPr lang="it-IT" altLang="it-IT" sz="800" b="0">
              <a:solidFill>
                <a:srgbClr val="404040"/>
              </a:solidFill>
              <a:latin typeface="Century Gothic" panose="020B0502020202020204" pitchFamily="34" charset="0"/>
            </a:endParaRPr>
          </a:p>
          <a:p>
            <a:pPr algn="l">
              <a:spcBef>
                <a:spcPct val="0"/>
              </a:spcBef>
              <a:buFontTx/>
              <a:buNone/>
            </a:pPr>
            <a:r>
              <a:rPr lang="it-IT" altLang="it-IT" sz="800" b="0">
                <a:solidFill>
                  <a:srgbClr val="404040"/>
                </a:solidFill>
                <a:latin typeface="Century Gothic" panose="020B0502020202020204" pitchFamily="34" charset="0"/>
              </a:rPr>
              <a:t>www.formatresearch.com</a:t>
            </a:r>
          </a:p>
          <a:p>
            <a:pPr algn="l" eaLnBrk="1" hangingPunct="1">
              <a:lnSpc>
                <a:spcPct val="70000"/>
              </a:lnSpc>
              <a:spcBef>
                <a:spcPct val="50000"/>
              </a:spcBef>
              <a:buFontTx/>
              <a:buNone/>
            </a:pPr>
            <a:r>
              <a:rPr lang="it-IT" altLang="it-IT" sz="800" b="0">
                <a:solidFill>
                  <a:srgbClr val="404040"/>
                </a:solidFill>
                <a:latin typeface="Century Gothic" panose="020B0502020202020204" pitchFamily="34" charset="0"/>
              </a:rPr>
              <a:t>Membro: </a:t>
            </a:r>
            <a:r>
              <a:rPr lang="it-IT" altLang="it-IT" sz="800" b="0" err="1">
                <a:solidFill>
                  <a:srgbClr val="404040"/>
                </a:solidFill>
                <a:latin typeface="Century Gothic" panose="020B0502020202020204" pitchFamily="34" charset="0"/>
              </a:rPr>
              <a:t>Assirm</a:t>
            </a:r>
            <a:r>
              <a:rPr lang="it-IT" altLang="it-IT" sz="800" b="0">
                <a:solidFill>
                  <a:srgbClr val="404040"/>
                </a:solidFill>
                <a:latin typeface="Century Gothic" panose="020B0502020202020204" pitchFamily="34" charset="0"/>
              </a:rPr>
              <a:t>, Confcommercio, </a:t>
            </a:r>
            <a:r>
              <a:rPr lang="it-IT" altLang="it-IT" sz="800" b="0" err="1">
                <a:solidFill>
                  <a:srgbClr val="404040"/>
                </a:solidFill>
                <a:latin typeface="Century Gothic" panose="020B0502020202020204" pitchFamily="34" charset="0"/>
              </a:rPr>
              <a:t>Esomar</a:t>
            </a:r>
            <a:r>
              <a:rPr lang="it-IT" altLang="it-IT" sz="800" b="0">
                <a:solidFill>
                  <a:srgbClr val="404040"/>
                </a:solidFill>
                <a:latin typeface="Century Gothic" panose="020B0502020202020204" pitchFamily="34" charset="0"/>
              </a:rPr>
              <a:t>, SIS</a:t>
            </a:r>
          </a:p>
        </p:txBody>
      </p:sp>
      <p:sp>
        <p:nvSpPr>
          <p:cNvPr id="10" name="Text Box 3">
            <a:extLst>
              <a:ext uri="{FF2B5EF4-FFF2-40B4-BE49-F238E27FC236}">
                <a16:creationId xmlns:a16="http://schemas.microsoft.com/office/drawing/2014/main" id="{84B6288F-7FD3-4DE6-8C58-6E1062A04565}"/>
              </a:ext>
            </a:extLst>
          </p:cNvPr>
          <p:cNvSpPr txBox="1">
            <a:spLocks noChangeArrowheads="1"/>
          </p:cNvSpPr>
          <p:nvPr/>
        </p:nvSpPr>
        <p:spPr bwMode="auto">
          <a:xfrm>
            <a:off x="263452" y="4306697"/>
            <a:ext cx="2841925" cy="147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spAutoFit/>
          </a:bodyPr>
          <a:lstStyle>
            <a:defPPr>
              <a:defRPr lang="it-IT"/>
            </a:defPPr>
            <a:lvl1pPr eaLnBrk="1" hangingPunct="1">
              <a:spcBef>
                <a:spcPct val="50000"/>
              </a:spcBef>
              <a:buFontTx/>
              <a:buNone/>
              <a:defRPr sz="1000" b="0">
                <a:solidFill>
                  <a:srgbClr val="003366"/>
                </a:solidFill>
                <a:latin typeface="Calibri" panose="020F0502020204030204" pitchFamily="34" charset="0"/>
                <a:ea typeface="ＭＳ Ｐゴシック" panose="020B0600070205080204" pitchFamily="34" charset="-128"/>
              </a:defRPr>
            </a:lvl1pPr>
            <a:lvl2pPr marL="742950" indent="-285750">
              <a:spcBef>
                <a:spcPct val="20000"/>
              </a:spcBef>
              <a:buChar char="–"/>
              <a:defRPr>
                <a:latin typeface="Arial" panose="020B0604020202020204" pitchFamily="34" charset="0"/>
                <a:ea typeface="ＭＳ Ｐゴシック" panose="020B0600070205080204" pitchFamily="34" charset="-128"/>
              </a:defRPr>
            </a:lvl2pPr>
            <a:lvl3pPr marL="1143000" indent="-228600">
              <a:spcBef>
                <a:spcPct val="20000"/>
              </a:spcBef>
              <a:buChar char="•"/>
              <a:defRPr>
                <a:latin typeface="Arial" panose="020B0604020202020204" pitchFamily="34" charset="0"/>
                <a:ea typeface="ＭＳ Ｐゴシック" panose="020B0600070205080204" pitchFamily="34" charset="-128"/>
              </a:defRPr>
            </a:lvl3pPr>
            <a:lvl4pPr marL="1600200" indent="-228600">
              <a:spcBef>
                <a:spcPct val="20000"/>
              </a:spcBef>
              <a:buChar char="–"/>
              <a:defRPr sz="1600">
                <a:latin typeface="Arial" panose="020B0604020202020204" pitchFamily="34" charset="0"/>
                <a:ea typeface="ＭＳ Ｐゴシック" panose="020B0600070205080204" pitchFamily="34" charset="-128"/>
              </a:defRPr>
            </a:lvl4pPr>
            <a:lvl5pPr marL="2057400" indent="-228600">
              <a:spcBef>
                <a:spcPct val="20000"/>
              </a:spcBef>
              <a:buChar char="»"/>
              <a:defRPr sz="1400">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9pPr>
          </a:lstStyle>
          <a:p>
            <a:pPr algn="l"/>
            <a:r>
              <a:rPr lang="it-IT" altLang="it-IT" sz="900" b="1">
                <a:solidFill>
                  <a:srgbClr val="003A79"/>
                </a:solidFill>
                <a:latin typeface="Century Gothic" panose="020B0502020202020204" pitchFamily="34" charset="0"/>
              </a:rPr>
              <a:t>Questo documento è la base per una presentazione orale, senza la quale ha limitata significatività e può dare luogo a fraintendimenti. </a:t>
            </a:r>
          </a:p>
          <a:p>
            <a:pPr algn="l"/>
            <a:r>
              <a:rPr lang="it-IT" altLang="it-IT" sz="900" b="1">
                <a:solidFill>
                  <a:srgbClr val="003A79"/>
                </a:solidFill>
                <a:latin typeface="Century Gothic" panose="020B0502020202020204" pitchFamily="34" charset="0"/>
              </a:rPr>
              <a:t>Sono proibite riproduzioni, anche parziali, del contenuto di questo documento, senza la previa autorizzazione scritta di Format Research.</a:t>
            </a:r>
          </a:p>
          <a:p>
            <a:pPr algn="l"/>
            <a:r>
              <a:rPr lang="it-IT" altLang="it-IT" sz="900" b="1">
                <a:solidFill>
                  <a:srgbClr val="003A79"/>
                </a:solidFill>
                <a:latin typeface="Century Gothic" panose="020B0502020202020204" pitchFamily="34" charset="0"/>
              </a:rPr>
              <a:t>2021 © Copyright Format Research Srl</a:t>
            </a:r>
          </a:p>
        </p:txBody>
      </p:sp>
      <p:sp>
        <p:nvSpPr>
          <p:cNvPr id="11" name="CasellaDiTesto 3">
            <a:extLst>
              <a:ext uri="{FF2B5EF4-FFF2-40B4-BE49-F238E27FC236}">
                <a16:creationId xmlns:a16="http://schemas.microsoft.com/office/drawing/2014/main" id="{BA54C297-A72B-4175-A342-FFC0C7EC444C}"/>
              </a:ext>
            </a:extLst>
          </p:cNvPr>
          <p:cNvSpPr txBox="1">
            <a:spLocks noChangeArrowheads="1"/>
          </p:cNvSpPr>
          <p:nvPr/>
        </p:nvSpPr>
        <p:spPr bwMode="auto">
          <a:xfrm>
            <a:off x="9304402" y="4297819"/>
            <a:ext cx="25331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it-IT" sz="800">
                <a:solidFill>
                  <a:srgbClr val="404040"/>
                </a:solidFill>
                <a:latin typeface="Century Gothic" panose="020B0502020202020204" pitchFamily="34" charset="0"/>
              </a:rPr>
              <a:t>Format Business Intelligence s.r.l.</a:t>
            </a:r>
            <a:r>
              <a:rPr lang="it-IT" altLang="it-IT" sz="800">
                <a:solidFill>
                  <a:srgbClr val="404040"/>
                </a:solidFill>
                <a:latin typeface="Century Gothic" panose="020B0502020202020204" pitchFamily="34" charset="0"/>
              </a:rPr>
              <a:t> </a:t>
            </a:r>
          </a:p>
          <a:p>
            <a:pPr>
              <a:spcBef>
                <a:spcPct val="0"/>
              </a:spcBef>
              <a:buNone/>
            </a:pPr>
            <a:r>
              <a:rPr lang="it-IT" sz="800">
                <a:solidFill>
                  <a:srgbClr val="404040"/>
                </a:solidFill>
                <a:latin typeface="Century Gothic" panose="020B0502020202020204" pitchFamily="34" charset="0"/>
              </a:rPr>
              <a:t>Via Sebastiano Caboto 22/a</a:t>
            </a:r>
            <a:r>
              <a:rPr lang="it-IT" altLang="it-IT" sz="800">
                <a:solidFill>
                  <a:srgbClr val="404040"/>
                </a:solidFill>
                <a:latin typeface="Century Gothic" panose="020B0502020202020204" pitchFamily="34" charset="0"/>
              </a:rPr>
              <a:t>, 33170 Pordenone, Italia</a:t>
            </a:r>
          </a:p>
          <a:p>
            <a:pPr>
              <a:spcBef>
                <a:spcPct val="0"/>
              </a:spcBef>
              <a:buNone/>
            </a:pPr>
            <a:r>
              <a:rPr lang="it-IT" sz="800" b="0">
                <a:latin typeface="Century Gothic" panose="020B0502020202020204" pitchFamily="34" charset="0"/>
                <a:hlinkClick r:id="rId3"/>
              </a:rPr>
              <a:t>format@pec.formatbusinessintelligence.com</a:t>
            </a:r>
            <a:endParaRPr lang="it-IT" sz="800" b="0">
              <a:latin typeface="Century Gothic" panose="020B0502020202020204" pitchFamily="34" charset="0"/>
            </a:endParaRPr>
          </a:p>
          <a:p>
            <a:pPr>
              <a:spcBef>
                <a:spcPct val="0"/>
              </a:spcBef>
              <a:buNone/>
            </a:pPr>
            <a:r>
              <a:rPr lang="it-IT" altLang="it-IT" sz="800" b="0" err="1">
                <a:solidFill>
                  <a:srgbClr val="404040"/>
                </a:solidFill>
                <a:latin typeface="Century Gothic" panose="020B0502020202020204" pitchFamily="34" charset="0"/>
              </a:rPr>
              <a:t>cf</a:t>
            </a:r>
            <a:r>
              <a:rPr lang="it-IT" altLang="it-IT" sz="800" b="0">
                <a:solidFill>
                  <a:srgbClr val="404040"/>
                </a:solidFill>
                <a:latin typeface="Century Gothic" panose="020B0502020202020204" pitchFamily="34" charset="0"/>
              </a:rPr>
              <a:t>, p. iva e reg. </a:t>
            </a:r>
            <a:r>
              <a:rPr lang="it-IT" altLang="it-IT" sz="800" b="0" err="1">
                <a:solidFill>
                  <a:srgbClr val="404040"/>
                </a:solidFill>
                <a:latin typeface="Century Gothic" panose="020B0502020202020204" pitchFamily="34" charset="0"/>
              </a:rPr>
              <a:t>imp</a:t>
            </a:r>
            <a:r>
              <a:rPr lang="it-IT" altLang="it-IT" sz="800" b="0">
                <a:solidFill>
                  <a:srgbClr val="404040"/>
                </a:solidFill>
                <a:latin typeface="Century Gothic" panose="020B0502020202020204" pitchFamily="34" charset="0"/>
              </a:rPr>
              <a:t>. </a:t>
            </a:r>
            <a:r>
              <a:rPr lang="it-IT" altLang="it-IT" sz="800" b="0" err="1">
                <a:solidFill>
                  <a:srgbClr val="404040"/>
                </a:solidFill>
                <a:latin typeface="Century Gothic" panose="020B0502020202020204" pitchFamily="34" charset="0"/>
              </a:rPr>
              <a:t>pordenone</a:t>
            </a:r>
            <a:r>
              <a:rPr lang="it-IT" altLang="it-IT" sz="800" b="0">
                <a:solidFill>
                  <a:srgbClr val="404040"/>
                </a:solidFill>
                <a:latin typeface="Century Gothic" panose="020B0502020202020204" pitchFamily="34" charset="0"/>
              </a:rPr>
              <a:t> </a:t>
            </a:r>
            <a:r>
              <a:rPr lang="it-IT" sz="800" b="0">
                <a:solidFill>
                  <a:srgbClr val="404040"/>
                </a:solidFill>
                <a:latin typeface="Century Gothic" panose="020B0502020202020204" pitchFamily="34" charset="0"/>
              </a:rPr>
              <a:t>01786200939</a:t>
            </a:r>
            <a:endParaRPr lang="it-IT" altLang="it-IT" sz="800" b="0">
              <a:solidFill>
                <a:srgbClr val="404040"/>
              </a:solidFill>
              <a:latin typeface="Century Gothic" panose="020B0502020202020204" pitchFamily="34" charset="0"/>
            </a:endParaRPr>
          </a:p>
          <a:p>
            <a:pPr algn="l">
              <a:spcBef>
                <a:spcPct val="0"/>
              </a:spcBef>
              <a:buFontTx/>
              <a:buNone/>
            </a:pPr>
            <a:r>
              <a:rPr lang="it-IT" altLang="it-IT" sz="800" b="0">
                <a:solidFill>
                  <a:srgbClr val="404040"/>
                </a:solidFill>
                <a:latin typeface="Century Gothic" panose="020B0502020202020204" pitchFamily="34" charset="0"/>
              </a:rPr>
              <a:t>rea </a:t>
            </a:r>
            <a:r>
              <a:rPr lang="it-IT" altLang="it-IT" sz="800" b="0" err="1">
                <a:solidFill>
                  <a:srgbClr val="404040"/>
                </a:solidFill>
                <a:latin typeface="Century Gothic" panose="020B0502020202020204" pitchFamily="34" charset="0"/>
              </a:rPr>
              <a:t>pordenone</a:t>
            </a:r>
            <a:r>
              <a:rPr lang="it-IT" altLang="it-IT" sz="800" b="0">
                <a:solidFill>
                  <a:srgbClr val="404040"/>
                </a:solidFill>
                <a:latin typeface="Century Gothic" panose="020B0502020202020204" pitchFamily="34" charset="0"/>
              </a:rPr>
              <a:t> 104460, cap. </a:t>
            </a:r>
            <a:r>
              <a:rPr lang="it-IT" altLang="it-IT" sz="800" b="0" err="1">
                <a:solidFill>
                  <a:srgbClr val="404040"/>
                </a:solidFill>
                <a:latin typeface="Century Gothic" panose="020B0502020202020204" pitchFamily="34" charset="0"/>
              </a:rPr>
              <a:t>soc</a:t>
            </a:r>
            <a:r>
              <a:rPr lang="it-IT" altLang="it-IT" sz="800" b="0">
                <a:solidFill>
                  <a:srgbClr val="404040"/>
                </a:solidFill>
                <a:latin typeface="Century Gothic" panose="020B0502020202020204" pitchFamily="34" charset="0"/>
              </a:rPr>
              <a:t>. € 10.000,00 </a:t>
            </a:r>
            <a:r>
              <a:rPr lang="it-IT" altLang="it-IT" sz="800" b="0" err="1">
                <a:solidFill>
                  <a:srgbClr val="404040"/>
                </a:solidFill>
                <a:latin typeface="Century Gothic" panose="020B0502020202020204" pitchFamily="34" charset="0"/>
              </a:rPr>
              <a:t>i.v</a:t>
            </a:r>
            <a:r>
              <a:rPr lang="it-IT" altLang="it-IT" sz="800" b="0">
                <a:solidFill>
                  <a:srgbClr val="404040"/>
                </a:solidFill>
                <a:latin typeface="Century Gothic" panose="020B0502020202020204" pitchFamily="34" charset="0"/>
              </a:rPr>
              <a:t>.</a:t>
            </a:r>
          </a:p>
        </p:txBody>
      </p:sp>
      <p:pic>
        <p:nvPicPr>
          <p:cNvPr id="15" name="Immagine 14">
            <a:extLst>
              <a:ext uri="{FF2B5EF4-FFF2-40B4-BE49-F238E27FC236}">
                <a16:creationId xmlns:a16="http://schemas.microsoft.com/office/drawing/2014/main" id="{9A393BC9-CB3F-4A26-8945-F485EE32B381}"/>
              </a:ext>
            </a:extLst>
          </p:cNvPr>
          <p:cNvPicPr>
            <a:picLocks noChangeAspect="1"/>
          </p:cNvPicPr>
          <p:nvPr/>
        </p:nvPicPr>
        <p:blipFill>
          <a:blip r:embed="rId4" cstate="print"/>
          <a:stretch>
            <a:fillRect/>
          </a:stretch>
        </p:blipFill>
        <p:spPr>
          <a:xfrm>
            <a:off x="3490682" y="4362431"/>
            <a:ext cx="1981225" cy="833457"/>
          </a:xfrm>
          <a:prstGeom prst="rect">
            <a:avLst/>
          </a:prstGeom>
        </p:spPr>
      </p:pic>
      <p:sp>
        <p:nvSpPr>
          <p:cNvPr id="16" name="Rettangolo 15">
            <a:extLst>
              <a:ext uri="{FF2B5EF4-FFF2-40B4-BE49-F238E27FC236}">
                <a16:creationId xmlns:a16="http://schemas.microsoft.com/office/drawing/2014/main" id="{9A63F38B-A225-47B6-BB30-773F5DB5476F}"/>
              </a:ext>
            </a:extLst>
          </p:cNvPr>
          <p:cNvSpPr/>
          <p:nvPr/>
        </p:nvSpPr>
        <p:spPr>
          <a:xfrm>
            <a:off x="4035517" y="5142620"/>
            <a:ext cx="1609016" cy="329706"/>
          </a:xfrm>
          <a:prstGeom prst="rect">
            <a:avLst/>
          </a:prstGeom>
        </p:spPr>
        <p:txBody>
          <a:bodyPr wrap="square">
            <a:spAutoFit/>
          </a:bodyPr>
          <a:lstStyle/>
          <a:p>
            <a:pPr algn="ctr">
              <a:lnSpc>
                <a:spcPct val="115000"/>
              </a:lnSpc>
              <a:spcAft>
                <a:spcPts val="0"/>
              </a:spcAft>
              <a:tabLst>
                <a:tab pos="3059989" algn="ctr"/>
                <a:tab pos="6119978" algn="r"/>
              </a:tabLst>
            </a:pPr>
            <a:r>
              <a:rPr lang="x-none" sz="700">
                <a:solidFill>
                  <a:srgbClr val="1F497D"/>
                </a:solidFill>
                <a:latin typeface="Verdana" panose="020B0604030504040204" pitchFamily="34" charset="0"/>
                <a:ea typeface="Times New Roman" panose="02020603050405020304" pitchFamily="18" charset="0"/>
                <a:cs typeface="Times New Roman" panose="02020603050405020304" pitchFamily="18" charset="0"/>
              </a:rPr>
              <a:t>UNI EN ISO 9001:2015</a:t>
            </a:r>
            <a:endParaRPr lang="it-IT" sz="700">
              <a:solidFill>
                <a:srgbClr val="1F497D"/>
              </a:solidFill>
              <a:latin typeface="Verdana" panose="020B0604030504040204" pitchFamily="34" charset="0"/>
              <a:ea typeface="Times New Roman" panose="02020603050405020304" pitchFamily="18" charset="0"/>
              <a:cs typeface="Times New Roman" panose="02020603050405020304" pitchFamily="18" charset="0"/>
            </a:endParaRPr>
          </a:p>
          <a:p>
            <a:pPr algn="ctr">
              <a:lnSpc>
                <a:spcPct val="115000"/>
              </a:lnSpc>
              <a:spcAft>
                <a:spcPts val="0"/>
              </a:spcAft>
              <a:tabLst>
                <a:tab pos="3059989" algn="ctr"/>
                <a:tab pos="6119978" algn="r"/>
              </a:tabLst>
            </a:pPr>
            <a:r>
              <a:rPr lang="it-IT" sz="700">
                <a:solidFill>
                  <a:srgbClr val="1F497D"/>
                </a:solidFill>
                <a:latin typeface="Verdana" panose="020B0604030504040204" pitchFamily="34" charset="0"/>
                <a:ea typeface="Times New Roman" panose="02020603050405020304" pitchFamily="18" charset="0"/>
                <a:cs typeface="Times New Roman" panose="02020603050405020304" pitchFamily="18" charset="0"/>
              </a:rPr>
              <a:t>CERT. N° 1049                                                                                                                                                                   </a:t>
            </a:r>
            <a:endParaRPr lang="en-US" sz="1051">
              <a:latin typeface="Verdana" panose="020B0604030504040204" pitchFamily="34" charset="0"/>
              <a:ea typeface="Times New Roman" panose="02020603050405020304" pitchFamily="18" charset="0"/>
              <a:cs typeface="Times New Roman" panose="02020603050405020304" pitchFamily="18" charset="0"/>
            </a:endParaRPr>
          </a:p>
        </p:txBody>
      </p:sp>
      <p:cxnSp>
        <p:nvCxnSpPr>
          <p:cNvPr id="17" name="Connettore diritto 16">
            <a:extLst>
              <a:ext uri="{FF2B5EF4-FFF2-40B4-BE49-F238E27FC236}">
                <a16:creationId xmlns:a16="http://schemas.microsoft.com/office/drawing/2014/main" id="{F030B780-8B2F-45A8-BB85-F776015A1CC3}"/>
              </a:ext>
            </a:extLst>
          </p:cNvPr>
          <p:cNvCxnSpPr/>
          <p:nvPr/>
        </p:nvCxnSpPr>
        <p:spPr bwMode="auto">
          <a:xfrm>
            <a:off x="8883979" y="4310622"/>
            <a:ext cx="0" cy="1226170"/>
          </a:xfrm>
          <a:prstGeom prst="line">
            <a:avLst/>
          </a:prstGeom>
          <a:noFill/>
          <a:ln w="12700" cap="flat" cmpd="sng" algn="ctr">
            <a:solidFill>
              <a:srgbClr val="333399"/>
            </a:solidFill>
            <a:prstDash val="solid"/>
            <a:round/>
            <a:headEnd type="none" w="med" len="med"/>
            <a:tailEnd type="none" w="med" len="med"/>
          </a:ln>
          <a:effectLst/>
        </p:spPr>
      </p:cxnSp>
      <p:cxnSp>
        <p:nvCxnSpPr>
          <p:cNvPr id="18" name="Connettore diritto 17">
            <a:extLst>
              <a:ext uri="{FF2B5EF4-FFF2-40B4-BE49-F238E27FC236}">
                <a16:creationId xmlns:a16="http://schemas.microsoft.com/office/drawing/2014/main" id="{C1F3832E-5F57-4457-AD57-1AEBDA5EF5E0}"/>
              </a:ext>
            </a:extLst>
          </p:cNvPr>
          <p:cNvCxnSpPr>
            <a:cxnSpLocks/>
          </p:cNvCxnSpPr>
          <p:nvPr/>
        </p:nvCxnSpPr>
        <p:spPr bwMode="auto">
          <a:xfrm>
            <a:off x="5760519" y="4310622"/>
            <a:ext cx="0" cy="1226170"/>
          </a:xfrm>
          <a:prstGeom prst="line">
            <a:avLst/>
          </a:prstGeom>
          <a:noFill/>
          <a:ln w="12700" cap="flat" cmpd="sng" algn="ctr">
            <a:solidFill>
              <a:srgbClr val="333399"/>
            </a:solidFill>
            <a:prstDash val="solid"/>
            <a:round/>
            <a:headEnd type="none" w="med" len="med"/>
            <a:tailEnd type="none" w="med" len="med"/>
          </a:ln>
          <a:effectLst/>
        </p:spPr>
      </p:cxnSp>
      <p:cxnSp>
        <p:nvCxnSpPr>
          <p:cNvPr id="19" name="Connettore diritto 18">
            <a:extLst>
              <a:ext uri="{FF2B5EF4-FFF2-40B4-BE49-F238E27FC236}">
                <a16:creationId xmlns:a16="http://schemas.microsoft.com/office/drawing/2014/main" id="{330251FB-0CA3-4FEC-AA80-FB7D42073A39}"/>
              </a:ext>
            </a:extLst>
          </p:cNvPr>
          <p:cNvCxnSpPr>
            <a:cxnSpLocks/>
          </p:cNvCxnSpPr>
          <p:nvPr/>
        </p:nvCxnSpPr>
        <p:spPr bwMode="auto">
          <a:xfrm>
            <a:off x="3278004" y="4310622"/>
            <a:ext cx="0" cy="1226170"/>
          </a:xfrm>
          <a:prstGeom prst="line">
            <a:avLst/>
          </a:prstGeom>
          <a:noFill/>
          <a:ln w="12700" cap="flat" cmpd="sng" algn="ctr">
            <a:solidFill>
              <a:srgbClr val="333399"/>
            </a:solidFill>
            <a:prstDash val="solid"/>
            <a:round/>
            <a:headEnd type="none" w="med" len="med"/>
            <a:tailEnd type="none" w="med" len="med"/>
          </a:ln>
          <a:effec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49A329A-5007-4E75-B436-4E7665993AA4}"/>
              </a:ext>
            </a:extLst>
          </p:cNvPr>
          <p:cNvPicPr>
            <a:picLocks noChangeAspect="1"/>
          </p:cNvPicPr>
          <p:nvPr/>
        </p:nvPicPr>
        <p:blipFill>
          <a:blip r:embed="rId3"/>
          <a:stretch>
            <a:fillRect/>
          </a:stretch>
        </p:blipFill>
        <p:spPr>
          <a:xfrm>
            <a:off x="362560" y="2318544"/>
            <a:ext cx="5201412" cy="3034284"/>
          </a:xfrm>
          <a:prstGeom prst="rect">
            <a:avLst/>
          </a:prstGeom>
        </p:spPr>
      </p:pic>
      <p:sp>
        <p:nvSpPr>
          <p:cNvPr id="35" name="Titolo 1">
            <a:extLst>
              <a:ext uri="{FF2B5EF4-FFF2-40B4-BE49-F238E27FC236}">
                <a16:creationId xmlns:a16="http://schemas.microsoft.com/office/drawing/2014/main" id="{A182E0FC-EB6A-4221-B86B-13857F998101}"/>
              </a:ext>
            </a:extLst>
          </p:cNvPr>
          <p:cNvSpPr txBox="1">
            <a:spLocks/>
          </p:cNvSpPr>
          <p:nvPr/>
        </p:nvSpPr>
        <p:spPr>
          <a:xfrm>
            <a:off x="335360" y="252964"/>
            <a:ext cx="11856640" cy="747994"/>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Il terziario in FVG | </a:t>
            </a:r>
            <a:r>
              <a:rPr lang="it-IT" sz="2200" dirty="0">
                <a:latin typeface="Century Gothic" panose="020B0502020202020204" pitchFamily="34" charset="0"/>
                <a:cs typeface="Arial"/>
              </a:rPr>
              <a:t>Dopo un anno e mezzo di pandemia sono scomparse «ufficialmente» 447 imprese del terziario in FVG. </a:t>
            </a:r>
            <a:endParaRPr lang="it-IT" sz="2200" dirty="0">
              <a:latin typeface="Century Gothic" panose="020B0502020202020204" pitchFamily="34" charset="0"/>
              <a:ea typeface="+mj-ea"/>
              <a:cs typeface="Arial"/>
            </a:endParaRPr>
          </a:p>
        </p:txBody>
      </p:sp>
      <p:sp>
        <p:nvSpPr>
          <p:cNvPr id="100" name="Rettangolo 93">
            <a:extLst>
              <a:ext uri="{FF2B5EF4-FFF2-40B4-BE49-F238E27FC236}">
                <a16:creationId xmlns:a16="http://schemas.microsoft.com/office/drawing/2014/main" id="{E59B99D3-A208-49A7-BA68-FC9EEBEFA991}"/>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600"/>
              </a:spcBef>
            </a:pPr>
            <a:r>
              <a:rPr lang="it-IT" sz="1000" b="1">
                <a:latin typeface="Century Gothic" panose="020B0502020202020204" pitchFamily="34" charset="0"/>
              </a:rPr>
              <a:t>Fonte: </a:t>
            </a:r>
            <a:r>
              <a:rPr lang="it-IT" sz="1000" b="0">
                <a:latin typeface="Century Gothic" panose="020B0502020202020204" pitchFamily="34" charset="0"/>
              </a:rPr>
              <a:t>Elaborazioni Format Research su dati </a:t>
            </a:r>
            <a:r>
              <a:rPr lang="it-IT" altLang="it-IT" sz="1000" b="0">
                <a:latin typeface="Century Gothic" panose="020B0502020202020204" pitchFamily="34" charset="0"/>
              </a:rPr>
              <a:t>Infocamere (Movimprese).</a:t>
            </a:r>
            <a:endParaRPr lang="it-IT" sz="1000" b="0" i="1">
              <a:latin typeface="Century Gothic" panose="020B0502020202020204" pitchFamily="34" charset="0"/>
            </a:endParaRPr>
          </a:p>
        </p:txBody>
      </p:sp>
      <p:sp>
        <p:nvSpPr>
          <p:cNvPr id="39" name="CasellaDiTesto 38">
            <a:extLst>
              <a:ext uri="{FF2B5EF4-FFF2-40B4-BE49-F238E27FC236}">
                <a16:creationId xmlns:a16="http://schemas.microsoft.com/office/drawing/2014/main" id="{CD73D94F-2047-41A1-A34C-48B9E0F02D24}"/>
              </a:ext>
            </a:extLst>
          </p:cNvPr>
          <p:cNvSpPr txBox="1"/>
          <p:nvPr/>
        </p:nvSpPr>
        <p:spPr>
          <a:xfrm>
            <a:off x="492712" y="5384691"/>
            <a:ext cx="4905756" cy="553998"/>
          </a:xfrm>
          <a:prstGeom prst="rect">
            <a:avLst/>
          </a:prstGeom>
          <a:noFill/>
        </p:spPr>
        <p:txBody>
          <a:bodyPr wrap="square" rtlCol="0">
            <a:spAutoFit/>
          </a:bodyPr>
          <a:lstStyle/>
          <a:p>
            <a:pPr algn="just"/>
            <a:r>
              <a:rPr lang="it-IT" sz="1000" b="0" i="1">
                <a:latin typeface="Century Gothic" panose="020B0502020202020204" pitchFamily="34" charset="0"/>
              </a:rPr>
              <a:t>Valori in base 2010=100. A valori superiori a 100 corrisponde un incremento delle imprese attive. A valori inferiori a 100 corrisponde un decremento delle imprese attive.</a:t>
            </a:r>
          </a:p>
        </p:txBody>
      </p:sp>
      <p:sp>
        <p:nvSpPr>
          <p:cNvPr id="8" name="Ovale 7">
            <a:extLst>
              <a:ext uri="{FF2B5EF4-FFF2-40B4-BE49-F238E27FC236}">
                <a16:creationId xmlns:a16="http://schemas.microsoft.com/office/drawing/2014/main" id="{5AE46D5B-9F10-4A92-972D-1AA754DB4482}"/>
              </a:ext>
            </a:extLst>
          </p:cNvPr>
          <p:cNvSpPr/>
          <p:nvPr/>
        </p:nvSpPr>
        <p:spPr bwMode="auto">
          <a:xfrm rot="1220399">
            <a:off x="4009536" y="3507575"/>
            <a:ext cx="1708406" cy="951088"/>
          </a:xfrm>
          <a:prstGeom prst="ellipse">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10" name="Elemento grafico 9" descr="Freccia linea: curva oraria contorno">
            <a:extLst>
              <a:ext uri="{FF2B5EF4-FFF2-40B4-BE49-F238E27FC236}">
                <a16:creationId xmlns:a16="http://schemas.microsoft.com/office/drawing/2014/main" id="{658F4BE7-E12B-4FB1-8C55-1613AA98D0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652307">
            <a:off x="5441061" y="3378751"/>
            <a:ext cx="914400" cy="914400"/>
          </a:xfrm>
          <a:prstGeom prst="rect">
            <a:avLst/>
          </a:prstGeom>
        </p:spPr>
      </p:pic>
      <p:sp>
        <p:nvSpPr>
          <p:cNvPr id="46" name="Rettangolo 45">
            <a:extLst>
              <a:ext uri="{FF2B5EF4-FFF2-40B4-BE49-F238E27FC236}">
                <a16:creationId xmlns:a16="http://schemas.microsoft.com/office/drawing/2014/main" id="{92E40838-2274-42DC-B2F1-D31B11851CD4}"/>
              </a:ext>
            </a:extLst>
          </p:cNvPr>
          <p:cNvSpPr/>
          <p:nvPr/>
        </p:nvSpPr>
        <p:spPr>
          <a:xfrm>
            <a:off x="6398054" y="1592964"/>
            <a:ext cx="5201412" cy="4770537"/>
          </a:xfrm>
          <a:prstGeom prst="rect">
            <a:avLst/>
          </a:prstGeom>
          <a:solidFill>
            <a:schemeClr val="bg1">
              <a:lumMod val="95000"/>
            </a:schemeClr>
          </a:solidFill>
        </p:spPr>
        <p:txBody>
          <a:bodyPr wrap="square">
            <a:spAutoFit/>
          </a:bodyPr>
          <a:lstStyle/>
          <a:p>
            <a:r>
              <a:rPr lang="it-IT" sz="2400" dirty="0">
                <a:solidFill>
                  <a:srgbClr val="203864"/>
                </a:solidFill>
                <a:latin typeface="Century Gothic" panose="020B0502020202020204" pitchFamily="34" charset="0"/>
              </a:rPr>
              <a:t>La crisi ha contribuito a deterioramento del tessuto delle imprese del terziario attive in </a:t>
            </a:r>
            <a:br>
              <a:rPr lang="it-IT" sz="2400" dirty="0">
                <a:solidFill>
                  <a:srgbClr val="203864"/>
                </a:solidFill>
                <a:latin typeface="Century Gothic" panose="020B0502020202020204" pitchFamily="34" charset="0"/>
              </a:rPr>
            </a:br>
            <a:r>
              <a:rPr lang="it-IT" sz="2400" dirty="0">
                <a:solidFill>
                  <a:srgbClr val="203864"/>
                </a:solidFill>
                <a:latin typeface="Century Gothic" panose="020B0502020202020204" pitchFamily="34" charset="0"/>
              </a:rPr>
              <a:t>Friuli Venezia Giulia.</a:t>
            </a:r>
          </a:p>
          <a:p>
            <a:endParaRPr lang="it-IT" sz="2400" b="0" dirty="0">
              <a:solidFill>
                <a:srgbClr val="203864"/>
              </a:solidFill>
              <a:latin typeface="Century Gothic" panose="020B0502020202020204" pitchFamily="34" charset="0"/>
            </a:endParaRPr>
          </a:p>
          <a:p>
            <a:r>
              <a:rPr lang="it-IT" sz="2400" b="0" dirty="0">
                <a:solidFill>
                  <a:srgbClr val="203864"/>
                </a:solidFill>
                <a:latin typeface="Century Gothic" panose="020B0502020202020204" pitchFamily="34" charset="0"/>
              </a:rPr>
              <a:t>Imprese del terziario in FVG</a:t>
            </a:r>
          </a:p>
          <a:p>
            <a:r>
              <a:rPr lang="it-IT" sz="2400" b="0" dirty="0">
                <a:solidFill>
                  <a:srgbClr val="203864"/>
                </a:solidFill>
                <a:latin typeface="Century Gothic" panose="020B0502020202020204" pitchFamily="34" charset="0"/>
              </a:rPr>
              <a:t>«pre-COVID»</a:t>
            </a:r>
          </a:p>
          <a:p>
            <a:r>
              <a:rPr lang="it-IT" sz="3200" dirty="0">
                <a:solidFill>
                  <a:srgbClr val="203864"/>
                </a:solidFill>
                <a:latin typeface="Century Gothic" panose="020B0502020202020204" pitchFamily="34" charset="0"/>
              </a:rPr>
              <a:t>51.587</a:t>
            </a:r>
          </a:p>
          <a:p>
            <a:endParaRPr lang="it-IT" sz="2400" b="0" i="1" dirty="0">
              <a:solidFill>
                <a:srgbClr val="203864"/>
              </a:solidFill>
              <a:latin typeface="Century Gothic" panose="020B0502020202020204" pitchFamily="34" charset="0"/>
            </a:endParaRPr>
          </a:p>
          <a:p>
            <a:r>
              <a:rPr lang="it-IT" sz="2400" b="0" dirty="0">
                <a:solidFill>
                  <a:srgbClr val="203864"/>
                </a:solidFill>
                <a:latin typeface="Century Gothic" panose="020B0502020202020204" pitchFamily="34" charset="0"/>
              </a:rPr>
              <a:t>Imprese del terziario in FVG</a:t>
            </a:r>
          </a:p>
          <a:p>
            <a:r>
              <a:rPr lang="it-IT" sz="2400" b="0" dirty="0">
                <a:solidFill>
                  <a:srgbClr val="203864"/>
                </a:solidFill>
                <a:latin typeface="Century Gothic" panose="020B0502020202020204" pitchFamily="34" charset="0"/>
              </a:rPr>
              <a:t>«</a:t>
            </a:r>
            <a:r>
              <a:rPr lang="it-IT" sz="2400" b="0" dirty="0" err="1">
                <a:solidFill>
                  <a:srgbClr val="203864"/>
                </a:solidFill>
                <a:latin typeface="Century Gothic" panose="020B0502020202020204" pitchFamily="34" charset="0"/>
              </a:rPr>
              <a:t>post-COVID</a:t>
            </a:r>
            <a:r>
              <a:rPr lang="it-IT" sz="2400" b="0" dirty="0">
                <a:solidFill>
                  <a:srgbClr val="203864"/>
                </a:solidFill>
                <a:latin typeface="Century Gothic" panose="020B0502020202020204" pitchFamily="34" charset="0"/>
              </a:rPr>
              <a:t>»</a:t>
            </a:r>
          </a:p>
          <a:p>
            <a:r>
              <a:rPr lang="it-IT" sz="3200" dirty="0">
                <a:solidFill>
                  <a:srgbClr val="203864"/>
                </a:solidFill>
                <a:latin typeface="Century Gothic" panose="020B0502020202020204" pitchFamily="34" charset="0"/>
              </a:rPr>
              <a:t>51.140</a:t>
            </a:r>
            <a:endParaRPr lang="it-IT" sz="3200" i="1" dirty="0">
              <a:solidFill>
                <a:srgbClr val="203864"/>
              </a:solidFill>
              <a:latin typeface="Century Gothic" panose="020B0502020202020204" pitchFamily="34" charset="0"/>
            </a:endParaRPr>
          </a:p>
        </p:txBody>
      </p:sp>
      <p:sp>
        <p:nvSpPr>
          <p:cNvPr id="15" name="Text Box 18">
            <a:extLst>
              <a:ext uri="{FF2B5EF4-FFF2-40B4-BE49-F238E27FC236}">
                <a16:creationId xmlns:a16="http://schemas.microsoft.com/office/drawing/2014/main" id="{79ABD3B2-CBA3-43CB-AFE9-A3917D47055E}"/>
              </a:ext>
            </a:extLst>
          </p:cNvPr>
          <p:cNvSpPr txBox="1">
            <a:spLocks noChangeArrowheads="1"/>
          </p:cNvSpPr>
          <p:nvPr/>
        </p:nvSpPr>
        <p:spPr bwMode="auto">
          <a:xfrm>
            <a:off x="895641" y="3948902"/>
            <a:ext cx="2963555" cy="1017844"/>
          </a:xfrm>
          <a:prstGeom prst="rect">
            <a:avLst/>
          </a:prstGeom>
          <a:solidFill>
            <a:srgbClr val="C00000"/>
          </a:solid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ctr">
              <a:lnSpc>
                <a:spcPct val="100000"/>
              </a:lnSpc>
              <a:spcBef>
                <a:spcPts val="0"/>
              </a:spcBef>
            </a:pPr>
            <a:r>
              <a:rPr lang="it-IT" altLang="it-IT" sz="1600" b="1">
                <a:solidFill>
                  <a:schemeClr val="bg1"/>
                </a:solidFill>
              </a:rPr>
              <a:t>Imprese perse ufficialmente nei 18 mesi di pandemia</a:t>
            </a:r>
          </a:p>
          <a:p>
            <a:pPr algn="ctr">
              <a:lnSpc>
                <a:spcPct val="100000"/>
              </a:lnSpc>
              <a:spcBef>
                <a:spcPts val="0"/>
              </a:spcBef>
            </a:pPr>
            <a:r>
              <a:rPr lang="it-IT" altLang="it-IT" sz="2800" b="1">
                <a:solidFill>
                  <a:schemeClr val="bg1"/>
                </a:solidFill>
              </a:rPr>
              <a:t>-447</a:t>
            </a:r>
            <a:endParaRPr lang="it-IT" altLang="it-IT" sz="1800" b="1">
              <a:solidFill>
                <a:schemeClr val="bg1"/>
              </a:solidFill>
            </a:endParaRPr>
          </a:p>
        </p:txBody>
      </p:sp>
      <p:sp>
        <p:nvSpPr>
          <p:cNvPr id="13" name="Rettangolo 12">
            <a:extLst>
              <a:ext uri="{FF2B5EF4-FFF2-40B4-BE49-F238E27FC236}">
                <a16:creationId xmlns:a16="http://schemas.microsoft.com/office/drawing/2014/main" id="{C5B6D6DB-F255-409B-B2E4-14EBB4CE2482}"/>
              </a:ext>
            </a:extLst>
          </p:cNvPr>
          <p:cNvSpPr/>
          <p:nvPr/>
        </p:nvSpPr>
        <p:spPr>
          <a:xfrm>
            <a:off x="335360" y="1307214"/>
            <a:ext cx="5201412" cy="1077218"/>
          </a:xfrm>
          <a:prstGeom prst="rect">
            <a:avLst/>
          </a:prstGeom>
        </p:spPr>
        <p:txBody>
          <a:bodyPr wrap="square">
            <a:spAutoFit/>
          </a:bodyPr>
          <a:lstStyle/>
          <a:p>
            <a:r>
              <a:rPr lang="it-IT" sz="2400" b="0">
                <a:solidFill>
                  <a:srgbClr val="203864"/>
                </a:solidFill>
                <a:latin typeface="Century Gothic" panose="020B0502020202020204" pitchFamily="34" charset="0"/>
              </a:rPr>
              <a:t>Imprese del terziario attive in </a:t>
            </a:r>
            <a:br>
              <a:rPr lang="it-IT" sz="2400" b="0">
                <a:solidFill>
                  <a:srgbClr val="203864"/>
                </a:solidFill>
                <a:latin typeface="Century Gothic" panose="020B0502020202020204" pitchFamily="34" charset="0"/>
              </a:rPr>
            </a:br>
            <a:r>
              <a:rPr lang="it-IT" sz="2400">
                <a:solidFill>
                  <a:srgbClr val="203864"/>
                </a:solidFill>
                <a:latin typeface="Century Gothic" panose="020B0502020202020204" pitchFamily="34" charset="0"/>
              </a:rPr>
              <a:t>Friuli Venezia Giulia</a:t>
            </a:r>
            <a:br>
              <a:rPr lang="it-IT" sz="2400">
                <a:solidFill>
                  <a:srgbClr val="203864"/>
                </a:solidFill>
                <a:latin typeface="Century Gothic" panose="020B0502020202020204" pitchFamily="34" charset="0"/>
              </a:rPr>
            </a:br>
            <a:r>
              <a:rPr lang="it-IT" sz="1600" b="0" i="1">
                <a:solidFill>
                  <a:srgbClr val="203864"/>
                </a:solidFill>
                <a:latin typeface="Century Gothic" panose="020B0502020202020204" pitchFamily="34" charset="0"/>
              </a:rPr>
              <a:t>(indicatori in base 100)</a:t>
            </a:r>
            <a:endParaRPr lang="it-IT" sz="2400" b="0" i="1">
              <a:solidFill>
                <a:srgbClr val="203864"/>
              </a:solidFill>
              <a:latin typeface="Century Gothic" panose="020B0502020202020204" pitchFamily="34" charset="0"/>
            </a:endParaRPr>
          </a:p>
        </p:txBody>
      </p:sp>
    </p:spTree>
    <p:extLst>
      <p:ext uri="{BB962C8B-B14F-4D97-AF65-F5344CB8AC3E}">
        <p14:creationId xmlns:p14="http://schemas.microsoft.com/office/powerpoint/2010/main" val="189856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3228280-6D81-48C9-91E1-46C31CB22C58}"/>
              </a:ext>
            </a:extLst>
          </p:cNvPr>
          <p:cNvPicPr>
            <a:picLocks noChangeAspect="1"/>
          </p:cNvPicPr>
          <p:nvPr/>
        </p:nvPicPr>
        <p:blipFill>
          <a:blip r:embed="rId3"/>
          <a:stretch>
            <a:fillRect/>
          </a:stretch>
        </p:blipFill>
        <p:spPr>
          <a:xfrm>
            <a:off x="8445331" y="2587195"/>
            <a:ext cx="3346503" cy="2403134"/>
          </a:xfrm>
          <a:prstGeom prst="rect">
            <a:avLst/>
          </a:prstGeom>
          <a:solidFill>
            <a:schemeClr val="bg1">
              <a:lumMod val="95000"/>
            </a:schemeClr>
          </a:solidFill>
        </p:spPr>
      </p:pic>
      <p:pic>
        <p:nvPicPr>
          <p:cNvPr id="3" name="Immagine 2">
            <a:extLst>
              <a:ext uri="{FF2B5EF4-FFF2-40B4-BE49-F238E27FC236}">
                <a16:creationId xmlns:a16="http://schemas.microsoft.com/office/drawing/2014/main" id="{6AF9151C-0C61-49FD-95E3-6E4C4A721881}"/>
              </a:ext>
            </a:extLst>
          </p:cNvPr>
          <p:cNvPicPr>
            <a:picLocks noChangeAspect="1"/>
          </p:cNvPicPr>
          <p:nvPr/>
        </p:nvPicPr>
        <p:blipFill>
          <a:blip r:embed="rId4"/>
          <a:stretch>
            <a:fillRect/>
          </a:stretch>
        </p:blipFill>
        <p:spPr>
          <a:xfrm>
            <a:off x="4435510" y="2587457"/>
            <a:ext cx="3346503" cy="2403134"/>
          </a:xfrm>
          <a:prstGeom prst="rect">
            <a:avLst/>
          </a:prstGeom>
          <a:solidFill>
            <a:schemeClr val="bg1">
              <a:lumMod val="95000"/>
            </a:schemeClr>
          </a:solidFill>
        </p:spPr>
      </p:pic>
      <p:pic>
        <p:nvPicPr>
          <p:cNvPr id="2" name="Immagine 1">
            <a:extLst>
              <a:ext uri="{FF2B5EF4-FFF2-40B4-BE49-F238E27FC236}">
                <a16:creationId xmlns:a16="http://schemas.microsoft.com/office/drawing/2014/main" id="{5153E0B1-403B-41E2-952D-24F8472455A3}"/>
              </a:ext>
            </a:extLst>
          </p:cNvPr>
          <p:cNvPicPr>
            <a:picLocks noChangeAspect="1"/>
          </p:cNvPicPr>
          <p:nvPr/>
        </p:nvPicPr>
        <p:blipFill>
          <a:blip r:embed="rId5"/>
          <a:stretch>
            <a:fillRect/>
          </a:stretch>
        </p:blipFill>
        <p:spPr>
          <a:xfrm>
            <a:off x="418173" y="2589272"/>
            <a:ext cx="3346503" cy="2403134"/>
          </a:xfrm>
          <a:prstGeom prst="rect">
            <a:avLst/>
          </a:prstGeom>
          <a:solidFill>
            <a:schemeClr val="bg1">
              <a:lumMod val="95000"/>
            </a:schemeClr>
          </a:solidFill>
        </p:spPr>
      </p:pic>
      <p:sp>
        <p:nvSpPr>
          <p:cNvPr id="100" name="Rettangolo 93">
            <a:extLst>
              <a:ext uri="{FF2B5EF4-FFF2-40B4-BE49-F238E27FC236}">
                <a16:creationId xmlns:a16="http://schemas.microsoft.com/office/drawing/2014/main" id="{E59B99D3-A208-49A7-BA68-FC9EEBEFA991}"/>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600"/>
              </a:spcBef>
            </a:pPr>
            <a:r>
              <a:rPr lang="it-IT" sz="1000" b="1">
                <a:latin typeface="Century Gothic" panose="020B0502020202020204" pitchFamily="34" charset="0"/>
              </a:rPr>
              <a:t>Fonte: </a:t>
            </a:r>
            <a:r>
              <a:rPr lang="it-IT" sz="1000" b="0">
                <a:latin typeface="Century Gothic" panose="020B0502020202020204" pitchFamily="34" charset="0"/>
              </a:rPr>
              <a:t>Elaborazioni Format Research su dati </a:t>
            </a:r>
            <a:r>
              <a:rPr lang="it-IT" altLang="it-IT" sz="1000" b="0">
                <a:latin typeface="Century Gothic" panose="020B0502020202020204" pitchFamily="34" charset="0"/>
              </a:rPr>
              <a:t>Infocamere (Movimprese).</a:t>
            </a:r>
            <a:endParaRPr lang="it-IT" sz="1000" b="0" i="1">
              <a:latin typeface="Century Gothic" panose="020B0502020202020204" pitchFamily="34" charset="0"/>
            </a:endParaRPr>
          </a:p>
        </p:txBody>
      </p:sp>
      <p:sp>
        <p:nvSpPr>
          <p:cNvPr id="11" name="Titolo 1">
            <a:extLst>
              <a:ext uri="{FF2B5EF4-FFF2-40B4-BE49-F238E27FC236}">
                <a16:creationId xmlns:a16="http://schemas.microsoft.com/office/drawing/2014/main" id="{CBF56677-BF52-4207-8707-FBD6F09BCBD6}"/>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Visione di insieme | </a:t>
            </a:r>
            <a:r>
              <a:rPr lang="it-IT" sz="2200" dirty="0">
                <a:latin typeface="Century Gothic" panose="020B0502020202020204" pitchFamily="34" charset="0"/>
                <a:cs typeface="Arial"/>
              </a:rPr>
              <a:t>Al di là delle imprese dei servizi (in aumento di oltre 170 unità), </a:t>
            </a:r>
            <a:br>
              <a:rPr lang="it-IT" sz="2200" dirty="0">
                <a:latin typeface="Century Gothic" panose="020B0502020202020204" pitchFamily="34" charset="0"/>
                <a:cs typeface="Arial"/>
              </a:rPr>
            </a:br>
            <a:r>
              <a:rPr lang="it-IT" sz="2200" dirty="0">
                <a:latin typeface="Century Gothic" panose="020B0502020202020204" pitchFamily="34" charset="0"/>
                <a:cs typeface="Arial"/>
              </a:rPr>
              <a:t>sono oltre 600 le imprese del commercio e del turismo che, nell’arco dei mesi della pandemia da COVID-19, sono «ufficialmente» scomparse.</a:t>
            </a:r>
            <a:endParaRPr lang="it-IT" sz="2200" dirty="0">
              <a:latin typeface="Century Gothic" panose="020B0502020202020204" pitchFamily="34" charset="0"/>
              <a:ea typeface="+mj-ea"/>
              <a:cs typeface="Arial"/>
            </a:endParaRPr>
          </a:p>
        </p:txBody>
      </p:sp>
      <p:sp>
        <p:nvSpPr>
          <p:cNvPr id="12" name="Rettangolo 11">
            <a:extLst>
              <a:ext uri="{FF2B5EF4-FFF2-40B4-BE49-F238E27FC236}">
                <a16:creationId xmlns:a16="http://schemas.microsoft.com/office/drawing/2014/main" id="{99B55CF2-3C04-4BAE-9A04-2B92BA5DBFE9}"/>
              </a:ext>
            </a:extLst>
          </p:cNvPr>
          <p:cNvSpPr/>
          <p:nvPr/>
        </p:nvSpPr>
        <p:spPr>
          <a:xfrm>
            <a:off x="335360" y="1737877"/>
            <a:ext cx="3541315" cy="861774"/>
          </a:xfrm>
          <a:prstGeom prst="rect">
            <a:avLst/>
          </a:prstGeom>
        </p:spPr>
        <p:txBody>
          <a:bodyPr wrap="square">
            <a:spAutoFit/>
          </a:bodyPr>
          <a:lstStyle/>
          <a:p>
            <a:r>
              <a:rPr lang="it-IT" sz="1800" b="0">
                <a:solidFill>
                  <a:srgbClr val="203864"/>
                </a:solidFill>
                <a:latin typeface="Century Gothic" panose="020B0502020202020204" pitchFamily="34" charset="0"/>
              </a:rPr>
              <a:t>Imprese del </a:t>
            </a:r>
            <a:r>
              <a:rPr lang="it-IT" sz="1800" u="sng">
                <a:solidFill>
                  <a:srgbClr val="203864"/>
                </a:solidFill>
                <a:latin typeface="Century Gothic" panose="020B0502020202020204" pitchFamily="34" charset="0"/>
              </a:rPr>
              <a:t>COMMERCIO</a:t>
            </a:r>
            <a:r>
              <a:rPr lang="it-IT" sz="1800" b="0">
                <a:solidFill>
                  <a:srgbClr val="203864"/>
                </a:solidFill>
                <a:latin typeface="Century Gothic" panose="020B0502020202020204" pitchFamily="34" charset="0"/>
              </a:rPr>
              <a:t> attive in </a:t>
            </a:r>
            <a:r>
              <a:rPr lang="it-IT" sz="1800">
                <a:solidFill>
                  <a:srgbClr val="203864"/>
                </a:solidFill>
                <a:latin typeface="Century Gothic" panose="020B0502020202020204" pitchFamily="34" charset="0"/>
              </a:rPr>
              <a:t>FVG</a:t>
            </a:r>
            <a:br>
              <a:rPr lang="it-IT" sz="1800">
                <a:solidFill>
                  <a:srgbClr val="203864"/>
                </a:solidFill>
                <a:latin typeface="Century Gothic" panose="020B0502020202020204" pitchFamily="34" charset="0"/>
              </a:rPr>
            </a:br>
            <a:r>
              <a:rPr lang="it-IT" sz="1200" b="0" i="1">
                <a:solidFill>
                  <a:srgbClr val="203864"/>
                </a:solidFill>
                <a:latin typeface="Century Gothic" panose="020B0502020202020204" pitchFamily="34" charset="0"/>
              </a:rPr>
              <a:t>(indicatori in base 100)</a:t>
            </a:r>
            <a:endParaRPr lang="it-IT" sz="1800" b="0" i="1">
              <a:solidFill>
                <a:srgbClr val="203864"/>
              </a:solidFill>
              <a:latin typeface="Century Gothic" panose="020B0502020202020204" pitchFamily="34" charset="0"/>
            </a:endParaRPr>
          </a:p>
        </p:txBody>
      </p:sp>
      <p:sp>
        <p:nvSpPr>
          <p:cNvPr id="13" name="Rettangolo 12">
            <a:extLst>
              <a:ext uri="{FF2B5EF4-FFF2-40B4-BE49-F238E27FC236}">
                <a16:creationId xmlns:a16="http://schemas.microsoft.com/office/drawing/2014/main" id="{31C1D121-00D1-4507-A8D2-C9C6D0E63EA3}"/>
              </a:ext>
            </a:extLst>
          </p:cNvPr>
          <p:cNvSpPr/>
          <p:nvPr/>
        </p:nvSpPr>
        <p:spPr>
          <a:xfrm>
            <a:off x="4345385" y="1737877"/>
            <a:ext cx="3541315" cy="861774"/>
          </a:xfrm>
          <a:prstGeom prst="rect">
            <a:avLst/>
          </a:prstGeom>
        </p:spPr>
        <p:txBody>
          <a:bodyPr wrap="square">
            <a:spAutoFit/>
          </a:bodyPr>
          <a:lstStyle/>
          <a:p>
            <a:r>
              <a:rPr lang="it-IT" sz="1800" b="0">
                <a:solidFill>
                  <a:srgbClr val="203864"/>
                </a:solidFill>
                <a:latin typeface="Century Gothic" panose="020B0502020202020204" pitchFamily="34" charset="0"/>
              </a:rPr>
              <a:t>Imprese del </a:t>
            </a:r>
            <a:r>
              <a:rPr lang="it-IT" sz="1800" u="sng">
                <a:solidFill>
                  <a:srgbClr val="203864"/>
                </a:solidFill>
                <a:latin typeface="Century Gothic" panose="020B0502020202020204" pitchFamily="34" charset="0"/>
              </a:rPr>
              <a:t>TURISMO</a:t>
            </a:r>
            <a:r>
              <a:rPr lang="it-IT" sz="1800" b="0">
                <a:solidFill>
                  <a:srgbClr val="203864"/>
                </a:solidFill>
                <a:latin typeface="Century Gothic" panose="020B0502020202020204" pitchFamily="34" charset="0"/>
              </a:rPr>
              <a:t> </a:t>
            </a:r>
            <a:br>
              <a:rPr lang="it-IT" sz="1800" b="0">
                <a:solidFill>
                  <a:srgbClr val="203864"/>
                </a:solidFill>
                <a:latin typeface="Century Gothic" panose="020B0502020202020204" pitchFamily="34" charset="0"/>
              </a:rPr>
            </a:br>
            <a:r>
              <a:rPr lang="it-IT" sz="1800" b="0">
                <a:solidFill>
                  <a:srgbClr val="203864"/>
                </a:solidFill>
                <a:latin typeface="Century Gothic" panose="020B0502020202020204" pitchFamily="34" charset="0"/>
              </a:rPr>
              <a:t>attive in </a:t>
            </a:r>
            <a:r>
              <a:rPr lang="it-IT" sz="1800">
                <a:solidFill>
                  <a:srgbClr val="203864"/>
                </a:solidFill>
                <a:latin typeface="Century Gothic" panose="020B0502020202020204" pitchFamily="34" charset="0"/>
              </a:rPr>
              <a:t>FVG</a:t>
            </a:r>
            <a:br>
              <a:rPr lang="it-IT" sz="1800">
                <a:solidFill>
                  <a:srgbClr val="203864"/>
                </a:solidFill>
                <a:latin typeface="Century Gothic" panose="020B0502020202020204" pitchFamily="34" charset="0"/>
              </a:rPr>
            </a:br>
            <a:r>
              <a:rPr lang="it-IT" sz="1200" b="0" i="1">
                <a:solidFill>
                  <a:srgbClr val="203864"/>
                </a:solidFill>
                <a:latin typeface="Century Gothic" panose="020B0502020202020204" pitchFamily="34" charset="0"/>
              </a:rPr>
              <a:t>(indicatori in base 100)</a:t>
            </a:r>
            <a:endParaRPr lang="it-IT" sz="1800" b="0" i="1">
              <a:solidFill>
                <a:srgbClr val="203864"/>
              </a:solidFill>
              <a:latin typeface="Century Gothic" panose="020B0502020202020204" pitchFamily="34" charset="0"/>
            </a:endParaRPr>
          </a:p>
        </p:txBody>
      </p:sp>
      <p:sp>
        <p:nvSpPr>
          <p:cNvPr id="14" name="Rettangolo 13">
            <a:extLst>
              <a:ext uri="{FF2B5EF4-FFF2-40B4-BE49-F238E27FC236}">
                <a16:creationId xmlns:a16="http://schemas.microsoft.com/office/drawing/2014/main" id="{1E281A20-E2C1-4A3E-916E-1A4EEAC2FDF8}"/>
              </a:ext>
            </a:extLst>
          </p:cNvPr>
          <p:cNvSpPr/>
          <p:nvPr/>
        </p:nvSpPr>
        <p:spPr>
          <a:xfrm>
            <a:off x="8355410" y="1737877"/>
            <a:ext cx="3541315" cy="861774"/>
          </a:xfrm>
          <a:prstGeom prst="rect">
            <a:avLst/>
          </a:prstGeom>
        </p:spPr>
        <p:txBody>
          <a:bodyPr wrap="square">
            <a:spAutoFit/>
          </a:bodyPr>
          <a:lstStyle/>
          <a:p>
            <a:r>
              <a:rPr lang="it-IT" sz="1800" b="0">
                <a:solidFill>
                  <a:srgbClr val="203864"/>
                </a:solidFill>
                <a:latin typeface="Century Gothic" panose="020B0502020202020204" pitchFamily="34" charset="0"/>
              </a:rPr>
              <a:t>Imprese dei </a:t>
            </a:r>
            <a:r>
              <a:rPr lang="it-IT" sz="1800" u="sng">
                <a:solidFill>
                  <a:srgbClr val="203864"/>
                </a:solidFill>
                <a:latin typeface="Century Gothic" panose="020B0502020202020204" pitchFamily="34" charset="0"/>
              </a:rPr>
              <a:t>SERVIZI</a:t>
            </a:r>
            <a:br>
              <a:rPr lang="it-IT" sz="1800" b="0">
                <a:solidFill>
                  <a:srgbClr val="203864"/>
                </a:solidFill>
                <a:latin typeface="Century Gothic" panose="020B0502020202020204" pitchFamily="34" charset="0"/>
              </a:rPr>
            </a:br>
            <a:r>
              <a:rPr lang="it-IT" sz="1800" b="0">
                <a:solidFill>
                  <a:srgbClr val="203864"/>
                </a:solidFill>
                <a:latin typeface="Century Gothic" panose="020B0502020202020204" pitchFamily="34" charset="0"/>
              </a:rPr>
              <a:t>attive in </a:t>
            </a:r>
            <a:r>
              <a:rPr lang="it-IT" sz="1800">
                <a:solidFill>
                  <a:srgbClr val="203864"/>
                </a:solidFill>
                <a:latin typeface="Century Gothic" panose="020B0502020202020204" pitchFamily="34" charset="0"/>
              </a:rPr>
              <a:t>FVG</a:t>
            </a:r>
            <a:br>
              <a:rPr lang="it-IT" sz="1800">
                <a:solidFill>
                  <a:srgbClr val="203864"/>
                </a:solidFill>
                <a:latin typeface="Century Gothic" panose="020B0502020202020204" pitchFamily="34" charset="0"/>
              </a:rPr>
            </a:br>
            <a:r>
              <a:rPr lang="it-IT" sz="1200" b="0" i="1">
                <a:solidFill>
                  <a:srgbClr val="203864"/>
                </a:solidFill>
                <a:latin typeface="Century Gothic" panose="020B0502020202020204" pitchFamily="34" charset="0"/>
              </a:rPr>
              <a:t>(indicatori in base 100)</a:t>
            </a:r>
            <a:endParaRPr lang="it-IT" sz="1800" b="0" i="1">
              <a:solidFill>
                <a:srgbClr val="203864"/>
              </a:solidFill>
              <a:latin typeface="Century Gothic" panose="020B0502020202020204" pitchFamily="34" charset="0"/>
            </a:endParaRPr>
          </a:p>
        </p:txBody>
      </p:sp>
      <p:sp>
        <p:nvSpPr>
          <p:cNvPr id="24" name="Text Box 18">
            <a:extLst>
              <a:ext uri="{FF2B5EF4-FFF2-40B4-BE49-F238E27FC236}">
                <a16:creationId xmlns:a16="http://schemas.microsoft.com/office/drawing/2014/main" id="{C42772ED-61D1-402E-85A8-0996B5B83879}"/>
              </a:ext>
            </a:extLst>
          </p:cNvPr>
          <p:cNvSpPr txBox="1">
            <a:spLocks noChangeArrowheads="1"/>
          </p:cNvSpPr>
          <p:nvPr/>
        </p:nvSpPr>
        <p:spPr bwMode="auto">
          <a:xfrm>
            <a:off x="421244" y="5136978"/>
            <a:ext cx="3346503" cy="1017844"/>
          </a:xfrm>
          <a:prstGeom prst="rect">
            <a:avLst/>
          </a:prstGeom>
          <a:solidFill>
            <a:srgbClr val="C00000"/>
          </a:solid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ctr">
              <a:lnSpc>
                <a:spcPct val="100000"/>
              </a:lnSpc>
              <a:spcBef>
                <a:spcPts val="0"/>
              </a:spcBef>
            </a:pPr>
            <a:r>
              <a:rPr lang="it-IT" altLang="it-IT" sz="2800" b="1">
                <a:solidFill>
                  <a:schemeClr val="bg1"/>
                </a:solidFill>
              </a:rPr>
              <a:t>-544</a:t>
            </a:r>
          </a:p>
          <a:p>
            <a:pPr algn="ctr">
              <a:lnSpc>
                <a:spcPct val="100000"/>
              </a:lnSpc>
              <a:spcBef>
                <a:spcPts val="0"/>
              </a:spcBef>
            </a:pPr>
            <a:r>
              <a:rPr lang="it-IT" altLang="it-IT" sz="1600" b="1">
                <a:solidFill>
                  <a:schemeClr val="bg1"/>
                </a:solidFill>
              </a:rPr>
              <a:t>le imprese del COMMERCIO sparite nei 18 mesi di pandemia</a:t>
            </a:r>
          </a:p>
        </p:txBody>
      </p:sp>
      <p:sp>
        <p:nvSpPr>
          <p:cNvPr id="25" name="Ovale 24">
            <a:extLst>
              <a:ext uri="{FF2B5EF4-FFF2-40B4-BE49-F238E27FC236}">
                <a16:creationId xmlns:a16="http://schemas.microsoft.com/office/drawing/2014/main" id="{16C306ED-E9DC-4A9D-BE4E-703D5621B2C4}"/>
              </a:ext>
            </a:extLst>
          </p:cNvPr>
          <p:cNvSpPr/>
          <p:nvPr/>
        </p:nvSpPr>
        <p:spPr bwMode="auto">
          <a:xfrm rot="1220399">
            <a:off x="2773196" y="3767426"/>
            <a:ext cx="1039972" cy="786023"/>
          </a:xfrm>
          <a:prstGeom prst="ellipse">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9" name="Text Box 18">
            <a:extLst>
              <a:ext uri="{FF2B5EF4-FFF2-40B4-BE49-F238E27FC236}">
                <a16:creationId xmlns:a16="http://schemas.microsoft.com/office/drawing/2014/main" id="{AA341986-4896-4C37-891E-D188D27990EF}"/>
              </a:ext>
            </a:extLst>
          </p:cNvPr>
          <p:cNvSpPr txBox="1">
            <a:spLocks noChangeArrowheads="1"/>
          </p:cNvSpPr>
          <p:nvPr/>
        </p:nvSpPr>
        <p:spPr bwMode="auto">
          <a:xfrm>
            <a:off x="4435952" y="5136978"/>
            <a:ext cx="3346503" cy="1017844"/>
          </a:xfrm>
          <a:prstGeom prst="rect">
            <a:avLst/>
          </a:prstGeom>
          <a:solidFill>
            <a:srgbClr val="C00000"/>
          </a:solid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ctr">
              <a:lnSpc>
                <a:spcPct val="100000"/>
              </a:lnSpc>
              <a:spcBef>
                <a:spcPts val="0"/>
              </a:spcBef>
            </a:pPr>
            <a:r>
              <a:rPr lang="it-IT" altLang="it-IT" sz="2800" b="1">
                <a:solidFill>
                  <a:schemeClr val="bg1"/>
                </a:solidFill>
              </a:rPr>
              <a:t>-76</a:t>
            </a:r>
          </a:p>
          <a:p>
            <a:pPr algn="ctr">
              <a:lnSpc>
                <a:spcPct val="100000"/>
              </a:lnSpc>
              <a:spcBef>
                <a:spcPts val="0"/>
              </a:spcBef>
            </a:pPr>
            <a:r>
              <a:rPr lang="it-IT" altLang="it-IT" sz="1600" b="1">
                <a:solidFill>
                  <a:schemeClr val="bg1"/>
                </a:solidFill>
              </a:rPr>
              <a:t>le imprese del TURISMO sparite nei 18 mesi di pandemia</a:t>
            </a:r>
          </a:p>
        </p:txBody>
      </p:sp>
      <p:sp>
        <p:nvSpPr>
          <p:cNvPr id="30" name="Ovale 29">
            <a:extLst>
              <a:ext uri="{FF2B5EF4-FFF2-40B4-BE49-F238E27FC236}">
                <a16:creationId xmlns:a16="http://schemas.microsoft.com/office/drawing/2014/main" id="{4EB008DE-9C9D-4D0F-AE3F-55D45F1CEC70}"/>
              </a:ext>
            </a:extLst>
          </p:cNvPr>
          <p:cNvSpPr/>
          <p:nvPr/>
        </p:nvSpPr>
        <p:spPr bwMode="auto">
          <a:xfrm rot="328716">
            <a:off x="6651672" y="2764318"/>
            <a:ext cx="1132418" cy="786023"/>
          </a:xfrm>
          <a:prstGeom prst="ellipse">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1" name="Ovale 30">
            <a:extLst>
              <a:ext uri="{FF2B5EF4-FFF2-40B4-BE49-F238E27FC236}">
                <a16:creationId xmlns:a16="http://schemas.microsoft.com/office/drawing/2014/main" id="{F2A02520-460A-4418-9556-9D232A41F8AC}"/>
              </a:ext>
            </a:extLst>
          </p:cNvPr>
          <p:cNvSpPr/>
          <p:nvPr/>
        </p:nvSpPr>
        <p:spPr bwMode="auto">
          <a:xfrm rot="21435200">
            <a:off x="10611339" y="2988364"/>
            <a:ext cx="1132418" cy="786023"/>
          </a:xfrm>
          <a:prstGeom prst="ellipse">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3" name="Text Box 18">
            <a:extLst>
              <a:ext uri="{FF2B5EF4-FFF2-40B4-BE49-F238E27FC236}">
                <a16:creationId xmlns:a16="http://schemas.microsoft.com/office/drawing/2014/main" id="{404FED7C-05AF-4FF7-8BC7-E2704A1CF0BF}"/>
              </a:ext>
            </a:extLst>
          </p:cNvPr>
          <p:cNvSpPr txBox="1">
            <a:spLocks noChangeArrowheads="1"/>
          </p:cNvSpPr>
          <p:nvPr/>
        </p:nvSpPr>
        <p:spPr bwMode="auto">
          <a:xfrm>
            <a:off x="8443833" y="5136978"/>
            <a:ext cx="3346503" cy="1017844"/>
          </a:xfrm>
          <a:prstGeom prst="rect">
            <a:avLst/>
          </a:prstGeom>
          <a:solidFill>
            <a:srgbClr val="008000"/>
          </a:solid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ctr">
              <a:lnSpc>
                <a:spcPct val="100000"/>
              </a:lnSpc>
              <a:spcBef>
                <a:spcPts val="0"/>
              </a:spcBef>
            </a:pPr>
            <a:r>
              <a:rPr lang="it-IT" altLang="it-IT" sz="2800" b="1">
                <a:solidFill>
                  <a:schemeClr val="bg1"/>
                </a:solidFill>
              </a:rPr>
              <a:t>+173</a:t>
            </a:r>
          </a:p>
          <a:p>
            <a:pPr algn="ctr">
              <a:lnSpc>
                <a:spcPct val="100000"/>
              </a:lnSpc>
              <a:spcBef>
                <a:spcPts val="0"/>
              </a:spcBef>
            </a:pPr>
            <a:r>
              <a:rPr lang="it-IT" altLang="it-IT" sz="1600" b="1">
                <a:solidFill>
                  <a:schemeClr val="bg1"/>
                </a:solidFill>
              </a:rPr>
              <a:t>le imprese dei SERVIZI in più </a:t>
            </a:r>
            <a:br>
              <a:rPr lang="it-IT" altLang="it-IT" sz="1600" b="1">
                <a:solidFill>
                  <a:schemeClr val="bg1"/>
                </a:solidFill>
              </a:rPr>
            </a:br>
            <a:r>
              <a:rPr lang="it-IT" altLang="it-IT" sz="1600" b="1">
                <a:solidFill>
                  <a:schemeClr val="bg1"/>
                </a:solidFill>
              </a:rPr>
              <a:t>nei 18 mesi di pandemia</a:t>
            </a:r>
          </a:p>
        </p:txBody>
      </p:sp>
    </p:spTree>
    <p:extLst>
      <p:ext uri="{BB962C8B-B14F-4D97-AF65-F5344CB8AC3E}">
        <p14:creationId xmlns:p14="http://schemas.microsoft.com/office/powerpoint/2010/main" val="1573704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2">
            <a:extLst>
              <a:ext uri="{FF2B5EF4-FFF2-40B4-BE49-F238E27FC236}">
                <a16:creationId xmlns:a16="http://schemas.microsoft.com/office/drawing/2014/main" id="{A5D3AADD-1595-4088-8FB9-394DCEC5D4E6}"/>
              </a:ext>
            </a:extLst>
          </p:cNvPr>
          <p:cNvSpPr>
            <a:spLocks noChangeArrowheads="1"/>
          </p:cNvSpPr>
          <p:nvPr/>
        </p:nvSpPr>
        <p:spPr bwMode="auto">
          <a:xfrm>
            <a:off x="835919" y="897882"/>
            <a:ext cx="24160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buNone/>
            </a:pPr>
            <a:r>
              <a:rPr lang="it-IT" altLang="it-IT" sz="4400" b="1" u="sng">
                <a:solidFill>
                  <a:srgbClr val="203864"/>
                </a:solidFill>
                <a:latin typeface="Century Gothic" panose="020B0502020202020204" pitchFamily="34" charset="0"/>
              </a:rPr>
              <a:t>Agenda</a:t>
            </a:r>
          </a:p>
        </p:txBody>
      </p:sp>
      <p:sp>
        <p:nvSpPr>
          <p:cNvPr id="13" name="Sottotitolo 3">
            <a:extLst>
              <a:ext uri="{FF2B5EF4-FFF2-40B4-BE49-F238E27FC236}">
                <a16:creationId xmlns:a16="http://schemas.microsoft.com/office/drawing/2014/main" id="{6371F16A-BE43-40BD-B3EA-E6B338BF7F49}"/>
              </a:ext>
            </a:extLst>
          </p:cNvPr>
          <p:cNvSpPr txBox="1">
            <a:spLocks/>
          </p:cNvSpPr>
          <p:nvPr/>
        </p:nvSpPr>
        <p:spPr bwMode="auto">
          <a:xfrm>
            <a:off x="4936896" y="1877258"/>
            <a:ext cx="673949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Considerazioni generali di sintesi</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Tessuto imprenditoriale</a:t>
            </a:r>
          </a:p>
          <a:p>
            <a:pPr marL="0" indent="0" eaLnBrk="1" hangingPunct="1">
              <a:spcBef>
                <a:spcPts val="1800"/>
              </a:spcBef>
            </a:pPr>
            <a:r>
              <a:rPr lang="it-IT" altLang="it-IT" sz="2400">
                <a:solidFill>
                  <a:srgbClr val="203864"/>
                </a:solidFill>
                <a:latin typeface="Century Gothic" panose="020B0502020202020204" pitchFamily="34" charset="0"/>
                <a:cs typeface="Arial" panose="020B0604020202020204" pitchFamily="34" charset="0"/>
              </a:rPr>
              <a:t>Clima di fiducia</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Congiuntura economica</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Liquidità e credito</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Focus occupazione</a:t>
            </a:r>
          </a:p>
          <a:p>
            <a:pPr marL="0" indent="0" eaLnBrk="1" hangingPunct="1">
              <a:spcBef>
                <a:spcPts val="1800"/>
              </a:spcBef>
            </a:pPr>
            <a:r>
              <a:rPr lang="it-IT" altLang="it-IT" sz="2400" b="0" i="1">
                <a:solidFill>
                  <a:schemeClr val="tx2">
                    <a:lumMod val="65000"/>
                    <a:lumOff val="35000"/>
                  </a:schemeClr>
                </a:solidFill>
                <a:latin typeface="Century Gothic" panose="020B0502020202020204" pitchFamily="34" charset="0"/>
                <a:cs typeface="Arial" panose="020B0604020202020204" pitchFamily="34" charset="0"/>
              </a:rPr>
              <a:t>Metodo</a:t>
            </a:r>
            <a:endParaRPr lang="it-IT" altLang="it-IT" sz="2100" b="0" i="1">
              <a:solidFill>
                <a:schemeClr val="tx2">
                  <a:lumMod val="65000"/>
                  <a:lumOff val="35000"/>
                </a:schemeClr>
              </a:solidFill>
              <a:latin typeface="Century Gothic" panose="020B0502020202020204" pitchFamily="34" charset="0"/>
              <a:cs typeface="Arial" panose="020B0604020202020204" pitchFamily="34" charset="0"/>
            </a:endParaRPr>
          </a:p>
        </p:txBody>
      </p:sp>
      <p:pic>
        <p:nvPicPr>
          <p:cNvPr id="16" name="Elemento grafico 15" descr="Grafico a barre">
            <a:extLst>
              <a:ext uri="{FF2B5EF4-FFF2-40B4-BE49-F238E27FC236}">
                <a16:creationId xmlns:a16="http://schemas.microsoft.com/office/drawing/2014/main" id="{38D80BE4-036A-46E8-A2AD-23E32E8EBAF3}"/>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8213" y="3650952"/>
            <a:ext cx="516156" cy="516156"/>
          </a:xfrm>
          <a:prstGeom prst="rect">
            <a:avLst/>
          </a:prstGeom>
        </p:spPr>
      </p:pic>
      <p:pic>
        <p:nvPicPr>
          <p:cNvPr id="17" name="Elemento grafico 16" descr="Monete">
            <a:extLst>
              <a:ext uri="{FF2B5EF4-FFF2-40B4-BE49-F238E27FC236}">
                <a16:creationId xmlns:a16="http://schemas.microsoft.com/office/drawing/2014/main" id="{5394E40B-1310-4F63-A8C4-266E67EA00CB}"/>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68213" y="4261899"/>
            <a:ext cx="516156" cy="516156"/>
          </a:xfrm>
          <a:prstGeom prst="rect">
            <a:avLst/>
          </a:prstGeom>
        </p:spPr>
      </p:pic>
      <p:pic>
        <p:nvPicPr>
          <p:cNvPr id="18" name="Elemento grafico 17" descr="Stretta di mano">
            <a:extLst>
              <a:ext uri="{FF2B5EF4-FFF2-40B4-BE49-F238E27FC236}">
                <a16:creationId xmlns:a16="http://schemas.microsoft.com/office/drawing/2014/main" id="{F3981812-289A-4A2A-8369-B6F4D68E85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42406" y="3040538"/>
            <a:ext cx="567771" cy="567771"/>
          </a:xfrm>
          <a:prstGeom prst="rect">
            <a:avLst/>
          </a:prstGeom>
        </p:spPr>
      </p:pic>
      <p:pic>
        <p:nvPicPr>
          <p:cNvPr id="19" name="Elemento grafico 18" descr="Rete">
            <a:extLst>
              <a:ext uri="{FF2B5EF4-FFF2-40B4-BE49-F238E27FC236}">
                <a16:creationId xmlns:a16="http://schemas.microsoft.com/office/drawing/2014/main" id="{238FE0FF-FCF5-4D03-B05B-645AA9535AF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68213" y="2451502"/>
            <a:ext cx="516156" cy="516156"/>
          </a:xfrm>
          <a:prstGeom prst="rect">
            <a:avLst/>
          </a:prstGeom>
        </p:spPr>
      </p:pic>
      <p:pic>
        <p:nvPicPr>
          <p:cNvPr id="20" name="Elemento grafico 19" descr="Professore">
            <a:extLst>
              <a:ext uri="{FF2B5EF4-FFF2-40B4-BE49-F238E27FC236}">
                <a16:creationId xmlns:a16="http://schemas.microsoft.com/office/drawing/2014/main" id="{1B92EA41-9325-47F0-9653-EDDC1E693E7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68214" y="1828606"/>
            <a:ext cx="516155" cy="516155"/>
          </a:xfrm>
          <a:prstGeom prst="rect">
            <a:avLst/>
          </a:prstGeom>
        </p:spPr>
      </p:pic>
      <p:pic>
        <p:nvPicPr>
          <p:cNvPr id="21" name="Elemento grafico 20" descr="Libri">
            <a:extLst>
              <a:ext uri="{FF2B5EF4-FFF2-40B4-BE49-F238E27FC236}">
                <a16:creationId xmlns:a16="http://schemas.microsoft.com/office/drawing/2014/main" id="{3FC035D2-B6ED-430D-BDDF-BE6FBE8AE53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368213" y="5456997"/>
            <a:ext cx="516156" cy="516156"/>
          </a:xfrm>
          <a:prstGeom prst="rect">
            <a:avLst/>
          </a:prstGeom>
        </p:spPr>
      </p:pic>
      <p:pic>
        <p:nvPicPr>
          <p:cNvPr id="22" name="Elemento grafico 21" descr="Domande con riempimento a tinta unita">
            <a:extLst>
              <a:ext uri="{FF2B5EF4-FFF2-40B4-BE49-F238E27FC236}">
                <a16:creationId xmlns:a16="http://schemas.microsoft.com/office/drawing/2014/main" id="{B15DAAA0-03EA-4C0B-98B3-E3E2DA242CF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342406" y="4803252"/>
            <a:ext cx="567771" cy="567771"/>
          </a:xfrm>
          <a:prstGeom prst="rect">
            <a:avLst/>
          </a:prstGeom>
        </p:spPr>
      </p:pic>
    </p:spTree>
    <p:extLst>
      <p:ext uri="{BB962C8B-B14F-4D97-AF65-F5344CB8AC3E}">
        <p14:creationId xmlns:p14="http://schemas.microsoft.com/office/powerpoint/2010/main" val="2327291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2EFC7C3-E67A-4D60-8BB4-9D5B2E1B5C9F}"/>
              </a:ext>
            </a:extLst>
          </p:cNvPr>
          <p:cNvPicPr>
            <a:picLocks noChangeAspect="1"/>
          </p:cNvPicPr>
          <p:nvPr/>
        </p:nvPicPr>
        <p:blipFill>
          <a:blip r:embed="rId2"/>
          <a:stretch>
            <a:fillRect/>
          </a:stretch>
        </p:blipFill>
        <p:spPr>
          <a:xfrm>
            <a:off x="424800" y="2278800"/>
            <a:ext cx="6037635" cy="3092400"/>
          </a:xfrm>
          <a:prstGeom prst="rect">
            <a:avLst/>
          </a:prstGeom>
        </p:spPr>
      </p:pic>
      <p:sp>
        <p:nvSpPr>
          <p:cNvPr id="11268" name="Text Box 49"/>
          <p:cNvSpPr txBox="1">
            <a:spLocks noChangeArrowheads="1"/>
          </p:cNvSpPr>
          <p:nvPr/>
        </p:nvSpPr>
        <p:spPr bwMode="auto">
          <a:xfrm>
            <a:off x="335360" y="6190766"/>
            <a:ext cx="11665296" cy="384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a:t>
            </a:r>
            <a:r>
              <a:rPr lang="it-IT" altLang="ja-JP" sz="900" b="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a:latin typeface="Century Gothic" panose="020B0502020202020204" pitchFamily="34" charset="0"/>
              </a:rPr>
              <a:t>I dati sono riportati all’universo.	</a:t>
            </a:r>
            <a:endParaRPr lang="it-IT" altLang="it-IT" sz="900">
              <a:latin typeface="Century Gothic" panose="020B0502020202020204" pitchFamily="34" charset="0"/>
            </a:endParaRPr>
          </a:p>
        </p:txBody>
      </p:sp>
      <p:sp>
        <p:nvSpPr>
          <p:cNvPr id="27" name="Titolo 1">
            <a:extLst>
              <a:ext uri="{FF2B5EF4-FFF2-40B4-BE49-F238E27FC236}">
                <a16:creationId xmlns:a16="http://schemas.microsoft.com/office/drawing/2014/main" id="{DDEE5856-F717-412E-9B1E-E7DF8CEB0259}"/>
              </a:ext>
            </a:extLst>
          </p:cNvPr>
          <p:cNvSpPr txBox="1">
            <a:spLocks/>
          </p:cNvSpPr>
          <p:nvPr/>
        </p:nvSpPr>
        <p:spPr>
          <a:xfrm>
            <a:off x="335360" y="248643"/>
            <a:ext cx="11856638"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Fiducia economia italiana | </a:t>
            </a:r>
            <a:r>
              <a:rPr lang="it-IT" sz="2200" dirty="0">
                <a:latin typeface="Century Gothic" panose="020B0502020202020204" pitchFamily="34" charset="0"/>
                <a:cs typeface="Arial"/>
              </a:rPr>
              <a:t>Nel secondo trimestre 2021 si è assistito ad una ripresa della fiducia delle imprese del terziario del FVG: il rinnovato </a:t>
            </a:r>
            <a:r>
              <a:rPr lang="it-IT" sz="2200" i="1" dirty="0">
                <a:latin typeface="Century Gothic" panose="020B0502020202020204" pitchFamily="34" charset="0"/>
                <a:cs typeface="Arial"/>
              </a:rPr>
              <a:t>sentiment </a:t>
            </a:r>
            <a:r>
              <a:rPr lang="it-IT" sz="2200" dirty="0">
                <a:latin typeface="Century Gothic" panose="020B0502020202020204" pitchFamily="34" charset="0"/>
                <a:cs typeface="Arial"/>
              </a:rPr>
              <a:t>è tuttavia da intendersi come un «rimbalzo statistico» dopo il periodo più buio della crisi. </a:t>
            </a:r>
            <a:endParaRPr lang="it-IT" sz="2200" b="0" strike="sngStrike" dirty="0">
              <a:solidFill>
                <a:srgbClr val="FF0000"/>
              </a:solidFill>
              <a:latin typeface="Century Gothic" panose="020B0502020202020204" pitchFamily="34" charset="0"/>
              <a:cs typeface="Arial"/>
            </a:endParaRPr>
          </a:p>
        </p:txBody>
      </p:sp>
      <p:sp>
        <p:nvSpPr>
          <p:cNvPr id="36" name="CasellaDiTesto 9">
            <a:extLst>
              <a:ext uri="{FF2B5EF4-FFF2-40B4-BE49-F238E27FC236}">
                <a16:creationId xmlns:a16="http://schemas.microsoft.com/office/drawing/2014/main" id="{785050CA-F58A-43FB-916D-E533A19213E6}"/>
              </a:ext>
            </a:extLst>
          </p:cNvPr>
          <p:cNvSpPr txBox="1">
            <a:spLocks noChangeArrowheads="1"/>
          </p:cNvSpPr>
          <p:nvPr/>
        </p:nvSpPr>
        <p:spPr bwMode="auto">
          <a:xfrm>
            <a:off x="1008414" y="3682902"/>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cxnSp>
        <p:nvCxnSpPr>
          <p:cNvPr id="57" name="Connettore diritto 56">
            <a:extLst>
              <a:ext uri="{FF2B5EF4-FFF2-40B4-BE49-F238E27FC236}">
                <a16:creationId xmlns:a16="http://schemas.microsoft.com/office/drawing/2014/main" id="{9D8B0951-19B2-4D3E-9AB5-C8802DC5EB0D}"/>
              </a:ext>
            </a:extLst>
          </p:cNvPr>
          <p:cNvCxnSpPr/>
          <p:nvPr/>
        </p:nvCxnSpPr>
        <p:spPr bwMode="auto">
          <a:xfrm>
            <a:off x="5125815"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58" name="CasellaDiTesto 9">
            <a:extLst>
              <a:ext uri="{FF2B5EF4-FFF2-40B4-BE49-F238E27FC236}">
                <a16:creationId xmlns:a16="http://schemas.microsoft.com/office/drawing/2014/main" id="{F97D2262-E073-4DCA-BD11-09A2959F2584}"/>
              </a:ext>
            </a:extLst>
          </p:cNvPr>
          <p:cNvSpPr txBox="1">
            <a:spLocks noChangeArrowheads="1"/>
          </p:cNvSpPr>
          <p:nvPr/>
        </p:nvSpPr>
        <p:spPr bwMode="auto">
          <a:xfrm>
            <a:off x="2611930" y="4277568"/>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sp>
        <p:nvSpPr>
          <p:cNvPr id="60" name="Rettangolo 59">
            <a:extLst>
              <a:ext uri="{FF2B5EF4-FFF2-40B4-BE49-F238E27FC236}">
                <a16:creationId xmlns:a16="http://schemas.microsoft.com/office/drawing/2014/main" id="{1C48693C-F6DC-4AC6-BF86-AA3D9DDA7D42}"/>
              </a:ext>
            </a:extLst>
          </p:cNvPr>
          <p:cNvSpPr/>
          <p:nvPr/>
        </p:nvSpPr>
        <p:spPr>
          <a:xfrm>
            <a:off x="4084854" y="247847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graphicFrame>
        <p:nvGraphicFramePr>
          <p:cNvPr id="11" name="Tabella 11">
            <a:extLst>
              <a:ext uri="{FF2B5EF4-FFF2-40B4-BE49-F238E27FC236}">
                <a16:creationId xmlns:a16="http://schemas.microsoft.com/office/drawing/2014/main" id="{60A26EB6-54AC-47C2-A574-1495F45C1B36}"/>
              </a:ext>
            </a:extLst>
          </p:cNvPr>
          <p:cNvGraphicFramePr>
            <a:graphicFrameLocks noGrp="1"/>
          </p:cNvGraphicFramePr>
          <p:nvPr>
            <p:extLst>
              <p:ext uri="{D42A27DB-BD31-4B8C-83A1-F6EECF244321}">
                <p14:modId xmlns:p14="http://schemas.microsoft.com/office/powerpoint/2010/main" val="2978211557"/>
              </p:ext>
            </p:extLst>
          </p:nvPr>
        </p:nvGraphicFramePr>
        <p:xfrm>
          <a:off x="7526635" y="3147844"/>
          <a:ext cx="3321605" cy="285784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357230">
                <a:tc>
                  <a:txBody>
                    <a:bodyPr/>
                    <a:lstStyle/>
                    <a:p>
                      <a:pPr algn="l" fontAlgn="ctr"/>
                      <a:r>
                        <a:rPr lang="it-IT" sz="1200" b="1" i="0" u="none" strike="noStrike">
                          <a:effectLst/>
                          <a:latin typeface="Century Gothic" panose="020B0502020202020204" pitchFamily="34" charset="0"/>
                        </a:rPr>
                        <a:t>MAR ’20</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1%</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11%</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88%</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6</a:t>
                      </a:r>
                    </a:p>
                  </a:txBody>
                  <a:tcPr marL="7620" marR="7620" marT="7620" marB="0" anchor="ctr"/>
                </a:tc>
                <a:extLst>
                  <a:ext uri="{0D108BD9-81ED-4DB2-BD59-A6C34878D82A}">
                    <a16:rowId xmlns:a16="http://schemas.microsoft.com/office/drawing/2014/main" val="2739780088"/>
                  </a:ext>
                </a:extLst>
              </a:tr>
              <a:tr h="357230">
                <a:tc>
                  <a:txBody>
                    <a:bodyPr/>
                    <a:lstStyle/>
                    <a:p>
                      <a:pPr algn="l" fontAlgn="ctr"/>
                      <a:r>
                        <a:rPr lang="it-IT" sz="1200" b="1" i="0" u="none" strike="noStrike">
                          <a:effectLst/>
                          <a:latin typeface="Century Gothic" panose="020B0502020202020204" pitchFamily="34" charset="0"/>
                        </a:rPr>
                        <a:t>GIU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7%</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14%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79%</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14</a:t>
                      </a:r>
                    </a:p>
                  </a:txBody>
                  <a:tcPr marL="7620" marR="7620" marT="7620" marB="0" anchor="ctr"/>
                </a:tc>
                <a:extLst>
                  <a:ext uri="{0D108BD9-81ED-4DB2-BD59-A6C34878D82A}">
                    <a16:rowId xmlns:a16="http://schemas.microsoft.com/office/drawing/2014/main" val="2546973793"/>
                  </a:ext>
                </a:extLst>
              </a:tr>
              <a:tr h="357230">
                <a:tc>
                  <a:txBody>
                    <a:bodyPr/>
                    <a:lstStyle/>
                    <a:p>
                      <a:pPr algn="l" fontAlgn="ctr"/>
                      <a:r>
                        <a:rPr lang="it-IT" sz="1200" b="1" i="0" u="none" strike="noStrike">
                          <a:effectLst/>
                          <a:latin typeface="Century Gothic" panose="020B0502020202020204" pitchFamily="34" charset="0"/>
                        </a:rPr>
                        <a:t>SET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9%</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25%</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66%</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21</a:t>
                      </a:r>
                    </a:p>
                  </a:txBody>
                  <a:tcPr marL="7620" marR="7620" marT="7620" marB="0" anchor="ctr"/>
                </a:tc>
                <a:extLst>
                  <a:ext uri="{0D108BD9-81ED-4DB2-BD59-A6C34878D82A}">
                    <a16:rowId xmlns:a16="http://schemas.microsoft.com/office/drawing/2014/main" val="3752504863"/>
                  </a:ext>
                </a:extLst>
              </a:tr>
              <a:tr h="357230">
                <a:tc>
                  <a:txBody>
                    <a:bodyPr/>
                    <a:lstStyle/>
                    <a:p>
                      <a:pPr algn="l" fontAlgn="ctr"/>
                      <a:r>
                        <a:rPr lang="it-IT" sz="1200" b="1" i="0" u="none" strike="noStrike">
                          <a:effectLst/>
                          <a:latin typeface="Century Gothic" panose="020B0502020202020204" pitchFamily="34" charset="0"/>
                        </a:rPr>
                        <a:t>DIC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7%</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17%</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76%</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15</a:t>
                      </a:r>
                    </a:p>
                  </a:txBody>
                  <a:tcPr marL="7620" marR="7620" marT="7620" marB="0" anchor="ctr"/>
                </a:tc>
                <a:extLst>
                  <a:ext uri="{0D108BD9-81ED-4DB2-BD59-A6C34878D82A}">
                    <a16:rowId xmlns:a16="http://schemas.microsoft.com/office/drawing/2014/main" val="4271376257"/>
                  </a:ext>
                </a:extLst>
              </a:tr>
              <a:tr h="357230">
                <a:tc>
                  <a:txBody>
                    <a:bodyPr/>
                    <a:lstStyle/>
                    <a:p>
                      <a:pPr algn="l" fontAlgn="ctr"/>
                      <a:r>
                        <a:rPr lang="it-IT" sz="1200" b="1" i="0" u="none" strike="noStrike">
                          <a:effectLst/>
                          <a:latin typeface="Century Gothic" panose="020B0502020202020204" pitchFamily="34" charset="0"/>
                        </a:rPr>
                        <a:t>MAR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15%</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20%</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65%</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25</a:t>
                      </a:r>
                    </a:p>
                  </a:txBody>
                  <a:tcPr marL="7620" marR="7620" marT="7620" marB="0" anchor="ctr"/>
                </a:tc>
                <a:extLst>
                  <a:ext uri="{0D108BD9-81ED-4DB2-BD59-A6C34878D82A}">
                    <a16:rowId xmlns:a16="http://schemas.microsoft.com/office/drawing/2014/main" val="3559385142"/>
                  </a:ext>
                </a:extLst>
              </a:tr>
              <a:tr h="357230">
                <a:tc>
                  <a:txBody>
                    <a:bodyPr/>
                    <a:lstStyle/>
                    <a:p>
                      <a:pPr algn="l" fontAlgn="ctr"/>
                      <a:r>
                        <a:rPr lang="it-IT" sz="1200" b="1" i="0" u="none" strike="noStrike">
                          <a:effectLst/>
                          <a:latin typeface="Century Gothic" panose="020B0502020202020204" pitchFamily="34" charset="0"/>
                        </a:rPr>
                        <a:t>GIU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18%</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32%</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50%</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34</a:t>
                      </a:r>
                    </a:p>
                  </a:txBody>
                  <a:tcPr marL="7620" marR="7620" marT="7620" marB="0" anchor="ctr"/>
                </a:tc>
                <a:extLst>
                  <a:ext uri="{0D108BD9-81ED-4DB2-BD59-A6C34878D82A}">
                    <a16:rowId xmlns:a16="http://schemas.microsoft.com/office/drawing/2014/main" val="3790754751"/>
                  </a:ext>
                </a:extLst>
              </a:tr>
              <a:tr h="357230">
                <a:tc gridSpan="4">
                  <a:txBody>
                    <a:bodyPr/>
                    <a:lstStyle/>
                    <a:p>
                      <a:pPr algn="l" fontAlgn="ctr"/>
                      <a:r>
                        <a:rPr lang="it-IT" sz="1600" b="1" i="0" u="none" strike="noStrike">
                          <a:solidFill>
                            <a:schemeClr val="tx1"/>
                          </a:solidFill>
                          <a:effectLst/>
                          <a:latin typeface="Century Gothic" panose="020B0502020202020204" pitchFamily="34" charset="0"/>
                        </a:rPr>
                        <a:t>PREV. SETTEMBRE ‘21</a:t>
                      </a:r>
                    </a:p>
                  </a:txBody>
                  <a:tcPr marL="7200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a:txBody>
                    <a:bodyPr/>
                    <a:lstStyle/>
                    <a:p>
                      <a:pPr algn="ctr" fontAlgn="ctr"/>
                      <a:r>
                        <a:rPr lang="it-IT" sz="1600" b="1" i="0" u="none" strike="noStrike" dirty="0">
                          <a:solidFill>
                            <a:srgbClr val="203864"/>
                          </a:solidFill>
                          <a:effectLst/>
                          <a:latin typeface="Century Gothic" panose="020B0502020202020204" pitchFamily="34" charset="0"/>
                        </a:rPr>
                        <a:t>37</a:t>
                      </a:r>
                    </a:p>
                  </a:txBody>
                  <a:tcPr marL="7620" marR="7620" marT="7620" marB="0" anchor="ctr"/>
                </a:tc>
                <a:extLst>
                  <a:ext uri="{0D108BD9-81ED-4DB2-BD59-A6C34878D82A}">
                    <a16:rowId xmlns:a16="http://schemas.microsoft.com/office/drawing/2014/main" val="1704451205"/>
                  </a:ext>
                </a:extLst>
              </a:tr>
            </a:tbl>
          </a:graphicData>
        </a:graphic>
      </p:graphicFrame>
      <p:graphicFrame>
        <p:nvGraphicFramePr>
          <p:cNvPr id="17" name="Tabella 16">
            <a:extLst>
              <a:ext uri="{FF2B5EF4-FFF2-40B4-BE49-F238E27FC236}">
                <a16:creationId xmlns:a16="http://schemas.microsoft.com/office/drawing/2014/main" id="{11678538-CB9F-4939-88E1-2F794AC36C63}"/>
              </a:ext>
            </a:extLst>
          </p:cNvPr>
          <p:cNvGraphicFramePr>
            <a:graphicFrameLocks noGrp="1"/>
          </p:cNvGraphicFramePr>
          <p:nvPr>
            <p:extLst>
              <p:ext uri="{D42A27DB-BD31-4B8C-83A1-F6EECF244321}">
                <p14:modId xmlns:p14="http://schemas.microsoft.com/office/powerpoint/2010/main" val="2943245301"/>
              </p:ext>
            </p:extLst>
          </p:nvPr>
        </p:nvGraphicFramePr>
        <p:xfrm>
          <a:off x="11147607" y="3147844"/>
          <a:ext cx="648000" cy="28578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357230">
                <a:tc>
                  <a:txBody>
                    <a:bodyPr/>
                    <a:lstStyle/>
                    <a:p>
                      <a:pPr algn="ctr" fontAlgn="ctr"/>
                      <a:r>
                        <a:rPr lang="it-IT" sz="1600" b="1" i="0" u="none" strike="noStrike">
                          <a:solidFill>
                            <a:srgbClr val="F79646"/>
                          </a:solidFill>
                          <a:effectLst/>
                          <a:latin typeface="Century Gothic" panose="020B0502020202020204" pitchFamily="34" charset="0"/>
                        </a:rPr>
                        <a:t>10</a:t>
                      </a:r>
                    </a:p>
                  </a:txBody>
                  <a:tcPr marL="7620" marR="7620" marT="7620" marB="0" anchor="ctr"/>
                </a:tc>
                <a:extLst>
                  <a:ext uri="{0D108BD9-81ED-4DB2-BD59-A6C34878D82A}">
                    <a16:rowId xmlns:a16="http://schemas.microsoft.com/office/drawing/2014/main" val="384464165"/>
                  </a:ext>
                </a:extLst>
              </a:tr>
              <a:tr h="357230">
                <a:tc>
                  <a:txBody>
                    <a:bodyPr/>
                    <a:lstStyle/>
                    <a:p>
                      <a:pPr algn="ctr" fontAlgn="ctr"/>
                      <a:r>
                        <a:rPr lang="it-IT" sz="1600" b="1" i="0" u="none" strike="noStrike">
                          <a:solidFill>
                            <a:srgbClr val="F79646"/>
                          </a:solidFill>
                          <a:effectLst/>
                          <a:latin typeface="Century Gothic" panose="020B0502020202020204" pitchFamily="34" charset="0"/>
                        </a:rPr>
                        <a:t>12</a:t>
                      </a:r>
                    </a:p>
                  </a:txBody>
                  <a:tcPr marL="7620" marR="7620" marT="7620" marB="0" anchor="ctr"/>
                </a:tc>
                <a:extLst>
                  <a:ext uri="{0D108BD9-81ED-4DB2-BD59-A6C34878D82A}">
                    <a16:rowId xmlns:a16="http://schemas.microsoft.com/office/drawing/2014/main" val="51798999"/>
                  </a:ext>
                </a:extLst>
              </a:tr>
              <a:tr h="357230">
                <a:tc>
                  <a:txBody>
                    <a:bodyPr/>
                    <a:lstStyle/>
                    <a:p>
                      <a:pPr algn="ctr" fontAlgn="ctr"/>
                      <a:r>
                        <a:rPr lang="it-IT" sz="1600" b="1" i="0" u="none" strike="noStrike">
                          <a:solidFill>
                            <a:srgbClr val="F79646"/>
                          </a:solidFill>
                          <a:effectLst/>
                          <a:latin typeface="Century Gothic" panose="020B0502020202020204" pitchFamily="34" charset="0"/>
                        </a:rPr>
                        <a:t>18</a:t>
                      </a:r>
                    </a:p>
                  </a:txBody>
                  <a:tcPr marL="7620" marR="7620" marT="7620" marB="0" anchor="ctr"/>
                </a:tc>
                <a:extLst>
                  <a:ext uri="{0D108BD9-81ED-4DB2-BD59-A6C34878D82A}">
                    <a16:rowId xmlns:a16="http://schemas.microsoft.com/office/drawing/2014/main" val="2113083857"/>
                  </a:ext>
                </a:extLst>
              </a:tr>
              <a:tr h="357230">
                <a:tc>
                  <a:txBody>
                    <a:bodyPr/>
                    <a:lstStyle/>
                    <a:p>
                      <a:pPr algn="ctr" fontAlgn="ctr"/>
                      <a:r>
                        <a:rPr lang="it-IT" sz="1600" b="1" i="0" u="none" strike="noStrike">
                          <a:solidFill>
                            <a:srgbClr val="F79646"/>
                          </a:solidFill>
                          <a:effectLst/>
                          <a:latin typeface="Century Gothic" panose="020B0502020202020204" pitchFamily="34" charset="0"/>
                        </a:rPr>
                        <a:t>13</a:t>
                      </a:r>
                    </a:p>
                  </a:txBody>
                  <a:tcPr marL="7620" marR="7620" marT="7620" marB="0" anchor="ctr"/>
                </a:tc>
                <a:extLst>
                  <a:ext uri="{0D108BD9-81ED-4DB2-BD59-A6C34878D82A}">
                    <a16:rowId xmlns:a16="http://schemas.microsoft.com/office/drawing/2014/main" val="1777035430"/>
                  </a:ext>
                </a:extLst>
              </a:tr>
              <a:tr h="357230">
                <a:tc>
                  <a:txBody>
                    <a:bodyPr/>
                    <a:lstStyle/>
                    <a:p>
                      <a:pPr algn="ctr" fontAlgn="ctr"/>
                      <a:r>
                        <a:rPr lang="it-IT" sz="1600" b="1" i="0" u="none" strike="noStrike">
                          <a:solidFill>
                            <a:srgbClr val="F79646"/>
                          </a:solidFill>
                          <a:effectLst/>
                          <a:latin typeface="Century Gothic" panose="020B0502020202020204" pitchFamily="34" charset="0"/>
                        </a:rPr>
                        <a:t>17</a:t>
                      </a:r>
                    </a:p>
                  </a:txBody>
                  <a:tcPr marL="7620" marR="7620" marT="7620" marB="0" anchor="ctr"/>
                </a:tc>
                <a:extLst>
                  <a:ext uri="{0D108BD9-81ED-4DB2-BD59-A6C34878D82A}">
                    <a16:rowId xmlns:a16="http://schemas.microsoft.com/office/drawing/2014/main" val="2964193220"/>
                  </a:ext>
                </a:extLst>
              </a:tr>
              <a:tr h="357230">
                <a:tc>
                  <a:txBody>
                    <a:bodyPr/>
                    <a:lstStyle/>
                    <a:p>
                      <a:pPr algn="ctr" fontAlgn="ctr"/>
                      <a:r>
                        <a:rPr lang="it-IT" sz="1600" b="1" i="0" u="none" strike="noStrike">
                          <a:solidFill>
                            <a:srgbClr val="F79646"/>
                          </a:solidFill>
                          <a:effectLst/>
                          <a:latin typeface="Century Gothic" panose="020B0502020202020204" pitchFamily="34" charset="0"/>
                        </a:rPr>
                        <a:t>33</a:t>
                      </a:r>
                    </a:p>
                  </a:txBody>
                  <a:tcPr marL="7620" marR="7620" marT="7620" marB="0" anchor="ctr"/>
                </a:tc>
                <a:extLst>
                  <a:ext uri="{0D108BD9-81ED-4DB2-BD59-A6C34878D82A}">
                    <a16:rowId xmlns:a16="http://schemas.microsoft.com/office/drawing/2014/main" val="3083891687"/>
                  </a:ext>
                </a:extLst>
              </a:tr>
              <a:tr h="357230">
                <a:tc>
                  <a:txBody>
                    <a:bodyPr/>
                    <a:lstStyle/>
                    <a:p>
                      <a:pPr algn="ctr" fontAlgn="ctr"/>
                      <a:r>
                        <a:rPr lang="it-IT" sz="1600" b="1" i="0" u="none" strike="noStrike">
                          <a:solidFill>
                            <a:srgbClr val="F79646"/>
                          </a:solidFill>
                          <a:effectLst/>
                          <a:latin typeface="Century Gothic" panose="020B0502020202020204" pitchFamily="34" charset="0"/>
                        </a:rPr>
                        <a:t>35</a:t>
                      </a:r>
                    </a:p>
                  </a:txBody>
                  <a:tcPr marL="7620" marR="7620" marT="7620" marB="0" anchor="ctr"/>
                </a:tc>
                <a:extLst>
                  <a:ext uri="{0D108BD9-81ED-4DB2-BD59-A6C34878D82A}">
                    <a16:rowId xmlns:a16="http://schemas.microsoft.com/office/drawing/2014/main" val="1328386160"/>
                  </a:ext>
                </a:extLst>
              </a:tr>
            </a:tbl>
          </a:graphicData>
        </a:graphic>
      </p:graphicFrame>
      <p:sp>
        <p:nvSpPr>
          <p:cNvPr id="25" name="Ovale 24">
            <a:extLst>
              <a:ext uri="{FF2B5EF4-FFF2-40B4-BE49-F238E27FC236}">
                <a16:creationId xmlns:a16="http://schemas.microsoft.com/office/drawing/2014/main" id="{CA7BD584-A7A8-4F7C-9448-F736A746582C}"/>
              </a:ext>
            </a:extLst>
          </p:cNvPr>
          <p:cNvSpPr/>
          <p:nvPr/>
        </p:nvSpPr>
        <p:spPr bwMode="auto">
          <a:xfrm>
            <a:off x="10219506" y="4932024"/>
            <a:ext cx="647998" cy="1111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9" name="Titolo 1">
            <a:extLst>
              <a:ext uri="{FF2B5EF4-FFF2-40B4-BE49-F238E27FC236}">
                <a16:creationId xmlns:a16="http://schemas.microsoft.com/office/drawing/2014/main" id="{67C7F260-E179-44CF-8C8E-E340E311263D}"/>
              </a:ext>
            </a:extLst>
          </p:cNvPr>
          <p:cNvSpPr txBox="1">
            <a:spLocks/>
          </p:cNvSpPr>
          <p:nvPr/>
        </p:nvSpPr>
        <p:spPr>
          <a:xfrm>
            <a:off x="423287" y="1815998"/>
            <a:ext cx="5962833"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CLIMA DI FIDUCIA ECONOMIA ITALIANA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cxnSp>
        <p:nvCxnSpPr>
          <p:cNvPr id="30" name="Connettore diritto 29">
            <a:extLst>
              <a:ext uri="{FF2B5EF4-FFF2-40B4-BE49-F238E27FC236}">
                <a16:creationId xmlns:a16="http://schemas.microsoft.com/office/drawing/2014/main" id="{173B7860-5634-45AD-9FF8-5498E01F2EB3}"/>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34" name="Elemento grafico 33" descr="Freccia linea: curva antioraria">
            <a:extLst>
              <a:ext uri="{FF2B5EF4-FFF2-40B4-BE49-F238E27FC236}">
                <a16:creationId xmlns:a16="http://schemas.microsoft.com/office/drawing/2014/main" id="{122A77F7-5119-499D-9461-FCD2B5DC13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37" name="CasellaDiTesto 9">
            <a:extLst>
              <a:ext uri="{FF2B5EF4-FFF2-40B4-BE49-F238E27FC236}">
                <a16:creationId xmlns:a16="http://schemas.microsoft.com/office/drawing/2014/main" id="{BBB77827-1E44-4D35-923C-370939F51D6A}"/>
              </a:ext>
            </a:extLst>
          </p:cNvPr>
          <p:cNvSpPr txBox="1">
            <a:spLocks noChangeArrowheads="1"/>
          </p:cNvSpPr>
          <p:nvPr/>
        </p:nvSpPr>
        <p:spPr bwMode="auto">
          <a:xfrm>
            <a:off x="7339534" y="1797318"/>
            <a:ext cx="4586972" cy="109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a:latin typeface="Century Gothic" panose="020B0502020202020204" pitchFamily="34" charset="0"/>
              </a:rPr>
              <a:t>A Suo giudizio la situazione economica complessiva dell’Italia, a prescindere dalla situazione della Sua impresa e del suo Settore, negli ultimi tre mesi, rispetto ai tre mesi precedenti, è migliorata, invariata, peggiorata? </a:t>
            </a:r>
            <a:endParaRPr lang="it-IT" altLang="it-IT" sz="1300" b="0">
              <a:solidFill>
                <a:schemeClr val="accent2"/>
              </a:solidFill>
              <a:latin typeface="Century Gothic" panose="020B0502020202020204" pitchFamily="34" charset="0"/>
            </a:endParaRPr>
          </a:p>
        </p:txBody>
      </p:sp>
      <p:cxnSp>
        <p:nvCxnSpPr>
          <p:cNvPr id="41" name="Connettore 2 40">
            <a:extLst>
              <a:ext uri="{FF2B5EF4-FFF2-40B4-BE49-F238E27FC236}">
                <a16:creationId xmlns:a16="http://schemas.microsoft.com/office/drawing/2014/main" id="{8A9A3B43-0489-45DD-8115-2C1C894CABC6}"/>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42" name="CasellaDiTesto 41">
            <a:extLst>
              <a:ext uri="{FF2B5EF4-FFF2-40B4-BE49-F238E27FC236}">
                <a16:creationId xmlns:a16="http://schemas.microsoft.com/office/drawing/2014/main" id="{A8F388B5-E9A1-411D-9D18-27844816A273}"/>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43" name="Connettore 2 42">
            <a:extLst>
              <a:ext uri="{FF2B5EF4-FFF2-40B4-BE49-F238E27FC236}">
                <a16:creationId xmlns:a16="http://schemas.microsoft.com/office/drawing/2014/main" id="{134F6686-05E8-4F2C-B079-8A5FA37F081C}"/>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44" name="CasellaDiTesto 43">
            <a:extLst>
              <a:ext uri="{FF2B5EF4-FFF2-40B4-BE49-F238E27FC236}">
                <a16:creationId xmlns:a16="http://schemas.microsoft.com/office/drawing/2014/main" id="{703537F0-5259-454A-AAAB-9F05B4298B5A}"/>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spTree>
    <p:extLst>
      <p:ext uri="{BB962C8B-B14F-4D97-AF65-F5344CB8AC3E}">
        <p14:creationId xmlns:p14="http://schemas.microsoft.com/office/powerpoint/2010/main" val="2105182704"/>
      </p:ext>
    </p:extLst>
  </p:cSld>
  <p:clrMapOvr>
    <a:masterClrMapping/>
  </p:clrMapOvr>
</p:sld>
</file>

<file path=ppt/theme/theme1.xml><?xml version="1.0" encoding="utf-8"?>
<a:theme xmlns:a="http://schemas.openxmlformats.org/drawingml/2006/main" name="R01">
  <a:themeElements>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bg1">
              <a:lumMod val="50000"/>
            </a:schemeClr>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8FF8D1FC550B84E9A9EB9044BE13E20" ma:contentTypeVersion="" ma:contentTypeDescription="Creare un nuovo documento." ma:contentTypeScope="" ma:versionID="928069309049286dcb4ab659ab18ece4">
  <xsd:schema xmlns:xsd="http://www.w3.org/2001/XMLSchema" xmlns:xs="http://www.w3.org/2001/XMLSchema" xmlns:p="http://schemas.microsoft.com/office/2006/metadata/properties" xmlns:ns2="cde89f6c-6ca3-42cb-8dda-230bcc59012f" targetNamespace="http://schemas.microsoft.com/office/2006/metadata/properties" ma:root="true" ma:fieldsID="80f97b3c5c0eac60666395e67ae0c9cb" ns2:_="">
    <xsd:import namespace="cde89f6c-6ca3-42cb-8dda-230bcc59012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e89f6c-6ca3-42cb-8dda-230bcc590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4F59D2-7A2D-4487-947A-032F20034F43}">
  <ds:schemaRefs>
    <ds:schemaRef ds:uri="cde89f6c-6ca3-42cb-8dda-230bcc5901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0CB6F4-0298-4C44-9649-398518D46920}">
  <ds:schemaRefs>
    <ds:schemaRef ds:uri="http://purl.org/dc/elements/1.1/"/>
    <ds:schemaRef ds:uri="cde89f6c-6ca3-42cb-8dda-230bcc59012f"/>
    <ds:schemaRef ds:uri="http://purl.org/dc/dcmitype/"/>
    <ds:schemaRef ds:uri="http://www.w3.org/XML/1998/namespace"/>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09AD38A7-285C-4797-9938-B60F649758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73</TotalTime>
  <Words>8172</Words>
  <Application>Microsoft Office PowerPoint</Application>
  <PresentationFormat>Widescreen</PresentationFormat>
  <Paragraphs>1420</Paragraphs>
  <Slides>52</Slides>
  <Notes>21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52</vt:i4>
      </vt:variant>
    </vt:vector>
  </HeadingPairs>
  <TitlesOfParts>
    <vt:vector size="57" baseType="lpstr">
      <vt:lpstr>Arial</vt:lpstr>
      <vt:lpstr>Century Gothic</vt:lpstr>
      <vt:lpstr>Verdana</vt:lpstr>
      <vt:lpstr>Wingdings</vt:lpstr>
      <vt:lpstr>R01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subject>.</dc:subject>
  <dc:creator>.</dc:creator>
  <cp:keywords>.</cp:keywords>
  <dc:description>.</dc:description>
  <cp:lastModifiedBy>Daniele Serio</cp:lastModifiedBy>
  <cp:revision>1</cp:revision>
  <cp:lastPrinted>2017-02-14T10:13:56Z</cp:lastPrinted>
  <dcterms:created xsi:type="dcterms:W3CDTF">2009-02-16T05:35:06Z</dcterms:created>
  <dcterms:modified xsi:type="dcterms:W3CDTF">2021-07-27T16:02:40Z</dcterms:modified>
  <cp:categor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0x01010058FF8D1FC550B84E9A9EB9044BE13E20</vt:lpwstr>
  </property>
</Properties>
</file>