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Lst>
  <p:notesMasterIdLst>
    <p:notesMasterId r:id="rId17"/>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Bebas Neue" panose="020B0606020202050201" pitchFamily="34" charset="0"/>
      <p:regular r:id="rId18"/>
    </p:embeddedFont>
    <p:embeddedFont>
      <p:font typeface="Helvetica Neue" panose="020B0604020202020204" charset="0"/>
      <p:regular r:id="rId19"/>
      <p:bold r:id="rId20"/>
      <p:italic r:id="rId21"/>
      <p:boldItalic r:id="rId22"/>
    </p:embeddedFont>
    <p:embeddedFont>
      <p:font typeface="Roboto" panose="02000000000000000000" pitchFamily="2" charset="0"/>
      <p:regular r:id="rId23"/>
      <p:bold r:id="rId24"/>
      <p:italic r:id="rId25"/>
      <p:boldItalic r:id="rId26"/>
    </p:embeddedFont>
    <p:embeddedFont>
      <p:font typeface="Staatliches" panose="020B0604020202020204" pitchFamily="2"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48"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163a40dd10_0_15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Aggiungere logo terziario donna (server) e Tagliacarne</a:t>
            </a:r>
            <a:endParaRPr/>
          </a:p>
        </p:txBody>
      </p:sp>
      <p:sp>
        <p:nvSpPr>
          <p:cNvPr id="192" name="Google Shape;192;g1163a40dd10_0_1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163a40dd10_0_98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a:solidFill>
                  <a:schemeClr val="dk1"/>
                </a:solidFill>
              </a:rPr>
              <a:t>AGGIUNGERE TITOLO IN SLIDE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LASCIARE IN FASCIA CREDIT CRUNCH</a:t>
            </a:r>
            <a:endParaRPr>
              <a:solidFill>
                <a:schemeClr val="dk1"/>
              </a:solidFill>
            </a:endParaRPr>
          </a:p>
          <a:p>
            <a:pPr marL="0" lvl="0" indent="0" algn="l" rtl="0">
              <a:spcBef>
                <a:spcPts val="0"/>
              </a:spcBef>
              <a:spcAft>
                <a:spcPts val="0"/>
              </a:spcAft>
              <a:buNone/>
            </a:pPr>
            <a:endParaRPr/>
          </a:p>
        </p:txBody>
      </p:sp>
      <p:sp>
        <p:nvSpPr>
          <p:cNvPr id="329" name="Google Shape;329;g1163a40dd10_0_9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2084376829_0_5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a:solidFill>
                  <a:schemeClr val="dk1"/>
                </a:solidFill>
              </a:rPr>
              <a:t>AGGIUNGERE TITOLO IN SLIDE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LASCIARE IN FASCIA CREDIT CRUNCH</a:t>
            </a:r>
            <a:endParaRPr>
              <a:solidFill>
                <a:schemeClr val="dk1"/>
              </a:solidFill>
            </a:endParaRPr>
          </a:p>
          <a:p>
            <a:pPr marL="0" lvl="0" indent="0" algn="l" rtl="0">
              <a:spcBef>
                <a:spcPts val="0"/>
              </a:spcBef>
              <a:spcAft>
                <a:spcPts val="0"/>
              </a:spcAft>
              <a:buNone/>
            </a:pPr>
            <a:endParaRPr/>
          </a:p>
        </p:txBody>
      </p:sp>
      <p:sp>
        <p:nvSpPr>
          <p:cNvPr id="344" name="Google Shape;344;g12084376829_0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163a40dd10_0_117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
        <p:nvSpPr>
          <p:cNvPr id="358" name="Google Shape;358;g1163a40dd10_0_1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084376829_0_8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Grafico aggiornare</a:t>
            </a:r>
            <a:endParaRPr/>
          </a:p>
        </p:txBody>
      </p:sp>
      <p:sp>
        <p:nvSpPr>
          <p:cNvPr id="369" name="Google Shape;369;g12084376829_0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16ece627ac_0_12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Aggiungere logo terziario donna (server) e Tagliacarne</a:t>
            </a:r>
            <a:endParaRPr/>
          </a:p>
        </p:txBody>
      </p:sp>
      <p:sp>
        <p:nvSpPr>
          <p:cNvPr id="381" name="Google Shape;381;g116ece627ac_0_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163a40dd10_0_68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OK</a:t>
            </a:r>
            <a:endParaRPr/>
          </a:p>
        </p:txBody>
      </p:sp>
      <p:sp>
        <p:nvSpPr>
          <p:cNvPr id="232" name="Google Shape;232;g1163a40dd10_0_6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16ece627ac_0_6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OK</a:t>
            </a:r>
            <a:endParaRPr/>
          </a:p>
          <a:p>
            <a:pPr marL="0" lvl="0" indent="0" algn="l" rtl="0">
              <a:spcBef>
                <a:spcPts val="0"/>
              </a:spcBef>
              <a:spcAft>
                <a:spcPts val="0"/>
              </a:spcAft>
              <a:buNone/>
            </a:pPr>
            <a:endParaRPr/>
          </a:p>
        </p:txBody>
      </p:sp>
      <p:sp>
        <p:nvSpPr>
          <p:cNvPr id="244" name="Google Shape;244;g116ece627ac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2084376829_0_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OK</a:t>
            </a:r>
            <a:endParaRPr/>
          </a:p>
          <a:p>
            <a:pPr marL="0" lvl="0" indent="0" algn="l" rtl="0">
              <a:spcBef>
                <a:spcPts val="0"/>
              </a:spcBef>
              <a:spcAft>
                <a:spcPts val="0"/>
              </a:spcAft>
              <a:buNone/>
            </a:pPr>
            <a:endParaRPr/>
          </a:p>
        </p:txBody>
      </p:sp>
      <p:sp>
        <p:nvSpPr>
          <p:cNvPr id="255" name="Google Shape;255;g12084376829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16ece627ac_0_3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AGGIUNGERE DOPO</a:t>
            </a:r>
            <a:endParaRPr/>
          </a:p>
          <a:p>
            <a:pPr marL="0" lvl="0" indent="0" algn="l" rtl="0">
              <a:spcBef>
                <a:spcPts val="0"/>
              </a:spcBef>
              <a:spcAft>
                <a:spcPts val="0"/>
              </a:spcAft>
              <a:buNone/>
            </a:pPr>
            <a:endParaRPr/>
          </a:p>
        </p:txBody>
      </p:sp>
      <p:sp>
        <p:nvSpPr>
          <p:cNvPr id="269" name="Google Shape;269;g116ece627a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2e0661e99a_0_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AGGIUNGERE DOPO</a:t>
            </a:r>
            <a:endParaRPr/>
          </a:p>
          <a:p>
            <a:pPr marL="0" lvl="0" indent="0" algn="l" rtl="0">
              <a:spcBef>
                <a:spcPts val="0"/>
              </a:spcBef>
              <a:spcAft>
                <a:spcPts val="0"/>
              </a:spcAft>
              <a:buNone/>
            </a:pPr>
            <a:endParaRPr/>
          </a:p>
        </p:txBody>
      </p:sp>
      <p:sp>
        <p:nvSpPr>
          <p:cNvPr id="283" name="Google Shape;283;g12e0661e99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2128b4116a_1_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AGGIUNGERE DOPO</a:t>
            </a:r>
            <a:endParaRPr/>
          </a:p>
          <a:p>
            <a:pPr marL="0" lvl="0" indent="0" algn="l" rtl="0">
              <a:spcBef>
                <a:spcPts val="0"/>
              </a:spcBef>
              <a:spcAft>
                <a:spcPts val="0"/>
              </a:spcAft>
              <a:buNone/>
            </a:pPr>
            <a:endParaRPr/>
          </a:p>
        </p:txBody>
      </p:sp>
      <p:sp>
        <p:nvSpPr>
          <p:cNvPr id="295" name="Google Shape;295;g12128b4116a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2084376829_0_2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AGGIUNGERE TITOLO IN SLIDE</a:t>
            </a:r>
            <a:endParaRPr/>
          </a:p>
          <a:p>
            <a:pPr marL="0" lvl="0" indent="0" algn="l" rtl="0">
              <a:spcBef>
                <a:spcPts val="0"/>
              </a:spcBef>
              <a:spcAft>
                <a:spcPts val="0"/>
              </a:spcAft>
              <a:buNone/>
            </a:pPr>
            <a:endParaRPr/>
          </a:p>
          <a:p>
            <a:pPr marL="0" lvl="0" indent="0" algn="l" rtl="0">
              <a:spcBef>
                <a:spcPts val="0"/>
              </a:spcBef>
              <a:spcAft>
                <a:spcPts val="0"/>
              </a:spcAft>
              <a:buNone/>
            </a:pPr>
            <a:r>
              <a:rPr lang="it"/>
              <a:t>LASCIARE IN FASCIA CREDIT CRUNCH</a:t>
            </a:r>
            <a:endParaRPr/>
          </a:p>
        </p:txBody>
      </p:sp>
      <p:sp>
        <p:nvSpPr>
          <p:cNvPr id="307" name="Google Shape;307;g12084376829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2e0661e99a_0_1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AGGIUNGERE TITOLO IN SLIDE</a:t>
            </a:r>
            <a:endParaRPr/>
          </a:p>
          <a:p>
            <a:pPr marL="0" lvl="0" indent="0" algn="l" rtl="0">
              <a:spcBef>
                <a:spcPts val="0"/>
              </a:spcBef>
              <a:spcAft>
                <a:spcPts val="0"/>
              </a:spcAft>
              <a:buNone/>
            </a:pPr>
            <a:endParaRPr/>
          </a:p>
          <a:p>
            <a:pPr marL="0" lvl="0" indent="0" algn="l" rtl="0">
              <a:spcBef>
                <a:spcPts val="0"/>
              </a:spcBef>
              <a:spcAft>
                <a:spcPts val="0"/>
              </a:spcAft>
              <a:buNone/>
            </a:pPr>
            <a:r>
              <a:rPr lang="it"/>
              <a:t>LASCIARE IN FASCIA CREDIT CRUNCH</a:t>
            </a:r>
            <a:endParaRPr/>
          </a:p>
        </p:txBody>
      </p:sp>
      <p:sp>
        <p:nvSpPr>
          <p:cNvPr id="318" name="Google Shape;318;g12e0661e99a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olo"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body" idx="1"/>
          </p:nvPr>
        </p:nvSpPr>
        <p:spPr>
          <a:xfrm>
            <a:off x="450503" y="4447448"/>
            <a:ext cx="8239200" cy="238800"/>
          </a:xfrm>
          <a:prstGeom prst="rect">
            <a:avLst/>
          </a:prstGeom>
          <a:noFill/>
          <a:ln>
            <a:noFill/>
          </a:ln>
        </p:spPr>
        <p:txBody>
          <a:bodyPr spcFirstLastPara="1" wrap="square" lIns="17150" tIns="17150" rIns="17150" bIns="17150" anchor="t" anchorCtr="0">
            <a:normAutofit/>
          </a:bodyPr>
          <a:lstStyle>
            <a:lvl1pPr marL="457200" lvl="0" indent="-228600" algn="l" rtl="0">
              <a:lnSpc>
                <a:spcPct val="100000"/>
              </a:lnSpc>
              <a:spcBef>
                <a:spcPts val="0"/>
              </a:spcBef>
              <a:spcAft>
                <a:spcPts val="0"/>
              </a:spcAft>
              <a:buClr>
                <a:srgbClr val="000000"/>
              </a:buClr>
              <a:buSzPts val="1400"/>
              <a:buFont typeface="Helvetica Neue"/>
              <a:buNone/>
              <a:defRPr sz="1400" b="1"/>
            </a:lvl1pPr>
            <a:lvl2pPr marL="914400" lvl="1" indent="-279400" algn="l" rtl="0">
              <a:lnSpc>
                <a:spcPct val="90000"/>
              </a:lnSpc>
              <a:spcBef>
                <a:spcPts val="1700"/>
              </a:spcBef>
              <a:spcAft>
                <a:spcPts val="0"/>
              </a:spcAft>
              <a:buClr>
                <a:srgbClr val="000000"/>
              </a:buClr>
              <a:buSzPts val="800"/>
              <a:buChar char="•"/>
              <a:defRPr/>
            </a:lvl2pPr>
            <a:lvl3pPr marL="1371600" lvl="2" indent="-279400" algn="l" rtl="0">
              <a:lnSpc>
                <a:spcPct val="90000"/>
              </a:lnSpc>
              <a:spcBef>
                <a:spcPts val="1700"/>
              </a:spcBef>
              <a:spcAft>
                <a:spcPts val="0"/>
              </a:spcAft>
              <a:buClr>
                <a:srgbClr val="000000"/>
              </a:buClr>
              <a:buSzPts val="800"/>
              <a:buChar char="•"/>
              <a:defRPr/>
            </a:lvl3pPr>
            <a:lvl4pPr marL="1828800" lvl="3" indent="-279400" algn="l" rtl="0">
              <a:lnSpc>
                <a:spcPct val="90000"/>
              </a:lnSpc>
              <a:spcBef>
                <a:spcPts val="1700"/>
              </a:spcBef>
              <a:spcAft>
                <a:spcPts val="0"/>
              </a:spcAft>
              <a:buClr>
                <a:srgbClr val="000000"/>
              </a:buClr>
              <a:buSzPts val="800"/>
              <a:buChar char="•"/>
              <a:defRPr/>
            </a:lvl4pPr>
            <a:lvl5pPr marL="2286000" lvl="4" indent="-279400" algn="l" rtl="0">
              <a:lnSpc>
                <a:spcPct val="90000"/>
              </a:lnSpc>
              <a:spcBef>
                <a:spcPts val="1700"/>
              </a:spcBef>
              <a:spcAft>
                <a:spcPts val="0"/>
              </a:spcAft>
              <a:buClr>
                <a:srgbClr val="000000"/>
              </a:buClr>
              <a:buSzPts val="800"/>
              <a:buChar char="•"/>
              <a:defRPr/>
            </a:lvl5pPr>
            <a:lvl6pPr marL="2743200" lvl="5" indent="-279400" algn="l" rtl="0">
              <a:lnSpc>
                <a:spcPct val="90000"/>
              </a:lnSpc>
              <a:spcBef>
                <a:spcPts val="1700"/>
              </a:spcBef>
              <a:spcAft>
                <a:spcPts val="0"/>
              </a:spcAft>
              <a:buClr>
                <a:srgbClr val="000000"/>
              </a:buClr>
              <a:buSzPts val="800"/>
              <a:buChar char="•"/>
              <a:defRPr/>
            </a:lvl6pPr>
            <a:lvl7pPr marL="3200400" lvl="6" indent="-279400" algn="l" rtl="0">
              <a:lnSpc>
                <a:spcPct val="90000"/>
              </a:lnSpc>
              <a:spcBef>
                <a:spcPts val="1700"/>
              </a:spcBef>
              <a:spcAft>
                <a:spcPts val="0"/>
              </a:spcAft>
              <a:buClr>
                <a:srgbClr val="000000"/>
              </a:buClr>
              <a:buSzPts val="800"/>
              <a:buChar char="•"/>
              <a:defRPr/>
            </a:lvl7pPr>
            <a:lvl8pPr marL="3657600" lvl="7" indent="-279400" algn="l" rtl="0">
              <a:lnSpc>
                <a:spcPct val="90000"/>
              </a:lnSpc>
              <a:spcBef>
                <a:spcPts val="1700"/>
              </a:spcBef>
              <a:spcAft>
                <a:spcPts val="0"/>
              </a:spcAft>
              <a:buClr>
                <a:srgbClr val="000000"/>
              </a:buClr>
              <a:buSzPts val="800"/>
              <a:buChar char="•"/>
              <a:defRPr/>
            </a:lvl8pPr>
            <a:lvl9pPr marL="4114800" lvl="8" indent="-279400" algn="l" rtl="0">
              <a:lnSpc>
                <a:spcPct val="90000"/>
              </a:lnSpc>
              <a:spcBef>
                <a:spcPts val="1700"/>
              </a:spcBef>
              <a:spcAft>
                <a:spcPts val="0"/>
              </a:spcAft>
              <a:buClr>
                <a:srgbClr val="000000"/>
              </a:buClr>
              <a:buSzPts val="800"/>
              <a:buChar char="•"/>
              <a:defRPr/>
            </a:lvl9pPr>
          </a:lstStyle>
          <a:p>
            <a:endParaRPr/>
          </a:p>
        </p:txBody>
      </p:sp>
      <p:sp>
        <p:nvSpPr>
          <p:cNvPr id="56" name="Google Shape;56;p14"/>
          <p:cNvSpPr txBox="1">
            <a:spLocks noGrp="1"/>
          </p:cNvSpPr>
          <p:nvPr>
            <p:ph type="title"/>
          </p:nvPr>
        </p:nvSpPr>
        <p:spPr>
          <a:xfrm>
            <a:off x="452436" y="965622"/>
            <a:ext cx="8239200" cy="1743000"/>
          </a:xfrm>
          <a:prstGeom prst="rect">
            <a:avLst/>
          </a:prstGeom>
          <a:noFill/>
          <a:ln>
            <a:noFill/>
          </a:ln>
        </p:spPr>
        <p:txBody>
          <a:bodyPr spcFirstLastPara="1" wrap="square" lIns="19050" tIns="19050" rIns="19050" bIns="19050" anchor="b" anchorCtr="0">
            <a:normAutofit/>
          </a:bodyPr>
          <a:lstStyle>
            <a:lvl1pPr lvl="0" algn="l" rtl="0">
              <a:lnSpc>
                <a:spcPct val="80000"/>
              </a:lnSpc>
              <a:spcBef>
                <a:spcPts val="0"/>
              </a:spcBef>
              <a:spcAft>
                <a:spcPts val="0"/>
              </a:spcAft>
              <a:buClr>
                <a:srgbClr val="000000"/>
              </a:buClr>
              <a:buSzPts val="4400"/>
              <a:buFont typeface="Helvetica Neue"/>
              <a:buNone/>
              <a:defRPr sz="4400"/>
            </a:lvl1pPr>
            <a:lvl2pPr lvl="1" algn="l" rtl="0">
              <a:lnSpc>
                <a:spcPct val="80000"/>
              </a:lnSpc>
              <a:spcBef>
                <a:spcPts val="0"/>
              </a:spcBef>
              <a:spcAft>
                <a:spcPts val="0"/>
              </a:spcAft>
              <a:buClr>
                <a:srgbClr val="000000"/>
              </a:buClr>
              <a:buSzPts val="700"/>
              <a:buNone/>
              <a:defRPr/>
            </a:lvl2pPr>
            <a:lvl3pPr lvl="2" algn="l" rtl="0">
              <a:lnSpc>
                <a:spcPct val="80000"/>
              </a:lnSpc>
              <a:spcBef>
                <a:spcPts val="0"/>
              </a:spcBef>
              <a:spcAft>
                <a:spcPts val="0"/>
              </a:spcAft>
              <a:buClr>
                <a:srgbClr val="000000"/>
              </a:buClr>
              <a:buSzPts val="700"/>
              <a:buNone/>
              <a:defRPr/>
            </a:lvl3pPr>
            <a:lvl4pPr lvl="3" algn="l" rtl="0">
              <a:lnSpc>
                <a:spcPct val="80000"/>
              </a:lnSpc>
              <a:spcBef>
                <a:spcPts val="0"/>
              </a:spcBef>
              <a:spcAft>
                <a:spcPts val="0"/>
              </a:spcAft>
              <a:buClr>
                <a:srgbClr val="000000"/>
              </a:buClr>
              <a:buSzPts val="700"/>
              <a:buNone/>
              <a:defRPr/>
            </a:lvl4pPr>
            <a:lvl5pPr lvl="4" algn="l" rtl="0">
              <a:lnSpc>
                <a:spcPct val="80000"/>
              </a:lnSpc>
              <a:spcBef>
                <a:spcPts val="0"/>
              </a:spcBef>
              <a:spcAft>
                <a:spcPts val="0"/>
              </a:spcAft>
              <a:buClr>
                <a:srgbClr val="000000"/>
              </a:buClr>
              <a:buSzPts val="700"/>
              <a:buNone/>
              <a:defRPr/>
            </a:lvl5pPr>
            <a:lvl6pPr lvl="5" algn="l" rtl="0">
              <a:lnSpc>
                <a:spcPct val="80000"/>
              </a:lnSpc>
              <a:spcBef>
                <a:spcPts val="0"/>
              </a:spcBef>
              <a:spcAft>
                <a:spcPts val="0"/>
              </a:spcAft>
              <a:buClr>
                <a:srgbClr val="000000"/>
              </a:buClr>
              <a:buSzPts val="700"/>
              <a:buNone/>
              <a:defRPr/>
            </a:lvl6pPr>
            <a:lvl7pPr lvl="6" algn="l" rtl="0">
              <a:lnSpc>
                <a:spcPct val="80000"/>
              </a:lnSpc>
              <a:spcBef>
                <a:spcPts val="0"/>
              </a:spcBef>
              <a:spcAft>
                <a:spcPts val="0"/>
              </a:spcAft>
              <a:buClr>
                <a:srgbClr val="000000"/>
              </a:buClr>
              <a:buSzPts val="700"/>
              <a:buNone/>
              <a:defRPr/>
            </a:lvl7pPr>
            <a:lvl8pPr lvl="7" algn="l" rtl="0">
              <a:lnSpc>
                <a:spcPct val="80000"/>
              </a:lnSpc>
              <a:spcBef>
                <a:spcPts val="0"/>
              </a:spcBef>
              <a:spcAft>
                <a:spcPts val="0"/>
              </a:spcAft>
              <a:buClr>
                <a:srgbClr val="000000"/>
              </a:buClr>
              <a:buSzPts val="700"/>
              <a:buNone/>
              <a:defRPr/>
            </a:lvl8pPr>
            <a:lvl9pPr lvl="8" algn="l" rtl="0">
              <a:lnSpc>
                <a:spcPct val="80000"/>
              </a:lnSpc>
              <a:spcBef>
                <a:spcPts val="0"/>
              </a:spcBef>
              <a:spcAft>
                <a:spcPts val="0"/>
              </a:spcAft>
              <a:buClr>
                <a:srgbClr val="000000"/>
              </a:buClr>
              <a:buSzPts val="700"/>
              <a:buNone/>
              <a:defRPr/>
            </a:lvl9pPr>
          </a:lstStyle>
          <a:p>
            <a:endParaRPr/>
          </a:p>
        </p:txBody>
      </p:sp>
      <p:sp>
        <p:nvSpPr>
          <p:cNvPr id="57" name="Google Shape;57;p14"/>
          <p:cNvSpPr txBox="1">
            <a:spLocks noGrp="1"/>
          </p:cNvSpPr>
          <p:nvPr>
            <p:ph type="body" idx="2"/>
          </p:nvPr>
        </p:nvSpPr>
        <p:spPr>
          <a:xfrm>
            <a:off x="450503" y="2708696"/>
            <a:ext cx="8239200" cy="714300"/>
          </a:xfrm>
          <a:prstGeom prst="rect">
            <a:avLst/>
          </a:prstGeom>
          <a:noFill/>
          <a:ln>
            <a:noFill/>
          </a:ln>
        </p:spPr>
        <p:txBody>
          <a:bodyPr spcFirstLastPara="1" wrap="square" lIns="19050" tIns="19050" rIns="19050" bIns="19050" anchor="t" anchorCtr="0">
            <a:normAutofit/>
          </a:bodyPr>
          <a:lstStyle>
            <a:lvl1pPr marL="457200" lvl="0" indent="-228600" algn="l" rtl="0">
              <a:lnSpc>
                <a:spcPct val="100000"/>
              </a:lnSpc>
              <a:spcBef>
                <a:spcPts val="0"/>
              </a:spcBef>
              <a:spcAft>
                <a:spcPts val="0"/>
              </a:spcAft>
              <a:buClr>
                <a:srgbClr val="000000"/>
              </a:buClr>
              <a:buSzPts val="2100"/>
              <a:buFont typeface="Helvetica Neue"/>
              <a:buNone/>
              <a:defRPr sz="2100" b="1"/>
            </a:lvl1pPr>
            <a:lvl2pPr marL="914400" lvl="1" indent="-228600" algn="l" rtl="0">
              <a:lnSpc>
                <a:spcPct val="100000"/>
              </a:lnSpc>
              <a:spcBef>
                <a:spcPts val="0"/>
              </a:spcBef>
              <a:spcAft>
                <a:spcPts val="0"/>
              </a:spcAft>
              <a:buClr>
                <a:srgbClr val="000000"/>
              </a:buClr>
              <a:buSzPts val="2100"/>
              <a:buFont typeface="Helvetica Neue"/>
              <a:buNone/>
              <a:defRPr sz="2100" b="1"/>
            </a:lvl2pPr>
            <a:lvl3pPr marL="1371600" lvl="2" indent="-228600" algn="l" rtl="0">
              <a:lnSpc>
                <a:spcPct val="100000"/>
              </a:lnSpc>
              <a:spcBef>
                <a:spcPts val="0"/>
              </a:spcBef>
              <a:spcAft>
                <a:spcPts val="0"/>
              </a:spcAft>
              <a:buClr>
                <a:srgbClr val="000000"/>
              </a:buClr>
              <a:buSzPts val="2100"/>
              <a:buFont typeface="Helvetica Neue"/>
              <a:buNone/>
              <a:defRPr sz="2100" b="1"/>
            </a:lvl3pPr>
            <a:lvl4pPr marL="1828800" lvl="3" indent="-228600" algn="l" rtl="0">
              <a:lnSpc>
                <a:spcPct val="100000"/>
              </a:lnSpc>
              <a:spcBef>
                <a:spcPts val="0"/>
              </a:spcBef>
              <a:spcAft>
                <a:spcPts val="0"/>
              </a:spcAft>
              <a:buClr>
                <a:srgbClr val="000000"/>
              </a:buClr>
              <a:buSzPts val="2100"/>
              <a:buFont typeface="Helvetica Neue"/>
              <a:buNone/>
              <a:defRPr sz="2100" b="1"/>
            </a:lvl4pPr>
            <a:lvl5pPr marL="2286000" lvl="4" indent="-228600" algn="l" rtl="0">
              <a:lnSpc>
                <a:spcPct val="100000"/>
              </a:lnSpc>
              <a:spcBef>
                <a:spcPts val="0"/>
              </a:spcBef>
              <a:spcAft>
                <a:spcPts val="0"/>
              </a:spcAft>
              <a:buClr>
                <a:srgbClr val="000000"/>
              </a:buClr>
              <a:buSzPts val="2100"/>
              <a:buFont typeface="Helvetica Neue"/>
              <a:buNone/>
              <a:defRPr sz="2100" b="1"/>
            </a:lvl5pPr>
            <a:lvl6pPr marL="2743200" lvl="5" indent="-279400" algn="l" rtl="0">
              <a:lnSpc>
                <a:spcPct val="90000"/>
              </a:lnSpc>
              <a:spcBef>
                <a:spcPts val="1700"/>
              </a:spcBef>
              <a:spcAft>
                <a:spcPts val="0"/>
              </a:spcAft>
              <a:buClr>
                <a:srgbClr val="000000"/>
              </a:buClr>
              <a:buSzPts val="800"/>
              <a:buChar char="•"/>
              <a:defRPr/>
            </a:lvl6pPr>
            <a:lvl7pPr marL="3200400" lvl="6" indent="-279400" algn="l" rtl="0">
              <a:lnSpc>
                <a:spcPct val="90000"/>
              </a:lnSpc>
              <a:spcBef>
                <a:spcPts val="1700"/>
              </a:spcBef>
              <a:spcAft>
                <a:spcPts val="0"/>
              </a:spcAft>
              <a:buClr>
                <a:srgbClr val="000000"/>
              </a:buClr>
              <a:buSzPts val="800"/>
              <a:buChar char="•"/>
              <a:defRPr/>
            </a:lvl7pPr>
            <a:lvl8pPr marL="3657600" lvl="7" indent="-279400" algn="l" rtl="0">
              <a:lnSpc>
                <a:spcPct val="90000"/>
              </a:lnSpc>
              <a:spcBef>
                <a:spcPts val="1700"/>
              </a:spcBef>
              <a:spcAft>
                <a:spcPts val="0"/>
              </a:spcAft>
              <a:buClr>
                <a:srgbClr val="000000"/>
              </a:buClr>
              <a:buSzPts val="800"/>
              <a:buChar char="•"/>
              <a:defRPr/>
            </a:lvl8pPr>
            <a:lvl9pPr marL="4114800" lvl="8" indent="-279400" algn="l" rtl="0">
              <a:lnSpc>
                <a:spcPct val="90000"/>
              </a:lnSpc>
              <a:spcBef>
                <a:spcPts val="1700"/>
              </a:spcBef>
              <a:spcAft>
                <a:spcPts val="0"/>
              </a:spcAft>
              <a:buClr>
                <a:srgbClr val="000000"/>
              </a:buClr>
              <a:buSzPts val="800"/>
              <a:buChar char="•"/>
              <a:defRPr/>
            </a:lvl9pPr>
          </a:lstStyle>
          <a:p>
            <a:endParaRPr/>
          </a:p>
        </p:txBody>
      </p:sp>
      <p:sp>
        <p:nvSpPr>
          <p:cNvPr id="58" name="Google Shape;58;p14"/>
          <p:cNvSpPr txBox="1">
            <a:spLocks noGrp="1"/>
          </p:cNvSpPr>
          <p:nvPr>
            <p:ph type="sldNum" idx="12"/>
          </p:nvPr>
        </p:nvSpPr>
        <p:spPr>
          <a:xfrm>
            <a:off x="4500562" y="4905375"/>
            <a:ext cx="138300" cy="146100"/>
          </a:xfrm>
          <a:prstGeom prst="rect">
            <a:avLst/>
          </a:prstGeom>
          <a:noFill/>
          <a:ln>
            <a:noFill/>
          </a:ln>
        </p:spPr>
        <p:txBody>
          <a:bodyPr spcFirstLastPara="1" wrap="square" lIns="19050" tIns="19050" rIns="19050" bIns="19050" anchor="b" anchorCtr="0">
            <a:spAutoFit/>
          </a:bodyPr>
          <a:lstStyle>
            <a:lvl1pPr marL="0" lvl="0" indent="0" algn="ctr" rtl="0">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rtl="0">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rtl="0">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rtl="0">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rtl="0">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rtl="0">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rtl="0">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rtl="0">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rtl="0">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uota" type="tx">
  <p:cSld name="TITLE_AND_BODY">
    <p:spTree>
      <p:nvGrpSpPr>
        <p:cNvPr id="1" name="Shape 59"/>
        <p:cNvGrpSpPr/>
        <p:nvPr/>
      </p:nvGrpSpPr>
      <p:grpSpPr>
        <a:xfrm>
          <a:off x="0" y="0"/>
          <a:ext cx="0" cy="0"/>
          <a:chOff x="0" y="0"/>
          <a:chExt cx="0" cy="0"/>
        </a:xfrm>
      </p:grpSpPr>
      <p:sp>
        <p:nvSpPr>
          <p:cNvPr id="60" name="Google Shape;60;p15"/>
          <p:cNvSpPr txBox="1">
            <a:spLocks noGrp="1"/>
          </p:cNvSpPr>
          <p:nvPr>
            <p:ph type="sldNum" idx="12"/>
          </p:nvPr>
        </p:nvSpPr>
        <p:spPr>
          <a:xfrm>
            <a:off x="4500562" y="4905375"/>
            <a:ext cx="138300" cy="146100"/>
          </a:xfrm>
          <a:prstGeom prst="rect">
            <a:avLst/>
          </a:prstGeom>
          <a:noFill/>
          <a:ln>
            <a:noFill/>
          </a:ln>
        </p:spPr>
        <p:txBody>
          <a:bodyPr spcFirstLastPara="1" wrap="square" lIns="19050" tIns="19050" rIns="19050" bIns="19050" anchor="b" anchorCtr="0">
            <a:spAutoFit/>
          </a:bodyPr>
          <a:lstStyle>
            <a:lvl1pPr marL="0" lvl="0" indent="0" algn="ctr" rtl="0">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rtl="0">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rtl="0">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rtl="0">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rtl="0">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rtl="0">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rtl="0">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rtl="0">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rtl="0">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olo e foto">
  <p:cSld name="Titolo e foto">
    <p:spTree>
      <p:nvGrpSpPr>
        <p:cNvPr id="1" name="Shape 61"/>
        <p:cNvGrpSpPr/>
        <p:nvPr/>
      </p:nvGrpSpPr>
      <p:grpSpPr>
        <a:xfrm>
          <a:off x="0" y="0"/>
          <a:ext cx="0" cy="0"/>
          <a:chOff x="0" y="0"/>
          <a:chExt cx="0" cy="0"/>
        </a:xfrm>
      </p:grpSpPr>
      <p:sp>
        <p:nvSpPr>
          <p:cNvPr id="62" name="Google Shape;62;p16"/>
          <p:cNvSpPr>
            <a:spLocks noGrp="1"/>
          </p:cNvSpPr>
          <p:nvPr>
            <p:ph type="pic" idx="2"/>
          </p:nvPr>
        </p:nvSpPr>
        <p:spPr>
          <a:xfrm>
            <a:off x="-433387" y="-485775"/>
            <a:ext cx="10029900" cy="6007200"/>
          </a:xfrm>
          <a:prstGeom prst="rect">
            <a:avLst/>
          </a:prstGeom>
          <a:noFill/>
          <a:ln>
            <a:noFill/>
          </a:ln>
        </p:spPr>
      </p:sp>
      <p:sp>
        <p:nvSpPr>
          <p:cNvPr id="63" name="Google Shape;63;p16"/>
          <p:cNvSpPr txBox="1">
            <a:spLocks noGrp="1"/>
          </p:cNvSpPr>
          <p:nvPr>
            <p:ph type="title"/>
          </p:nvPr>
        </p:nvSpPr>
        <p:spPr>
          <a:xfrm>
            <a:off x="452438" y="2671763"/>
            <a:ext cx="8239200" cy="1743000"/>
          </a:xfrm>
          <a:prstGeom prst="rect">
            <a:avLst/>
          </a:prstGeom>
          <a:noFill/>
          <a:ln>
            <a:noFill/>
          </a:ln>
        </p:spPr>
        <p:txBody>
          <a:bodyPr spcFirstLastPara="1" wrap="square" lIns="19050" tIns="19050" rIns="19050" bIns="19050" anchor="b" anchorCtr="0">
            <a:normAutofit/>
          </a:bodyPr>
          <a:lstStyle>
            <a:lvl1pPr lvl="0" algn="l" rtl="0">
              <a:lnSpc>
                <a:spcPct val="80000"/>
              </a:lnSpc>
              <a:spcBef>
                <a:spcPts val="0"/>
              </a:spcBef>
              <a:spcAft>
                <a:spcPts val="0"/>
              </a:spcAft>
              <a:buClr>
                <a:srgbClr val="000000"/>
              </a:buClr>
              <a:buSzPts val="4400"/>
              <a:buFont typeface="Helvetica Neue"/>
              <a:buNone/>
              <a:defRPr sz="4400"/>
            </a:lvl1pPr>
            <a:lvl2pPr lvl="1" algn="l" rtl="0">
              <a:lnSpc>
                <a:spcPct val="80000"/>
              </a:lnSpc>
              <a:spcBef>
                <a:spcPts val="0"/>
              </a:spcBef>
              <a:spcAft>
                <a:spcPts val="0"/>
              </a:spcAft>
              <a:buClr>
                <a:srgbClr val="000000"/>
              </a:buClr>
              <a:buSzPts val="700"/>
              <a:buNone/>
              <a:defRPr/>
            </a:lvl2pPr>
            <a:lvl3pPr lvl="2" algn="l" rtl="0">
              <a:lnSpc>
                <a:spcPct val="80000"/>
              </a:lnSpc>
              <a:spcBef>
                <a:spcPts val="0"/>
              </a:spcBef>
              <a:spcAft>
                <a:spcPts val="0"/>
              </a:spcAft>
              <a:buClr>
                <a:srgbClr val="000000"/>
              </a:buClr>
              <a:buSzPts val="700"/>
              <a:buNone/>
              <a:defRPr/>
            </a:lvl3pPr>
            <a:lvl4pPr lvl="3" algn="l" rtl="0">
              <a:lnSpc>
                <a:spcPct val="80000"/>
              </a:lnSpc>
              <a:spcBef>
                <a:spcPts val="0"/>
              </a:spcBef>
              <a:spcAft>
                <a:spcPts val="0"/>
              </a:spcAft>
              <a:buClr>
                <a:srgbClr val="000000"/>
              </a:buClr>
              <a:buSzPts val="700"/>
              <a:buNone/>
              <a:defRPr/>
            </a:lvl4pPr>
            <a:lvl5pPr lvl="4" algn="l" rtl="0">
              <a:lnSpc>
                <a:spcPct val="80000"/>
              </a:lnSpc>
              <a:spcBef>
                <a:spcPts val="0"/>
              </a:spcBef>
              <a:spcAft>
                <a:spcPts val="0"/>
              </a:spcAft>
              <a:buClr>
                <a:srgbClr val="000000"/>
              </a:buClr>
              <a:buSzPts val="700"/>
              <a:buNone/>
              <a:defRPr/>
            </a:lvl5pPr>
            <a:lvl6pPr lvl="5" algn="l" rtl="0">
              <a:lnSpc>
                <a:spcPct val="80000"/>
              </a:lnSpc>
              <a:spcBef>
                <a:spcPts val="0"/>
              </a:spcBef>
              <a:spcAft>
                <a:spcPts val="0"/>
              </a:spcAft>
              <a:buClr>
                <a:srgbClr val="000000"/>
              </a:buClr>
              <a:buSzPts val="700"/>
              <a:buNone/>
              <a:defRPr/>
            </a:lvl6pPr>
            <a:lvl7pPr lvl="6" algn="l" rtl="0">
              <a:lnSpc>
                <a:spcPct val="80000"/>
              </a:lnSpc>
              <a:spcBef>
                <a:spcPts val="0"/>
              </a:spcBef>
              <a:spcAft>
                <a:spcPts val="0"/>
              </a:spcAft>
              <a:buClr>
                <a:srgbClr val="000000"/>
              </a:buClr>
              <a:buSzPts val="700"/>
              <a:buNone/>
              <a:defRPr/>
            </a:lvl7pPr>
            <a:lvl8pPr lvl="7" algn="l" rtl="0">
              <a:lnSpc>
                <a:spcPct val="80000"/>
              </a:lnSpc>
              <a:spcBef>
                <a:spcPts val="0"/>
              </a:spcBef>
              <a:spcAft>
                <a:spcPts val="0"/>
              </a:spcAft>
              <a:buClr>
                <a:srgbClr val="000000"/>
              </a:buClr>
              <a:buSzPts val="700"/>
              <a:buNone/>
              <a:defRPr/>
            </a:lvl8pPr>
            <a:lvl9pPr lvl="8" algn="l" rtl="0">
              <a:lnSpc>
                <a:spcPct val="80000"/>
              </a:lnSpc>
              <a:spcBef>
                <a:spcPts val="0"/>
              </a:spcBef>
              <a:spcAft>
                <a:spcPts val="0"/>
              </a:spcAft>
              <a:buClr>
                <a:srgbClr val="000000"/>
              </a:buClr>
              <a:buSzPts val="700"/>
              <a:buNone/>
              <a:defRPr/>
            </a:lvl9pPr>
          </a:lstStyle>
          <a:p>
            <a:endParaRPr/>
          </a:p>
        </p:txBody>
      </p:sp>
      <p:sp>
        <p:nvSpPr>
          <p:cNvPr id="64" name="Google Shape;64;p16"/>
          <p:cNvSpPr txBox="1">
            <a:spLocks noGrp="1"/>
          </p:cNvSpPr>
          <p:nvPr>
            <p:ph type="body" idx="1"/>
          </p:nvPr>
        </p:nvSpPr>
        <p:spPr>
          <a:xfrm>
            <a:off x="452884" y="414801"/>
            <a:ext cx="8238300" cy="238800"/>
          </a:xfrm>
          <a:prstGeom prst="rect">
            <a:avLst/>
          </a:prstGeom>
          <a:noFill/>
          <a:ln>
            <a:noFill/>
          </a:ln>
        </p:spPr>
        <p:txBody>
          <a:bodyPr spcFirstLastPara="1" wrap="square" lIns="17150" tIns="17150" rIns="17150" bIns="17150" anchor="t" anchorCtr="0">
            <a:normAutofit/>
          </a:bodyPr>
          <a:lstStyle>
            <a:lvl1pPr marL="457200" lvl="0" indent="-228600" algn="l" rtl="0">
              <a:lnSpc>
                <a:spcPct val="100000"/>
              </a:lnSpc>
              <a:spcBef>
                <a:spcPts val="0"/>
              </a:spcBef>
              <a:spcAft>
                <a:spcPts val="0"/>
              </a:spcAft>
              <a:buClr>
                <a:srgbClr val="000000"/>
              </a:buClr>
              <a:buSzPts val="1400"/>
              <a:buFont typeface="Helvetica Neue"/>
              <a:buNone/>
              <a:defRPr sz="1400" b="1"/>
            </a:lvl1pPr>
            <a:lvl2pPr marL="914400" lvl="1" indent="-279400" algn="l" rtl="0">
              <a:lnSpc>
                <a:spcPct val="90000"/>
              </a:lnSpc>
              <a:spcBef>
                <a:spcPts val="1700"/>
              </a:spcBef>
              <a:spcAft>
                <a:spcPts val="0"/>
              </a:spcAft>
              <a:buClr>
                <a:srgbClr val="000000"/>
              </a:buClr>
              <a:buSzPts val="800"/>
              <a:buChar char="•"/>
              <a:defRPr/>
            </a:lvl2pPr>
            <a:lvl3pPr marL="1371600" lvl="2" indent="-279400" algn="l" rtl="0">
              <a:lnSpc>
                <a:spcPct val="90000"/>
              </a:lnSpc>
              <a:spcBef>
                <a:spcPts val="1700"/>
              </a:spcBef>
              <a:spcAft>
                <a:spcPts val="0"/>
              </a:spcAft>
              <a:buClr>
                <a:srgbClr val="000000"/>
              </a:buClr>
              <a:buSzPts val="800"/>
              <a:buChar char="•"/>
              <a:defRPr/>
            </a:lvl3pPr>
            <a:lvl4pPr marL="1828800" lvl="3" indent="-279400" algn="l" rtl="0">
              <a:lnSpc>
                <a:spcPct val="90000"/>
              </a:lnSpc>
              <a:spcBef>
                <a:spcPts val="1700"/>
              </a:spcBef>
              <a:spcAft>
                <a:spcPts val="0"/>
              </a:spcAft>
              <a:buClr>
                <a:srgbClr val="000000"/>
              </a:buClr>
              <a:buSzPts val="800"/>
              <a:buChar char="•"/>
              <a:defRPr/>
            </a:lvl4pPr>
            <a:lvl5pPr marL="2286000" lvl="4" indent="-279400" algn="l" rtl="0">
              <a:lnSpc>
                <a:spcPct val="90000"/>
              </a:lnSpc>
              <a:spcBef>
                <a:spcPts val="1700"/>
              </a:spcBef>
              <a:spcAft>
                <a:spcPts val="0"/>
              </a:spcAft>
              <a:buClr>
                <a:srgbClr val="000000"/>
              </a:buClr>
              <a:buSzPts val="800"/>
              <a:buChar char="•"/>
              <a:defRPr/>
            </a:lvl5pPr>
            <a:lvl6pPr marL="2743200" lvl="5" indent="-279400" algn="l" rtl="0">
              <a:lnSpc>
                <a:spcPct val="90000"/>
              </a:lnSpc>
              <a:spcBef>
                <a:spcPts val="1700"/>
              </a:spcBef>
              <a:spcAft>
                <a:spcPts val="0"/>
              </a:spcAft>
              <a:buClr>
                <a:srgbClr val="000000"/>
              </a:buClr>
              <a:buSzPts val="800"/>
              <a:buChar char="•"/>
              <a:defRPr/>
            </a:lvl6pPr>
            <a:lvl7pPr marL="3200400" lvl="6" indent="-279400" algn="l" rtl="0">
              <a:lnSpc>
                <a:spcPct val="90000"/>
              </a:lnSpc>
              <a:spcBef>
                <a:spcPts val="1700"/>
              </a:spcBef>
              <a:spcAft>
                <a:spcPts val="0"/>
              </a:spcAft>
              <a:buClr>
                <a:srgbClr val="000000"/>
              </a:buClr>
              <a:buSzPts val="800"/>
              <a:buChar char="•"/>
              <a:defRPr/>
            </a:lvl7pPr>
            <a:lvl8pPr marL="3657600" lvl="7" indent="-279400" algn="l" rtl="0">
              <a:lnSpc>
                <a:spcPct val="90000"/>
              </a:lnSpc>
              <a:spcBef>
                <a:spcPts val="1700"/>
              </a:spcBef>
              <a:spcAft>
                <a:spcPts val="0"/>
              </a:spcAft>
              <a:buClr>
                <a:srgbClr val="000000"/>
              </a:buClr>
              <a:buSzPts val="800"/>
              <a:buChar char="•"/>
              <a:defRPr/>
            </a:lvl8pPr>
            <a:lvl9pPr marL="4114800" lvl="8" indent="-279400" algn="l" rtl="0">
              <a:lnSpc>
                <a:spcPct val="90000"/>
              </a:lnSpc>
              <a:spcBef>
                <a:spcPts val="1700"/>
              </a:spcBef>
              <a:spcAft>
                <a:spcPts val="0"/>
              </a:spcAft>
              <a:buClr>
                <a:srgbClr val="000000"/>
              </a:buClr>
              <a:buSzPts val="800"/>
              <a:buChar char="•"/>
              <a:defRPr/>
            </a:lvl9pPr>
          </a:lstStyle>
          <a:p>
            <a:endParaRPr/>
          </a:p>
        </p:txBody>
      </p:sp>
      <p:sp>
        <p:nvSpPr>
          <p:cNvPr id="65" name="Google Shape;65;p16"/>
          <p:cNvSpPr txBox="1">
            <a:spLocks noGrp="1"/>
          </p:cNvSpPr>
          <p:nvPr>
            <p:ph type="body" idx="3"/>
          </p:nvPr>
        </p:nvSpPr>
        <p:spPr>
          <a:xfrm>
            <a:off x="452438" y="4353716"/>
            <a:ext cx="8239200" cy="418800"/>
          </a:xfrm>
          <a:prstGeom prst="rect">
            <a:avLst/>
          </a:prstGeom>
          <a:noFill/>
          <a:ln>
            <a:noFill/>
          </a:ln>
        </p:spPr>
        <p:txBody>
          <a:bodyPr spcFirstLastPara="1" wrap="square" lIns="19050" tIns="19050" rIns="19050" bIns="19050" anchor="t" anchorCtr="0">
            <a:normAutofit/>
          </a:bodyPr>
          <a:lstStyle>
            <a:lvl1pPr marL="457200" lvl="0" indent="-228600" algn="l" rtl="0">
              <a:lnSpc>
                <a:spcPct val="100000"/>
              </a:lnSpc>
              <a:spcBef>
                <a:spcPts val="0"/>
              </a:spcBef>
              <a:spcAft>
                <a:spcPts val="0"/>
              </a:spcAft>
              <a:buClr>
                <a:srgbClr val="000000"/>
              </a:buClr>
              <a:buSzPts val="2100"/>
              <a:buFont typeface="Helvetica Neue"/>
              <a:buNone/>
              <a:defRPr sz="2100" b="1"/>
            </a:lvl1pPr>
            <a:lvl2pPr marL="914400" lvl="1" indent="-228600" algn="l" rtl="0">
              <a:lnSpc>
                <a:spcPct val="100000"/>
              </a:lnSpc>
              <a:spcBef>
                <a:spcPts val="0"/>
              </a:spcBef>
              <a:spcAft>
                <a:spcPts val="0"/>
              </a:spcAft>
              <a:buClr>
                <a:srgbClr val="000000"/>
              </a:buClr>
              <a:buSzPts val="2100"/>
              <a:buFont typeface="Helvetica Neue"/>
              <a:buNone/>
              <a:defRPr sz="2100" b="1"/>
            </a:lvl2pPr>
            <a:lvl3pPr marL="1371600" lvl="2" indent="-228600" algn="l" rtl="0">
              <a:lnSpc>
                <a:spcPct val="100000"/>
              </a:lnSpc>
              <a:spcBef>
                <a:spcPts val="0"/>
              </a:spcBef>
              <a:spcAft>
                <a:spcPts val="0"/>
              </a:spcAft>
              <a:buClr>
                <a:srgbClr val="000000"/>
              </a:buClr>
              <a:buSzPts val="2100"/>
              <a:buFont typeface="Helvetica Neue"/>
              <a:buNone/>
              <a:defRPr sz="2100" b="1"/>
            </a:lvl3pPr>
            <a:lvl4pPr marL="1828800" lvl="3" indent="-228600" algn="l" rtl="0">
              <a:lnSpc>
                <a:spcPct val="100000"/>
              </a:lnSpc>
              <a:spcBef>
                <a:spcPts val="0"/>
              </a:spcBef>
              <a:spcAft>
                <a:spcPts val="0"/>
              </a:spcAft>
              <a:buClr>
                <a:srgbClr val="000000"/>
              </a:buClr>
              <a:buSzPts val="2100"/>
              <a:buFont typeface="Helvetica Neue"/>
              <a:buNone/>
              <a:defRPr sz="2100" b="1"/>
            </a:lvl4pPr>
            <a:lvl5pPr marL="2286000" lvl="4" indent="-228600" algn="l" rtl="0">
              <a:lnSpc>
                <a:spcPct val="100000"/>
              </a:lnSpc>
              <a:spcBef>
                <a:spcPts val="0"/>
              </a:spcBef>
              <a:spcAft>
                <a:spcPts val="0"/>
              </a:spcAft>
              <a:buClr>
                <a:srgbClr val="000000"/>
              </a:buClr>
              <a:buSzPts val="2100"/>
              <a:buFont typeface="Helvetica Neue"/>
              <a:buNone/>
              <a:defRPr sz="2100" b="1"/>
            </a:lvl5pPr>
            <a:lvl6pPr marL="2743200" lvl="5" indent="-279400" algn="l" rtl="0">
              <a:lnSpc>
                <a:spcPct val="90000"/>
              </a:lnSpc>
              <a:spcBef>
                <a:spcPts val="1700"/>
              </a:spcBef>
              <a:spcAft>
                <a:spcPts val="0"/>
              </a:spcAft>
              <a:buClr>
                <a:srgbClr val="000000"/>
              </a:buClr>
              <a:buSzPts val="800"/>
              <a:buChar char="•"/>
              <a:defRPr/>
            </a:lvl6pPr>
            <a:lvl7pPr marL="3200400" lvl="6" indent="-279400" algn="l" rtl="0">
              <a:lnSpc>
                <a:spcPct val="90000"/>
              </a:lnSpc>
              <a:spcBef>
                <a:spcPts val="1700"/>
              </a:spcBef>
              <a:spcAft>
                <a:spcPts val="0"/>
              </a:spcAft>
              <a:buClr>
                <a:srgbClr val="000000"/>
              </a:buClr>
              <a:buSzPts val="800"/>
              <a:buChar char="•"/>
              <a:defRPr/>
            </a:lvl7pPr>
            <a:lvl8pPr marL="3657600" lvl="7" indent="-279400" algn="l" rtl="0">
              <a:lnSpc>
                <a:spcPct val="90000"/>
              </a:lnSpc>
              <a:spcBef>
                <a:spcPts val="1700"/>
              </a:spcBef>
              <a:spcAft>
                <a:spcPts val="0"/>
              </a:spcAft>
              <a:buClr>
                <a:srgbClr val="000000"/>
              </a:buClr>
              <a:buSzPts val="800"/>
              <a:buChar char="•"/>
              <a:defRPr/>
            </a:lvl8pPr>
            <a:lvl9pPr marL="4114800" lvl="8" indent="-279400" algn="l" rtl="0">
              <a:lnSpc>
                <a:spcPct val="90000"/>
              </a:lnSpc>
              <a:spcBef>
                <a:spcPts val="1700"/>
              </a:spcBef>
              <a:spcAft>
                <a:spcPts val="0"/>
              </a:spcAft>
              <a:buClr>
                <a:srgbClr val="000000"/>
              </a:buClr>
              <a:buSzPts val="800"/>
              <a:buChar char="•"/>
              <a:defRPr/>
            </a:lvl9pPr>
          </a:lstStyle>
          <a:p>
            <a:endParaRPr/>
          </a:p>
        </p:txBody>
      </p:sp>
      <p:sp>
        <p:nvSpPr>
          <p:cNvPr id="66" name="Google Shape;66;p16"/>
          <p:cNvSpPr txBox="1">
            <a:spLocks noGrp="1"/>
          </p:cNvSpPr>
          <p:nvPr>
            <p:ph type="sldNum" idx="12"/>
          </p:nvPr>
        </p:nvSpPr>
        <p:spPr>
          <a:xfrm>
            <a:off x="4500562" y="4905375"/>
            <a:ext cx="138300" cy="146100"/>
          </a:xfrm>
          <a:prstGeom prst="rect">
            <a:avLst/>
          </a:prstGeom>
          <a:noFill/>
          <a:ln>
            <a:noFill/>
          </a:ln>
        </p:spPr>
        <p:txBody>
          <a:bodyPr spcFirstLastPara="1" wrap="square" lIns="19050" tIns="19050" rIns="19050" bIns="19050" anchor="b" anchorCtr="0">
            <a:spAutoFit/>
          </a:bodyPr>
          <a:lstStyle>
            <a:lvl1pPr marL="0" lvl="0" indent="0" algn="ctr" rtl="0">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rtl="0">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rtl="0">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rtl="0">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rtl="0">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rtl="0">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rtl="0">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rtl="0">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rtl="0">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olo e foto 2">
  <p:cSld name="Titolo e foto 2">
    <p:spTree>
      <p:nvGrpSpPr>
        <p:cNvPr id="1" name="Shape 67"/>
        <p:cNvGrpSpPr/>
        <p:nvPr/>
      </p:nvGrpSpPr>
      <p:grpSpPr>
        <a:xfrm>
          <a:off x="0" y="0"/>
          <a:ext cx="0" cy="0"/>
          <a:chOff x="0" y="0"/>
          <a:chExt cx="0" cy="0"/>
        </a:xfrm>
      </p:grpSpPr>
      <p:sp>
        <p:nvSpPr>
          <p:cNvPr id="68" name="Google Shape;68;p17"/>
          <p:cNvSpPr>
            <a:spLocks noGrp="1"/>
          </p:cNvSpPr>
          <p:nvPr>
            <p:ph type="pic" idx="2"/>
          </p:nvPr>
        </p:nvSpPr>
        <p:spPr>
          <a:xfrm>
            <a:off x="4114800" y="-76200"/>
            <a:ext cx="4554300" cy="5300700"/>
          </a:xfrm>
          <a:prstGeom prst="rect">
            <a:avLst/>
          </a:prstGeom>
          <a:noFill/>
          <a:ln>
            <a:noFill/>
          </a:ln>
        </p:spPr>
      </p:sp>
      <p:sp>
        <p:nvSpPr>
          <p:cNvPr id="69" name="Google Shape;69;p17"/>
          <p:cNvSpPr txBox="1">
            <a:spLocks noGrp="1"/>
          </p:cNvSpPr>
          <p:nvPr>
            <p:ph type="title"/>
          </p:nvPr>
        </p:nvSpPr>
        <p:spPr>
          <a:xfrm>
            <a:off x="452438" y="476250"/>
            <a:ext cx="3667200" cy="2205900"/>
          </a:xfrm>
          <a:prstGeom prst="rect">
            <a:avLst/>
          </a:prstGeom>
          <a:noFill/>
          <a:ln>
            <a:noFill/>
          </a:ln>
        </p:spPr>
        <p:txBody>
          <a:bodyPr spcFirstLastPara="1" wrap="square" lIns="19050" tIns="19050" rIns="19050" bIns="19050" anchor="b" anchorCtr="0">
            <a:normAutofit/>
          </a:bodyPr>
          <a:lstStyle>
            <a:lvl1pPr lvl="0" algn="l" rtl="0">
              <a:lnSpc>
                <a:spcPct val="80000"/>
              </a:lnSpc>
              <a:spcBef>
                <a:spcPts val="0"/>
              </a:spcBef>
              <a:spcAft>
                <a:spcPts val="0"/>
              </a:spcAft>
              <a:buClr>
                <a:srgbClr val="000000"/>
              </a:buClr>
              <a:buSzPts val="700"/>
              <a:buNone/>
              <a:defRPr/>
            </a:lvl1pPr>
            <a:lvl2pPr lvl="1" algn="l" rtl="0">
              <a:lnSpc>
                <a:spcPct val="80000"/>
              </a:lnSpc>
              <a:spcBef>
                <a:spcPts val="0"/>
              </a:spcBef>
              <a:spcAft>
                <a:spcPts val="0"/>
              </a:spcAft>
              <a:buClr>
                <a:srgbClr val="000000"/>
              </a:buClr>
              <a:buSzPts val="700"/>
              <a:buNone/>
              <a:defRPr/>
            </a:lvl2pPr>
            <a:lvl3pPr lvl="2" algn="l" rtl="0">
              <a:lnSpc>
                <a:spcPct val="80000"/>
              </a:lnSpc>
              <a:spcBef>
                <a:spcPts val="0"/>
              </a:spcBef>
              <a:spcAft>
                <a:spcPts val="0"/>
              </a:spcAft>
              <a:buClr>
                <a:srgbClr val="000000"/>
              </a:buClr>
              <a:buSzPts val="700"/>
              <a:buNone/>
              <a:defRPr/>
            </a:lvl3pPr>
            <a:lvl4pPr lvl="3" algn="l" rtl="0">
              <a:lnSpc>
                <a:spcPct val="80000"/>
              </a:lnSpc>
              <a:spcBef>
                <a:spcPts val="0"/>
              </a:spcBef>
              <a:spcAft>
                <a:spcPts val="0"/>
              </a:spcAft>
              <a:buClr>
                <a:srgbClr val="000000"/>
              </a:buClr>
              <a:buSzPts val="700"/>
              <a:buNone/>
              <a:defRPr/>
            </a:lvl4pPr>
            <a:lvl5pPr lvl="4" algn="l" rtl="0">
              <a:lnSpc>
                <a:spcPct val="80000"/>
              </a:lnSpc>
              <a:spcBef>
                <a:spcPts val="0"/>
              </a:spcBef>
              <a:spcAft>
                <a:spcPts val="0"/>
              </a:spcAft>
              <a:buClr>
                <a:srgbClr val="000000"/>
              </a:buClr>
              <a:buSzPts val="700"/>
              <a:buNone/>
              <a:defRPr/>
            </a:lvl5pPr>
            <a:lvl6pPr lvl="5" algn="l" rtl="0">
              <a:lnSpc>
                <a:spcPct val="80000"/>
              </a:lnSpc>
              <a:spcBef>
                <a:spcPts val="0"/>
              </a:spcBef>
              <a:spcAft>
                <a:spcPts val="0"/>
              </a:spcAft>
              <a:buClr>
                <a:srgbClr val="000000"/>
              </a:buClr>
              <a:buSzPts val="700"/>
              <a:buNone/>
              <a:defRPr/>
            </a:lvl6pPr>
            <a:lvl7pPr lvl="6" algn="l" rtl="0">
              <a:lnSpc>
                <a:spcPct val="80000"/>
              </a:lnSpc>
              <a:spcBef>
                <a:spcPts val="0"/>
              </a:spcBef>
              <a:spcAft>
                <a:spcPts val="0"/>
              </a:spcAft>
              <a:buClr>
                <a:srgbClr val="000000"/>
              </a:buClr>
              <a:buSzPts val="700"/>
              <a:buNone/>
              <a:defRPr/>
            </a:lvl7pPr>
            <a:lvl8pPr lvl="7" algn="l" rtl="0">
              <a:lnSpc>
                <a:spcPct val="80000"/>
              </a:lnSpc>
              <a:spcBef>
                <a:spcPts val="0"/>
              </a:spcBef>
              <a:spcAft>
                <a:spcPts val="0"/>
              </a:spcAft>
              <a:buClr>
                <a:srgbClr val="000000"/>
              </a:buClr>
              <a:buSzPts val="700"/>
              <a:buNone/>
              <a:defRPr/>
            </a:lvl8pPr>
            <a:lvl9pPr lvl="8" algn="l" rtl="0">
              <a:lnSpc>
                <a:spcPct val="80000"/>
              </a:lnSpc>
              <a:spcBef>
                <a:spcPts val="0"/>
              </a:spcBef>
              <a:spcAft>
                <a:spcPts val="0"/>
              </a:spcAft>
              <a:buClr>
                <a:srgbClr val="000000"/>
              </a:buClr>
              <a:buSzPts val="700"/>
              <a:buNone/>
              <a:defRPr/>
            </a:lvl9pPr>
          </a:lstStyle>
          <a:p>
            <a:endParaRPr/>
          </a:p>
        </p:txBody>
      </p:sp>
      <p:sp>
        <p:nvSpPr>
          <p:cNvPr id="70" name="Google Shape;70;p17"/>
          <p:cNvSpPr txBox="1">
            <a:spLocks noGrp="1"/>
          </p:cNvSpPr>
          <p:nvPr>
            <p:ph type="body" idx="1"/>
          </p:nvPr>
        </p:nvSpPr>
        <p:spPr>
          <a:xfrm>
            <a:off x="452438" y="2647716"/>
            <a:ext cx="3667200" cy="2019600"/>
          </a:xfrm>
          <a:prstGeom prst="rect">
            <a:avLst/>
          </a:prstGeom>
          <a:noFill/>
          <a:ln>
            <a:noFill/>
          </a:ln>
        </p:spPr>
        <p:txBody>
          <a:bodyPr spcFirstLastPara="1" wrap="square" lIns="19050" tIns="19050" rIns="19050" bIns="19050" anchor="t" anchorCtr="0">
            <a:normAutofit/>
          </a:bodyPr>
          <a:lstStyle>
            <a:lvl1pPr marL="457200" lvl="0" indent="-228600" algn="l" rtl="0">
              <a:lnSpc>
                <a:spcPct val="100000"/>
              </a:lnSpc>
              <a:spcBef>
                <a:spcPts val="0"/>
              </a:spcBef>
              <a:spcAft>
                <a:spcPts val="0"/>
              </a:spcAft>
              <a:buClr>
                <a:srgbClr val="000000"/>
              </a:buClr>
              <a:buSzPts val="2100"/>
              <a:buFont typeface="Helvetica Neue"/>
              <a:buNone/>
              <a:defRPr sz="2100" b="1"/>
            </a:lvl1pPr>
            <a:lvl2pPr marL="914400" lvl="1" indent="-228600" algn="l" rtl="0">
              <a:lnSpc>
                <a:spcPct val="100000"/>
              </a:lnSpc>
              <a:spcBef>
                <a:spcPts val="0"/>
              </a:spcBef>
              <a:spcAft>
                <a:spcPts val="0"/>
              </a:spcAft>
              <a:buClr>
                <a:srgbClr val="000000"/>
              </a:buClr>
              <a:buSzPts val="2100"/>
              <a:buFont typeface="Helvetica Neue"/>
              <a:buNone/>
              <a:defRPr sz="2100" b="1"/>
            </a:lvl2pPr>
            <a:lvl3pPr marL="1371600" lvl="2" indent="-228600" algn="l" rtl="0">
              <a:lnSpc>
                <a:spcPct val="100000"/>
              </a:lnSpc>
              <a:spcBef>
                <a:spcPts val="0"/>
              </a:spcBef>
              <a:spcAft>
                <a:spcPts val="0"/>
              </a:spcAft>
              <a:buClr>
                <a:srgbClr val="000000"/>
              </a:buClr>
              <a:buSzPts val="2100"/>
              <a:buFont typeface="Helvetica Neue"/>
              <a:buNone/>
              <a:defRPr sz="2100" b="1"/>
            </a:lvl3pPr>
            <a:lvl4pPr marL="1828800" lvl="3" indent="-228600" algn="l" rtl="0">
              <a:lnSpc>
                <a:spcPct val="100000"/>
              </a:lnSpc>
              <a:spcBef>
                <a:spcPts val="0"/>
              </a:spcBef>
              <a:spcAft>
                <a:spcPts val="0"/>
              </a:spcAft>
              <a:buClr>
                <a:srgbClr val="000000"/>
              </a:buClr>
              <a:buSzPts val="2100"/>
              <a:buFont typeface="Helvetica Neue"/>
              <a:buNone/>
              <a:defRPr sz="2100" b="1"/>
            </a:lvl4pPr>
            <a:lvl5pPr marL="2286000" lvl="4" indent="-228600" algn="l" rtl="0">
              <a:lnSpc>
                <a:spcPct val="100000"/>
              </a:lnSpc>
              <a:spcBef>
                <a:spcPts val="0"/>
              </a:spcBef>
              <a:spcAft>
                <a:spcPts val="0"/>
              </a:spcAft>
              <a:buClr>
                <a:srgbClr val="000000"/>
              </a:buClr>
              <a:buSzPts val="2100"/>
              <a:buFont typeface="Helvetica Neue"/>
              <a:buNone/>
              <a:defRPr sz="2100" b="1"/>
            </a:lvl5pPr>
            <a:lvl6pPr marL="2743200" lvl="5" indent="-279400" algn="l" rtl="0">
              <a:lnSpc>
                <a:spcPct val="90000"/>
              </a:lnSpc>
              <a:spcBef>
                <a:spcPts val="1700"/>
              </a:spcBef>
              <a:spcAft>
                <a:spcPts val="0"/>
              </a:spcAft>
              <a:buClr>
                <a:srgbClr val="000000"/>
              </a:buClr>
              <a:buSzPts val="800"/>
              <a:buChar char="•"/>
              <a:defRPr/>
            </a:lvl6pPr>
            <a:lvl7pPr marL="3200400" lvl="6" indent="-279400" algn="l" rtl="0">
              <a:lnSpc>
                <a:spcPct val="90000"/>
              </a:lnSpc>
              <a:spcBef>
                <a:spcPts val="1700"/>
              </a:spcBef>
              <a:spcAft>
                <a:spcPts val="0"/>
              </a:spcAft>
              <a:buClr>
                <a:srgbClr val="000000"/>
              </a:buClr>
              <a:buSzPts val="800"/>
              <a:buChar char="•"/>
              <a:defRPr/>
            </a:lvl7pPr>
            <a:lvl8pPr marL="3657600" lvl="7" indent="-279400" algn="l" rtl="0">
              <a:lnSpc>
                <a:spcPct val="90000"/>
              </a:lnSpc>
              <a:spcBef>
                <a:spcPts val="1700"/>
              </a:spcBef>
              <a:spcAft>
                <a:spcPts val="0"/>
              </a:spcAft>
              <a:buClr>
                <a:srgbClr val="000000"/>
              </a:buClr>
              <a:buSzPts val="800"/>
              <a:buChar char="•"/>
              <a:defRPr/>
            </a:lvl8pPr>
            <a:lvl9pPr marL="4114800" lvl="8" indent="-279400" algn="l" rtl="0">
              <a:lnSpc>
                <a:spcPct val="90000"/>
              </a:lnSpc>
              <a:spcBef>
                <a:spcPts val="1700"/>
              </a:spcBef>
              <a:spcAft>
                <a:spcPts val="0"/>
              </a:spcAft>
              <a:buClr>
                <a:srgbClr val="000000"/>
              </a:buClr>
              <a:buSzPts val="800"/>
              <a:buChar char="•"/>
              <a:defRPr/>
            </a:lvl9pPr>
          </a:lstStyle>
          <a:p>
            <a:endParaRPr/>
          </a:p>
        </p:txBody>
      </p:sp>
      <p:sp>
        <p:nvSpPr>
          <p:cNvPr id="71" name="Google Shape;71;p17"/>
          <p:cNvSpPr txBox="1">
            <a:spLocks noGrp="1"/>
          </p:cNvSpPr>
          <p:nvPr>
            <p:ph type="sldNum" idx="12"/>
          </p:nvPr>
        </p:nvSpPr>
        <p:spPr>
          <a:xfrm>
            <a:off x="4500562" y="4906962"/>
            <a:ext cx="138300" cy="146100"/>
          </a:xfrm>
          <a:prstGeom prst="rect">
            <a:avLst/>
          </a:prstGeom>
          <a:noFill/>
          <a:ln>
            <a:noFill/>
          </a:ln>
        </p:spPr>
        <p:txBody>
          <a:bodyPr spcFirstLastPara="1" wrap="square" lIns="19050" tIns="19050" rIns="19050" bIns="19050" anchor="b" anchorCtr="0">
            <a:spAutoFit/>
          </a:bodyPr>
          <a:lstStyle>
            <a:lvl1pPr marL="0" lvl="0" indent="0" algn="ctr" rtl="0">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rtl="0">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rtl="0">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rtl="0">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rtl="0">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rtl="0">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rtl="0">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rtl="0">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rtl="0">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olo e punti elenco">
  <p:cSld name="Titolo e punti elenco">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452438" y="404813"/>
            <a:ext cx="8239200" cy="537300"/>
          </a:xfrm>
          <a:prstGeom prst="rect">
            <a:avLst/>
          </a:prstGeom>
          <a:noFill/>
          <a:ln>
            <a:noFill/>
          </a:ln>
        </p:spPr>
        <p:txBody>
          <a:bodyPr spcFirstLastPara="1" wrap="square" lIns="19050" tIns="19050" rIns="19050" bIns="19050" anchor="t" anchorCtr="0">
            <a:normAutofit/>
          </a:bodyPr>
          <a:lstStyle>
            <a:lvl1pPr lvl="0" algn="l" rtl="0">
              <a:lnSpc>
                <a:spcPct val="80000"/>
              </a:lnSpc>
              <a:spcBef>
                <a:spcPts val="0"/>
              </a:spcBef>
              <a:spcAft>
                <a:spcPts val="0"/>
              </a:spcAft>
              <a:buClr>
                <a:srgbClr val="000000"/>
              </a:buClr>
              <a:buSzPts val="700"/>
              <a:buNone/>
              <a:defRPr/>
            </a:lvl1pPr>
            <a:lvl2pPr lvl="1" algn="l" rtl="0">
              <a:lnSpc>
                <a:spcPct val="80000"/>
              </a:lnSpc>
              <a:spcBef>
                <a:spcPts val="0"/>
              </a:spcBef>
              <a:spcAft>
                <a:spcPts val="0"/>
              </a:spcAft>
              <a:buClr>
                <a:srgbClr val="000000"/>
              </a:buClr>
              <a:buSzPts val="700"/>
              <a:buNone/>
              <a:defRPr/>
            </a:lvl2pPr>
            <a:lvl3pPr lvl="2" algn="l" rtl="0">
              <a:lnSpc>
                <a:spcPct val="80000"/>
              </a:lnSpc>
              <a:spcBef>
                <a:spcPts val="0"/>
              </a:spcBef>
              <a:spcAft>
                <a:spcPts val="0"/>
              </a:spcAft>
              <a:buClr>
                <a:srgbClr val="000000"/>
              </a:buClr>
              <a:buSzPts val="700"/>
              <a:buNone/>
              <a:defRPr/>
            </a:lvl3pPr>
            <a:lvl4pPr lvl="3" algn="l" rtl="0">
              <a:lnSpc>
                <a:spcPct val="80000"/>
              </a:lnSpc>
              <a:spcBef>
                <a:spcPts val="0"/>
              </a:spcBef>
              <a:spcAft>
                <a:spcPts val="0"/>
              </a:spcAft>
              <a:buClr>
                <a:srgbClr val="000000"/>
              </a:buClr>
              <a:buSzPts val="700"/>
              <a:buNone/>
              <a:defRPr/>
            </a:lvl4pPr>
            <a:lvl5pPr lvl="4" algn="l" rtl="0">
              <a:lnSpc>
                <a:spcPct val="80000"/>
              </a:lnSpc>
              <a:spcBef>
                <a:spcPts val="0"/>
              </a:spcBef>
              <a:spcAft>
                <a:spcPts val="0"/>
              </a:spcAft>
              <a:buClr>
                <a:srgbClr val="000000"/>
              </a:buClr>
              <a:buSzPts val="700"/>
              <a:buNone/>
              <a:defRPr/>
            </a:lvl5pPr>
            <a:lvl6pPr lvl="5" algn="l" rtl="0">
              <a:lnSpc>
                <a:spcPct val="80000"/>
              </a:lnSpc>
              <a:spcBef>
                <a:spcPts val="0"/>
              </a:spcBef>
              <a:spcAft>
                <a:spcPts val="0"/>
              </a:spcAft>
              <a:buClr>
                <a:srgbClr val="000000"/>
              </a:buClr>
              <a:buSzPts val="700"/>
              <a:buNone/>
              <a:defRPr/>
            </a:lvl6pPr>
            <a:lvl7pPr lvl="6" algn="l" rtl="0">
              <a:lnSpc>
                <a:spcPct val="80000"/>
              </a:lnSpc>
              <a:spcBef>
                <a:spcPts val="0"/>
              </a:spcBef>
              <a:spcAft>
                <a:spcPts val="0"/>
              </a:spcAft>
              <a:buClr>
                <a:srgbClr val="000000"/>
              </a:buClr>
              <a:buSzPts val="700"/>
              <a:buNone/>
              <a:defRPr/>
            </a:lvl7pPr>
            <a:lvl8pPr lvl="7" algn="l" rtl="0">
              <a:lnSpc>
                <a:spcPct val="80000"/>
              </a:lnSpc>
              <a:spcBef>
                <a:spcPts val="0"/>
              </a:spcBef>
              <a:spcAft>
                <a:spcPts val="0"/>
              </a:spcAft>
              <a:buClr>
                <a:srgbClr val="000000"/>
              </a:buClr>
              <a:buSzPts val="700"/>
              <a:buNone/>
              <a:defRPr/>
            </a:lvl8pPr>
            <a:lvl9pPr lvl="8" algn="l" rtl="0">
              <a:lnSpc>
                <a:spcPct val="80000"/>
              </a:lnSpc>
              <a:spcBef>
                <a:spcPts val="0"/>
              </a:spcBef>
              <a:spcAft>
                <a:spcPts val="0"/>
              </a:spcAft>
              <a:buClr>
                <a:srgbClr val="000000"/>
              </a:buClr>
              <a:buSzPts val="700"/>
              <a:buNone/>
              <a:defRPr/>
            </a:lvl9pPr>
          </a:lstStyle>
          <a:p>
            <a:endParaRPr/>
          </a:p>
        </p:txBody>
      </p:sp>
      <p:sp>
        <p:nvSpPr>
          <p:cNvPr id="74" name="Google Shape;74;p18"/>
          <p:cNvSpPr txBox="1">
            <a:spLocks noGrp="1"/>
          </p:cNvSpPr>
          <p:nvPr>
            <p:ph type="body" idx="1"/>
          </p:nvPr>
        </p:nvSpPr>
        <p:spPr>
          <a:xfrm>
            <a:off x="452438" y="889861"/>
            <a:ext cx="8239200" cy="350700"/>
          </a:xfrm>
          <a:prstGeom prst="rect">
            <a:avLst/>
          </a:prstGeom>
          <a:noFill/>
          <a:ln>
            <a:noFill/>
          </a:ln>
        </p:spPr>
        <p:txBody>
          <a:bodyPr spcFirstLastPara="1" wrap="square" lIns="17150" tIns="17150" rIns="17150" bIns="17150" anchor="t" anchorCtr="0">
            <a:normAutofit/>
          </a:bodyPr>
          <a:lstStyle>
            <a:lvl1pPr marL="457200" lvl="0" indent="-228600" algn="l" rtl="0">
              <a:lnSpc>
                <a:spcPct val="100000"/>
              </a:lnSpc>
              <a:spcBef>
                <a:spcPts val="0"/>
              </a:spcBef>
              <a:spcAft>
                <a:spcPts val="0"/>
              </a:spcAft>
              <a:buClr>
                <a:srgbClr val="000000"/>
              </a:buClr>
              <a:buSzPts val="2100"/>
              <a:buFont typeface="Helvetica Neue"/>
              <a:buNone/>
              <a:defRPr sz="2100" b="1"/>
            </a:lvl1pPr>
            <a:lvl2pPr marL="914400" lvl="1" indent="-279400" algn="l" rtl="0">
              <a:lnSpc>
                <a:spcPct val="90000"/>
              </a:lnSpc>
              <a:spcBef>
                <a:spcPts val="1700"/>
              </a:spcBef>
              <a:spcAft>
                <a:spcPts val="0"/>
              </a:spcAft>
              <a:buClr>
                <a:srgbClr val="000000"/>
              </a:buClr>
              <a:buSzPts val="800"/>
              <a:buChar char="•"/>
              <a:defRPr/>
            </a:lvl2pPr>
            <a:lvl3pPr marL="1371600" lvl="2" indent="-279400" algn="l" rtl="0">
              <a:lnSpc>
                <a:spcPct val="90000"/>
              </a:lnSpc>
              <a:spcBef>
                <a:spcPts val="1700"/>
              </a:spcBef>
              <a:spcAft>
                <a:spcPts val="0"/>
              </a:spcAft>
              <a:buClr>
                <a:srgbClr val="000000"/>
              </a:buClr>
              <a:buSzPts val="800"/>
              <a:buChar char="•"/>
              <a:defRPr/>
            </a:lvl3pPr>
            <a:lvl4pPr marL="1828800" lvl="3" indent="-279400" algn="l" rtl="0">
              <a:lnSpc>
                <a:spcPct val="90000"/>
              </a:lnSpc>
              <a:spcBef>
                <a:spcPts val="1700"/>
              </a:spcBef>
              <a:spcAft>
                <a:spcPts val="0"/>
              </a:spcAft>
              <a:buClr>
                <a:srgbClr val="000000"/>
              </a:buClr>
              <a:buSzPts val="800"/>
              <a:buChar char="•"/>
              <a:defRPr/>
            </a:lvl4pPr>
            <a:lvl5pPr marL="2286000" lvl="4" indent="-279400" algn="l" rtl="0">
              <a:lnSpc>
                <a:spcPct val="90000"/>
              </a:lnSpc>
              <a:spcBef>
                <a:spcPts val="1700"/>
              </a:spcBef>
              <a:spcAft>
                <a:spcPts val="0"/>
              </a:spcAft>
              <a:buClr>
                <a:srgbClr val="000000"/>
              </a:buClr>
              <a:buSzPts val="800"/>
              <a:buChar char="•"/>
              <a:defRPr/>
            </a:lvl5pPr>
            <a:lvl6pPr marL="2743200" lvl="5" indent="-279400" algn="l" rtl="0">
              <a:lnSpc>
                <a:spcPct val="90000"/>
              </a:lnSpc>
              <a:spcBef>
                <a:spcPts val="1700"/>
              </a:spcBef>
              <a:spcAft>
                <a:spcPts val="0"/>
              </a:spcAft>
              <a:buClr>
                <a:srgbClr val="000000"/>
              </a:buClr>
              <a:buSzPts val="800"/>
              <a:buChar char="•"/>
              <a:defRPr/>
            </a:lvl6pPr>
            <a:lvl7pPr marL="3200400" lvl="6" indent="-279400" algn="l" rtl="0">
              <a:lnSpc>
                <a:spcPct val="90000"/>
              </a:lnSpc>
              <a:spcBef>
                <a:spcPts val="1700"/>
              </a:spcBef>
              <a:spcAft>
                <a:spcPts val="0"/>
              </a:spcAft>
              <a:buClr>
                <a:srgbClr val="000000"/>
              </a:buClr>
              <a:buSzPts val="800"/>
              <a:buChar char="•"/>
              <a:defRPr/>
            </a:lvl7pPr>
            <a:lvl8pPr marL="3657600" lvl="7" indent="-279400" algn="l" rtl="0">
              <a:lnSpc>
                <a:spcPct val="90000"/>
              </a:lnSpc>
              <a:spcBef>
                <a:spcPts val="1700"/>
              </a:spcBef>
              <a:spcAft>
                <a:spcPts val="0"/>
              </a:spcAft>
              <a:buClr>
                <a:srgbClr val="000000"/>
              </a:buClr>
              <a:buSzPts val="800"/>
              <a:buChar char="•"/>
              <a:defRPr/>
            </a:lvl8pPr>
            <a:lvl9pPr marL="4114800" lvl="8" indent="-279400" algn="l" rtl="0">
              <a:lnSpc>
                <a:spcPct val="90000"/>
              </a:lnSpc>
              <a:spcBef>
                <a:spcPts val="1700"/>
              </a:spcBef>
              <a:spcAft>
                <a:spcPts val="0"/>
              </a:spcAft>
              <a:buClr>
                <a:srgbClr val="000000"/>
              </a:buClr>
              <a:buSzPts val="800"/>
              <a:buChar char="•"/>
              <a:defRPr/>
            </a:lvl9pPr>
          </a:lstStyle>
          <a:p>
            <a:endParaRPr/>
          </a:p>
        </p:txBody>
      </p:sp>
      <p:sp>
        <p:nvSpPr>
          <p:cNvPr id="75" name="Google Shape;75;p18"/>
          <p:cNvSpPr txBox="1">
            <a:spLocks noGrp="1"/>
          </p:cNvSpPr>
          <p:nvPr>
            <p:ph type="body" idx="2"/>
          </p:nvPr>
        </p:nvSpPr>
        <p:spPr>
          <a:xfrm>
            <a:off x="452438" y="1593189"/>
            <a:ext cx="8239200" cy="3096000"/>
          </a:xfrm>
          <a:prstGeom prst="rect">
            <a:avLst/>
          </a:prstGeom>
          <a:noFill/>
          <a:ln>
            <a:noFill/>
          </a:ln>
        </p:spPr>
        <p:txBody>
          <a:bodyPr spcFirstLastPara="1" wrap="square" lIns="19050" tIns="19050" rIns="19050" bIns="19050" anchor="t" anchorCtr="0">
            <a:normAutofit/>
          </a:bodyPr>
          <a:lstStyle>
            <a:lvl1pPr marL="457200" lvl="0" indent="-279400" algn="l" rtl="0">
              <a:lnSpc>
                <a:spcPct val="90000"/>
              </a:lnSpc>
              <a:spcBef>
                <a:spcPts val="1700"/>
              </a:spcBef>
              <a:spcAft>
                <a:spcPts val="0"/>
              </a:spcAft>
              <a:buClr>
                <a:srgbClr val="000000"/>
              </a:buClr>
              <a:buSzPts val="800"/>
              <a:buChar char="•"/>
              <a:defRPr/>
            </a:lvl1pPr>
            <a:lvl2pPr marL="914400" lvl="1" indent="-279400" algn="l" rtl="0">
              <a:lnSpc>
                <a:spcPct val="90000"/>
              </a:lnSpc>
              <a:spcBef>
                <a:spcPts val="1700"/>
              </a:spcBef>
              <a:spcAft>
                <a:spcPts val="0"/>
              </a:spcAft>
              <a:buClr>
                <a:srgbClr val="000000"/>
              </a:buClr>
              <a:buSzPts val="800"/>
              <a:buChar char="•"/>
              <a:defRPr/>
            </a:lvl2pPr>
            <a:lvl3pPr marL="1371600" lvl="2" indent="-279400" algn="l" rtl="0">
              <a:lnSpc>
                <a:spcPct val="90000"/>
              </a:lnSpc>
              <a:spcBef>
                <a:spcPts val="1700"/>
              </a:spcBef>
              <a:spcAft>
                <a:spcPts val="0"/>
              </a:spcAft>
              <a:buClr>
                <a:srgbClr val="000000"/>
              </a:buClr>
              <a:buSzPts val="800"/>
              <a:buChar char="•"/>
              <a:defRPr/>
            </a:lvl3pPr>
            <a:lvl4pPr marL="1828800" lvl="3" indent="-279400" algn="l" rtl="0">
              <a:lnSpc>
                <a:spcPct val="90000"/>
              </a:lnSpc>
              <a:spcBef>
                <a:spcPts val="1700"/>
              </a:spcBef>
              <a:spcAft>
                <a:spcPts val="0"/>
              </a:spcAft>
              <a:buClr>
                <a:srgbClr val="000000"/>
              </a:buClr>
              <a:buSzPts val="800"/>
              <a:buChar char="•"/>
              <a:defRPr/>
            </a:lvl4pPr>
            <a:lvl5pPr marL="2286000" lvl="4" indent="-279400" algn="l" rtl="0">
              <a:lnSpc>
                <a:spcPct val="90000"/>
              </a:lnSpc>
              <a:spcBef>
                <a:spcPts val="1700"/>
              </a:spcBef>
              <a:spcAft>
                <a:spcPts val="0"/>
              </a:spcAft>
              <a:buClr>
                <a:srgbClr val="000000"/>
              </a:buClr>
              <a:buSzPts val="800"/>
              <a:buChar char="•"/>
              <a:defRPr/>
            </a:lvl5pPr>
            <a:lvl6pPr marL="2743200" lvl="5" indent="-279400" algn="l" rtl="0">
              <a:lnSpc>
                <a:spcPct val="90000"/>
              </a:lnSpc>
              <a:spcBef>
                <a:spcPts val="1700"/>
              </a:spcBef>
              <a:spcAft>
                <a:spcPts val="0"/>
              </a:spcAft>
              <a:buClr>
                <a:srgbClr val="000000"/>
              </a:buClr>
              <a:buSzPts val="800"/>
              <a:buChar char="•"/>
              <a:defRPr/>
            </a:lvl6pPr>
            <a:lvl7pPr marL="3200400" lvl="6" indent="-279400" algn="l" rtl="0">
              <a:lnSpc>
                <a:spcPct val="90000"/>
              </a:lnSpc>
              <a:spcBef>
                <a:spcPts val="1700"/>
              </a:spcBef>
              <a:spcAft>
                <a:spcPts val="0"/>
              </a:spcAft>
              <a:buClr>
                <a:srgbClr val="000000"/>
              </a:buClr>
              <a:buSzPts val="800"/>
              <a:buChar char="•"/>
              <a:defRPr/>
            </a:lvl7pPr>
            <a:lvl8pPr marL="3657600" lvl="7" indent="-279400" algn="l" rtl="0">
              <a:lnSpc>
                <a:spcPct val="90000"/>
              </a:lnSpc>
              <a:spcBef>
                <a:spcPts val="1700"/>
              </a:spcBef>
              <a:spcAft>
                <a:spcPts val="0"/>
              </a:spcAft>
              <a:buClr>
                <a:srgbClr val="000000"/>
              </a:buClr>
              <a:buSzPts val="800"/>
              <a:buChar char="•"/>
              <a:defRPr/>
            </a:lvl8pPr>
            <a:lvl9pPr marL="4114800" lvl="8" indent="-279400" algn="l" rtl="0">
              <a:lnSpc>
                <a:spcPct val="90000"/>
              </a:lnSpc>
              <a:spcBef>
                <a:spcPts val="1700"/>
              </a:spcBef>
              <a:spcAft>
                <a:spcPts val="0"/>
              </a:spcAft>
              <a:buClr>
                <a:srgbClr val="000000"/>
              </a:buClr>
              <a:buSzPts val="800"/>
              <a:buChar char="•"/>
              <a:defRPr/>
            </a:lvl9pPr>
          </a:lstStyle>
          <a:p>
            <a:endParaRPr/>
          </a:p>
        </p:txBody>
      </p:sp>
      <p:sp>
        <p:nvSpPr>
          <p:cNvPr id="76" name="Google Shape;76;p18"/>
          <p:cNvSpPr txBox="1">
            <a:spLocks noGrp="1"/>
          </p:cNvSpPr>
          <p:nvPr>
            <p:ph type="sldNum" idx="12"/>
          </p:nvPr>
        </p:nvSpPr>
        <p:spPr>
          <a:xfrm>
            <a:off x="4500562" y="4905375"/>
            <a:ext cx="138300" cy="146100"/>
          </a:xfrm>
          <a:prstGeom prst="rect">
            <a:avLst/>
          </a:prstGeom>
          <a:noFill/>
          <a:ln>
            <a:noFill/>
          </a:ln>
        </p:spPr>
        <p:txBody>
          <a:bodyPr spcFirstLastPara="1" wrap="square" lIns="19050" tIns="19050" rIns="19050" bIns="19050" anchor="b" anchorCtr="0">
            <a:spAutoFit/>
          </a:bodyPr>
          <a:lstStyle>
            <a:lvl1pPr marL="0" lvl="0" indent="0" algn="ctr" rtl="0">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rtl="0">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rtl="0">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rtl="0">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rtl="0">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rtl="0">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rtl="0">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rtl="0">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rtl="0">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unti elenco">
  <p:cSld name="Punti elenco">
    <p:spTree>
      <p:nvGrpSpPr>
        <p:cNvPr id="1" name="Shape 77"/>
        <p:cNvGrpSpPr/>
        <p:nvPr/>
      </p:nvGrpSpPr>
      <p:grpSpPr>
        <a:xfrm>
          <a:off x="0" y="0"/>
          <a:ext cx="0" cy="0"/>
          <a:chOff x="0" y="0"/>
          <a:chExt cx="0" cy="0"/>
        </a:xfrm>
      </p:grpSpPr>
      <p:sp>
        <p:nvSpPr>
          <p:cNvPr id="78" name="Google Shape;78;p19"/>
          <p:cNvSpPr txBox="1">
            <a:spLocks noGrp="1"/>
          </p:cNvSpPr>
          <p:nvPr>
            <p:ph type="body" idx="1"/>
          </p:nvPr>
        </p:nvSpPr>
        <p:spPr>
          <a:xfrm>
            <a:off x="452438" y="1593189"/>
            <a:ext cx="8239200" cy="3096000"/>
          </a:xfrm>
          <a:prstGeom prst="rect">
            <a:avLst/>
          </a:prstGeom>
          <a:noFill/>
          <a:ln>
            <a:noFill/>
          </a:ln>
        </p:spPr>
        <p:txBody>
          <a:bodyPr spcFirstLastPara="1" wrap="square" lIns="19050" tIns="19050" rIns="19050" bIns="19050" anchor="t" anchorCtr="0">
            <a:normAutofit/>
          </a:bodyPr>
          <a:lstStyle>
            <a:lvl1pPr marL="457200" lvl="0" indent="-279400" algn="l" rtl="0">
              <a:lnSpc>
                <a:spcPct val="90000"/>
              </a:lnSpc>
              <a:spcBef>
                <a:spcPts val="1700"/>
              </a:spcBef>
              <a:spcAft>
                <a:spcPts val="0"/>
              </a:spcAft>
              <a:buClr>
                <a:srgbClr val="000000"/>
              </a:buClr>
              <a:buSzPts val="800"/>
              <a:buChar char="•"/>
              <a:defRPr/>
            </a:lvl1pPr>
            <a:lvl2pPr marL="914400" lvl="1" indent="-279400" algn="l" rtl="0">
              <a:lnSpc>
                <a:spcPct val="90000"/>
              </a:lnSpc>
              <a:spcBef>
                <a:spcPts val="1700"/>
              </a:spcBef>
              <a:spcAft>
                <a:spcPts val="0"/>
              </a:spcAft>
              <a:buClr>
                <a:srgbClr val="000000"/>
              </a:buClr>
              <a:buSzPts val="800"/>
              <a:buChar char="•"/>
              <a:defRPr/>
            </a:lvl2pPr>
            <a:lvl3pPr marL="1371600" lvl="2" indent="-279400" algn="l" rtl="0">
              <a:lnSpc>
                <a:spcPct val="90000"/>
              </a:lnSpc>
              <a:spcBef>
                <a:spcPts val="1700"/>
              </a:spcBef>
              <a:spcAft>
                <a:spcPts val="0"/>
              </a:spcAft>
              <a:buClr>
                <a:srgbClr val="000000"/>
              </a:buClr>
              <a:buSzPts val="800"/>
              <a:buChar char="•"/>
              <a:defRPr/>
            </a:lvl3pPr>
            <a:lvl4pPr marL="1828800" lvl="3" indent="-279400" algn="l" rtl="0">
              <a:lnSpc>
                <a:spcPct val="90000"/>
              </a:lnSpc>
              <a:spcBef>
                <a:spcPts val="1700"/>
              </a:spcBef>
              <a:spcAft>
                <a:spcPts val="0"/>
              </a:spcAft>
              <a:buClr>
                <a:srgbClr val="000000"/>
              </a:buClr>
              <a:buSzPts val="800"/>
              <a:buChar char="•"/>
              <a:defRPr/>
            </a:lvl4pPr>
            <a:lvl5pPr marL="2286000" lvl="4" indent="-279400" algn="l" rtl="0">
              <a:lnSpc>
                <a:spcPct val="90000"/>
              </a:lnSpc>
              <a:spcBef>
                <a:spcPts val="1700"/>
              </a:spcBef>
              <a:spcAft>
                <a:spcPts val="0"/>
              </a:spcAft>
              <a:buClr>
                <a:srgbClr val="000000"/>
              </a:buClr>
              <a:buSzPts val="800"/>
              <a:buChar char="•"/>
              <a:defRPr/>
            </a:lvl5pPr>
            <a:lvl6pPr marL="2743200" lvl="5" indent="-279400" algn="l" rtl="0">
              <a:lnSpc>
                <a:spcPct val="90000"/>
              </a:lnSpc>
              <a:spcBef>
                <a:spcPts val="1700"/>
              </a:spcBef>
              <a:spcAft>
                <a:spcPts val="0"/>
              </a:spcAft>
              <a:buClr>
                <a:srgbClr val="000000"/>
              </a:buClr>
              <a:buSzPts val="800"/>
              <a:buChar char="•"/>
              <a:defRPr/>
            </a:lvl6pPr>
            <a:lvl7pPr marL="3200400" lvl="6" indent="-279400" algn="l" rtl="0">
              <a:lnSpc>
                <a:spcPct val="90000"/>
              </a:lnSpc>
              <a:spcBef>
                <a:spcPts val="1700"/>
              </a:spcBef>
              <a:spcAft>
                <a:spcPts val="0"/>
              </a:spcAft>
              <a:buClr>
                <a:srgbClr val="000000"/>
              </a:buClr>
              <a:buSzPts val="800"/>
              <a:buChar char="•"/>
              <a:defRPr/>
            </a:lvl7pPr>
            <a:lvl8pPr marL="3657600" lvl="7" indent="-279400" algn="l" rtl="0">
              <a:lnSpc>
                <a:spcPct val="90000"/>
              </a:lnSpc>
              <a:spcBef>
                <a:spcPts val="1700"/>
              </a:spcBef>
              <a:spcAft>
                <a:spcPts val="0"/>
              </a:spcAft>
              <a:buClr>
                <a:srgbClr val="000000"/>
              </a:buClr>
              <a:buSzPts val="800"/>
              <a:buChar char="•"/>
              <a:defRPr/>
            </a:lvl8pPr>
            <a:lvl9pPr marL="4114800" lvl="8" indent="-279400" algn="l" rtl="0">
              <a:lnSpc>
                <a:spcPct val="90000"/>
              </a:lnSpc>
              <a:spcBef>
                <a:spcPts val="1700"/>
              </a:spcBef>
              <a:spcAft>
                <a:spcPts val="0"/>
              </a:spcAft>
              <a:buClr>
                <a:srgbClr val="000000"/>
              </a:buClr>
              <a:buSzPts val="800"/>
              <a:buChar char="•"/>
              <a:defRPr/>
            </a:lvl9pPr>
          </a:lstStyle>
          <a:p>
            <a:endParaRPr/>
          </a:p>
        </p:txBody>
      </p:sp>
      <p:sp>
        <p:nvSpPr>
          <p:cNvPr id="79" name="Google Shape;79;p19"/>
          <p:cNvSpPr txBox="1">
            <a:spLocks noGrp="1"/>
          </p:cNvSpPr>
          <p:nvPr>
            <p:ph type="sldNum" idx="12"/>
          </p:nvPr>
        </p:nvSpPr>
        <p:spPr>
          <a:xfrm>
            <a:off x="4500562" y="4905375"/>
            <a:ext cx="138300" cy="146100"/>
          </a:xfrm>
          <a:prstGeom prst="rect">
            <a:avLst/>
          </a:prstGeom>
          <a:noFill/>
          <a:ln>
            <a:noFill/>
          </a:ln>
        </p:spPr>
        <p:txBody>
          <a:bodyPr spcFirstLastPara="1" wrap="square" lIns="19050" tIns="19050" rIns="19050" bIns="19050" anchor="b" anchorCtr="0">
            <a:spAutoFit/>
          </a:bodyPr>
          <a:lstStyle>
            <a:lvl1pPr marL="0" lvl="0" indent="0" algn="ctr" rtl="0">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rtl="0">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rtl="0">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rtl="0">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rtl="0">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rtl="0">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rtl="0">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rtl="0">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rtl="0">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olo, punti elenco e foto">
  <p:cSld name="Titolo, punti elenco e foto">
    <p:spTree>
      <p:nvGrpSpPr>
        <p:cNvPr id="1" name="Shape 80"/>
        <p:cNvGrpSpPr/>
        <p:nvPr/>
      </p:nvGrpSpPr>
      <p:grpSpPr>
        <a:xfrm>
          <a:off x="0" y="0"/>
          <a:ext cx="0" cy="0"/>
          <a:chOff x="0" y="0"/>
          <a:chExt cx="0" cy="0"/>
        </a:xfrm>
      </p:grpSpPr>
      <p:sp>
        <p:nvSpPr>
          <p:cNvPr id="81" name="Google Shape;81;p20"/>
          <p:cNvSpPr txBox="1">
            <a:spLocks noGrp="1"/>
          </p:cNvSpPr>
          <p:nvPr>
            <p:ph type="body" idx="1"/>
          </p:nvPr>
        </p:nvSpPr>
        <p:spPr>
          <a:xfrm>
            <a:off x="452438" y="889861"/>
            <a:ext cx="3667200" cy="350700"/>
          </a:xfrm>
          <a:prstGeom prst="rect">
            <a:avLst/>
          </a:prstGeom>
          <a:noFill/>
          <a:ln>
            <a:noFill/>
          </a:ln>
        </p:spPr>
        <p:txBody>
          <a:bodyPr spcFirstLastPara="1" wrap="square" lIns="17150" tIns="17150" rIns="17150" bIns="17150" anchor="t" anchorCtr="0">
            <a:normAutofit/>
          </a:bodyPr>
          <a:lstStyle>
            <a:lvl1pPr marL="457200" lvl="0" indent="-228600" algn="l" rtl="0">
              <a:lnSpc>
                <a:spcPct val="100000"/>
              </a:lnSpc>
              <a:spcBef>
                <a:spcPts val="0"/>
              </a:spcBef>
              <a:spcAft>
                <a:spcPts val="0"/>
              </a:spcAft>
              <a:buClr>
                <a:srgbClr val="000000"/>
              </a:buClr>
              <a:buSzPts val="2100"/>
              <a:buFont typeface="Helvetica Neue"/>
              <a:buNone/>
              <a:defRPr sz="2100" b="1"/>
            </a:lvl1pPr>
            <a:lvl2pPr marL="914400" lvl="1" indent="-279400" algn="l" rtl="0">
              <a:lnSpc>
                <a:spcPct val="90000"/>
              </a:lnSpc>
              <a:spcBef>
                <a:spcPts val="1700"/>
              </a:spcBef>
              <a:spcAft>
                <a:spcPts val="0"/>
              </a:spcAft>
              <a:buClr>
                <a:srgbClr val="000000"/>
              </a:buClr>
              <a:buSzPts val="800"/>
              <a:buChar char="•"/>
              <a:defRPr/>
            </a:lvl2pPr>
            <a:lvl3pPr marL="1371600" lvl="2" indent="-279400" algn="l" rtl="0">
              <a:lnSpc>
                <a:spcPct val="90000"/>
              </a:lnSpc>
              <a:spcBef>
                <a:spcPts val="1700"/>
              </a:spcBef>
              <a:spcAft>
                <a:spcPts val="0"/>
              </a:spcAft>
              <a:buClr>
                <a:srgbClr val="000000"/>
              </a:buClr>
              <a:buSzPts val="800"/>
              <a:buChar char="•"/>
              <a:defRPr/>
            </a:lvl3pPr>
            <a:lvl4pPr marL="1828800" lvl="3" indent="-279400" algn="l" rtl="0">
              <a:lnSpc>
                <a:spcPct val="90000"/>
              </a:lnSpc>
              <a:spcBef>
                <a:spcPts val="1700"/>
              </a:spcBef>
              <a:spcAft>
                <a:spcPts val="0"/>
              </a:spcAft>
              <a:buClr>
                <a:srgbClr val="000000"/>
              </a:buClr>
              <a:buSzPts val="800"/>
              <a:buChar char="•"/>
              <a:defRPr/>
            </a:lvl4pPr>
            <a:lvl5pPr marL="2286000" lvl="4" indent="-279400" algn="l" rtl="0">
              <a:lnSpc>
                <a:spcPct val="90000"/>
              </a:lnSpc>
              <a:spcBef>
                <a:spcPts val="1700"/>
              </a:spcBef>
              <a:spcAft>
                <a:spcPts val="0"/>
              </a:spcAft>
              <a:buClr>
                <a:srgbClr val="000000"/>
              </a:buClr>
              <a:buSzPts val="800"/>
              <a:buChar char="•"/>
              <a:defRPr/>
            </a:lvl5pPr>
            <a:lvl6pPr marL="2743200" lvl="5" indent="-279400" algn="l" rtl="0">
              <a:lnSpc>
                <a:spcPct val="90000"/>
              </a:lnSpc>
              <a:spcBef>
                <a:spcPts val="1700"/>
              </a:spcBef>
              <a:spcAft>
                <a:spcPts val="0"/>
              </a:spcAft>
              <a:buClr>
                <a:srgbClr val="000000"/>
              </a:buClr>
              <a:buSzPts val="800"/>
              <a:buChar char="•"/>
              <a:defRPr/>
            </a:lvl6pPr>
            <a:lvl7pPr marL="3200400" lvl="6" indent="-279400" algn="l" rtl="0">
              <a:lnSpc>
                <a:spcPct val="90000"/>
              </a:lnSpc>
              <a:spcBef>
                <a:spcPts val="1700"/>
              </a:spcBef>
              <a:spcAft>
                <a:spcPts val="0"/>
              </a:spcAft>
              <a:buClr>
                <a:srgbClr val="000000"/>
              </a:buClr>
              <a:buSzPts val="800"/>
              <a:buChar char="•"/>
              <a:defRPr/>
            </a:lvl7pPr>
            <a:lvl8pPr marL="3657600" lvl="7" indent="-279400" algn="l" rtl="0">
              <a:lnSpc>
                <a:spcPct val="90000"/>
              </a:lnSpc>
              <a:spcBef>
                <a:spcPts val="1700"/>
              </a:spcBef>
              <a:spcAft>
                <a:spcPts val="0"/>
              </a:spcAft>
              <a:buClr>
                <a:srgbClr val="000000"/>
              </a:buClr>
              <a:buSzPts val="800"/>
              <a:buChar char="•"/>
              <a:defRPr/>
            </a:lvl8pPr>
            <a:lvl9pPr marL="4114800" lvl="8" indent="-279400" algn="l" rtl="0">
              <a:lnSpc>
                <a:spcPct val="90000"/>
              </a:lnSpc>
              <a:spcBef>
                <a:spcPts val="1700"/>
              </a:spcBef>
              <a:spcAft>
                <a:spcPts val="0"/>
              </a:spcAft>
              <a:buClr>
                <a:srgbClr val="000000"/>
              </a:buClr>
              <a:buSzPts val="800"/>
              <a:buChar char="•"/>
              <a:defRPr/>
            </a:lvl9pPr>
          </a:lstStyle>
          <a:p>
            <a:endParaRPr/>
          </a:p>
        </p:txBody>
      </p:sp>
      <p:sp>
        <p:nvSpPr>
          <p:cNvPr id="82" name="Google Shape;82;p20"/>
          <p:cNvSpPr txBox="1">
            <a:spLocks noGrp="1"/>
          </p:cNvSpPr>
          <p:nvPr>
            <p:ph type="body" idx="2"/>
          </p:nvPr>
        </p:nvSpPr>
        <p:spPr>
          <a:xfrm>
            <a:off x="452438" y="1593189"/>
            <a:ext cx="3667200" cy="3096300"/>
          </a:xfrm>
          <a:prstGeom prst="rect">
            <a:avLst/>
          </a:prstGeom>
          <a:noFill/>
          <a:ln>
            <a:noFill/>
          </a:ln>
        </p:spPr>
        <p:txBody>
          <a:bodyPr spcFirstLastPara="1" wrap="square" lIns="19050" tIns="19050" rIns="19050" bIns="19050" anchor="t" anchorCtr="0">
            <a:normAutofit/>
          </a:bodyPr>
          <a:lstStyle>
            <a:lvl1pPr marL="457200" lvl="0" indent="-279400" algn="l" rtl="0">
              <a:lnSpc>
                <a:spcPct val="90000"/>
              </a:lnSpc>
              <a:spcBef>
                <a:spcPts val="1700"/>
              </a:spcBef>
              <a:spcAft>
                <a:spcPts val="0"/>
              </a:spcAft>
              <a:buClr>
                <a:srgbClr val="000000"/>
              </a:buClr>
              <a:buSzPts val="800"/>
              <a:buChar char="•"/>
              <a:defRPr/>
            </a:lvl1pPr>
            <a:lvl2pPr marL="914400" lvl="1" indent="-279400" algn="l" rtl="0">
              <a:lnSpc>
                <a:spcPct val="90000"/>
              </a:lnSpc>
              <a:spcBef>
                <a:spcPts val="1700"/>
              </a:spcBef>
              <a:spcAft>
                <a:spcPts val="0"/>
              </a:spcAft>
              <a:buClr>
                <a:srgbClr val="000000"/>
              </a:buClr>
              <a:buSzPts val="800"/>
              <a:buChar char="•"/>
              <a:defRPr/>
            </a:lvl2pPr>
            <a:lvl3pPr marL="1371600" lvl="2" indent="-279400" algn="l" rtl="0">
              <a:lnSpc>
                <a:spcPct val="90000"/>
              </a:lnSpc>
              <a:spcBef>
                <a:spcPts val="1700"/>
              </a:spcBef>
              <a:spcAft>
                <a:spcPts val="0"/>
              </a:spcAft>
              <a:buClr>
                <a:srgbClr val="000000"/>
              </a:buClr>
              <a:buSzPts val="800"/>
              <a:buChar char="•"/>
              <a:defRPr/>
            </a:lvl3pPr>
            <a:lvl4pPr marL="1828800" lvl="3" indent="-279400" algn="l" rtl="0">
              <a:lnSpc>
                <a:spcPct val="90000"/>
              </a:lnSpc>
              <a:spcBef>
                <a:spcPts val="1700"/>
              </a:spcBef>
              <a:spcAft>
                <a:spcPts val="0"/>
              </a:spcAft>
              <a:buClr>
                <a:srgbClr val="000000"/>
              </a:buClr>
              <a:buSzPts val="800"/>
              <a:buChar char="•"/>
              <a:defRPr/>
            </a:lvl4pPr>
            <a:lvl5pPr marL="2286000" lvl="4" indent="-279400" algn="l" rtl="0">
              <a:lnSpc>
                <a:spcPct val="90000"/>
              </a:lnSpc>
              <a:spcBef>
                <a:spcPts val="1700"/>
              </a:spcBef>
              <a:spcAft>
                <a:spcPts val="0"/>
              </a:spcAft>
              <a:buClr>
                <a:srgbClr val="000000"/>
              </a:buClr>
              <a:buSzPts val="800"/>
              <a:buChar char="•"/>
              <a:defRPr/>
            </a:lvl5pPr>
            <a:lvl6pPr marL="2743200" lvl="5" indent="-279400" algn="l" rtl="0">
              <a:lnSpc>
                <a:spcPct val="90000"/>
              </a:lnSpc>
              <a:spcBef>
                <a:spcPts val="1700"/>
              </a:spcBef>
              <a:spcAft>
                <a:spcPts val="0"/>
              </a:spcAft>
              <a:buClr>
                <a:srgbClr val="000000"/>
              </a:buClr>
              <a:buSzPts val="800"/>
              <a:buChar char="•"/>
              <a:defRPr/>
            </a:lvl6pPr>
            <a:lvl7pPr marL="3200400" lvl="6" indent="-279400" algn="l" rtl="0">
              <a:lnSpc>
                <a:spcPct val="90000"/>
              </a:lnSpc>
              <a:spcBef>
                <a:spcPts val="1700"/>
              </a:spcBef>
              <a:spcAft>
                <a:spcPts val="0"/>
              </a:spcAft>
              <a:buClr>
                <a:srgbClr val="000000"/>
              </a:buClr>
              <a:buSzPts val="800"/>
              <a:buChar char="•"/>
              <a:defRPr/>
            </a:lvl7pPr>
            <a:lvl8pPr marL="3657600" lvl="7" indent="-279400" algn="l" rtl="0">
              <a:lnSpc>
                <a:spcPct val="90000"/>
              </a:lnSpc>
              <a:spcBef>
                <a:spcPts val="1700"/>
              </a:spcBef>
              <a:spcAft>
                <a:spcPts val="0"/>
              </a:spcAft>
              <a:buClr>
                <a:srgbClr val="000000"/>
              </a:buClr>
              <a:buSzPts val="800"/>
              <a:buChar char="•"/>
              <a:defRPr/>
            </a:lvl8pPr>
            <a:lvl9pPr marL="4114800" lvl="8" indent="-279400" algn="l" rtl="0">
              <a:lnSpc>
                <a:spcPct val="90000"/>
              </a:lnSpc>
              <a:spcBef>
                <a:spcPts val="1700"/>
              </a:spcBef>
              <a:spcAft>
                <a:spcPts val="0"/>
              </a:spcAft>
              <a:buClr>
                <a:srgbClr val="000000"/>
              </a:buClr>
              <a:buSzPts val="800"/>
              <a:buChar char="•"/>
              <a:defRPr/>
            </a:lvl9pPr>
          </a:lstStyle>
          <a:p>
            <a:endParaRPr/>
          </a:p>
        </p:txBody>
      </p:sp>
      <p:sp>
        <p:nvSpPr>
          <p:cNvPr id="83" name="Google Shape;83;p20"/>
          <p:cNvSpPr>
            <a:spLocks noGrp="1"/>
          </p:cNvSpPr>
          <p:nvPr>
            <p:ph type="pic" idx="3"/>
          </p:nvPr>
        </p:nvSpPr>
        <p:spPr>
          <a:xfrm>
            <a:off x="4572000" y="-152725"/>
            <a:ext cx="4093800" cy="5458500"/>
          </a:xfrm>
          <a:prstGeom prst="rect">
            <a:avLst/>
          </a:prstGeom>
          <a:noFill/>
          <a:ln>
            <a:noFill/>
          </a:ln>
        </p:spPr>
      </p:sp>
      <p:sp>
        <p:nvSpPr>
          <p:cNvPr id="84" name="Google Shape;84;p20"/>
          <p:cNvSpPr txBox="1">
            <a:spLocks noGrp="1"/>
          </p:cNvSpPr>
          <p:nvPr>
            <p:ph type="title"/>
          </p:nvPr>
        </p:nvSpPr>
        <p:spPr>
          <a:xfrm>
            <a:off x="452438" y="404813"/>
            <a:ext cx="3667200" cy="538200"/>
          </a:xfrm>
          <a:prstGeom prst="rect">
            <a:avLst/>
          </a:prstGeom>
          <a:noFill/>
          <a:ln>
            <a:noFill/>
          </a:ln>
        </p:spPr>
        <p:txBody>
          <a:bodyPr spcFirstLastPara="1" wrap="square" lIns="19050" tIns="19050" rIns="19050" bIns="19050" anchor="t" anchorCtr="0">
            <a:normAutofit/>
          </a:bodyPr>
          <a:lstStyle>
            <a:lvl1pPr lvl="0" algn="l" rtl="0">
              <a:lnSpc>
                <a:spcPct val="80000"/>
              </a:lnSpc>
              <a:spcBef>
                <a:spcPts val="0"/>
              </a:spcBef>
              <a:spcAft>
                <a:spcPts val="0"/>
              </a:spcAft>
              <a:buClr>
                <a:srgbClr val="000000"/>
              </a:buClr>
              <a:buSzPts val="700"/>
              <a:buNone/>
              <a:defRPr/>
            </a:lvl1pPr>
            <a:lvl2pPr lvl="1" algn="l" rtl="0">
              <a:lnSpc>
                <a:spcPct val="80000"/>
              </a:lnSpc>
              <a:spcBef>
                <a:spcPts val="0"/>
              </a:spcBef>
              <a:spcAft>
                <a:spcPts val="0"/>
              </a:spcAft>
              <a:buClr>
                <a:srgbClr val="000000"/>
              </a:buClr>
              <a:buSzPts val="700"/>
              <a:buNone/>
              <a:defRPr/>
            </a:lvl2pPr>
            <a:lvl3pPr lvl="2" algn="l" rtl="0">
              <a:lnSpc>
                <a:spcPct val="80000"/>
              </a:lnSpc>
              <a:spcBef>
                <a:spcPts val="0"/>
              </a:spcBef>
              <a:spcAft>
                <a:spcPts val="0"/>
              </a:spcAft>
              <a:buClr>
                <a:srgbClr val="000000"/>
              </a:buClr>
              <a:buSzPts val="700"/>
              <a:buNone/>
              <a:defRPr/>
            </a:lvl3pPr>
            <a:lvl4pPr lvl="3" algn="l" rtl="0">
              <a:lnSpc>
                <a:spcPct val="80000"/>
              </a:lnSpc>
              <a:spcBef>
                <a:spcPts val="0"/>
              </a:spcBef>
              <a:spcAft>
                <a:spcPts val="0"/>
              </a:spcAft>
              <a:buClr>
                <a:srgbClr val="000000"/>
              </a:buClr>
              <a:buSzPts val="700"/>
              <a:buNone/>
              <a:defRPr/>
            </a:lvl4pPr>
            <a:lvl5pPr lvl="4" algn="l" rtl="0">
              <a:lnSpc>
                <a:spcPct val="80000"/>
              </a:lnSpc>
              <a:spcBef>
                <a:spcPts val="0"/>
              </a:spcBef>
              <a:spcAft>
                <a:spcPts val="0"/>
              </a:spcAft>
              <a:buClr>
                <a:srgbClr val="000000"/>
              </a:buClr>
              <a:buSzPts val="700"/>
              <a:buNone/>
              <a:defRPr/>
            </a:lvl5pPr>
            <a:lvl6pPr lvl="5" algn="l" rtl="0">
              <a:lnSpc>
                <a:spcPct val="80000"/>
              </a:lnSpc>
              <a:spcBef>
                <a:spcPts val="0"/>
              </a:spcBef>
              <a:spcAft>
                <a:spcPts val="0"/>
              </a:spcAft>
              <a:buClr>
                <a:srgbClr val="000000"/>
              </a:buClr>
              <a:buSzPts val="700"/>
              <a:buNone/>
              <a:defRPr/>
            </a:lvl6pPr>
            <a:lvl7pPr lvl="6" algn="l" rtl="0">
              <a:lnSpc>
                <a:spcPct val="80000"/>
              </a:lnSpc>
              <a:spcBef>
                <a:spcPts val="0"/>
              </a:spcBef>
              <a:spcAft>
                <a:spcPts val="0"/>
              </a:spcAft>
              <a:buClr>
                <a:srgbClr val="000000"/>
              </a:buClr>
              <a:buSzPts val="700"/>
              <a:buNone/>
              <a:defRPr/>
            </a:lvl7pPr>
            <a:lvl8pPr lvl="7" algn="l" rtl="0">
              <a:lnSpc>
                <a:spcPct val="80000"/>
              </a:lnSpc>
              <a:spcBef>
                <a:spcPts val="0"/>
              </a:spcBef>
              <a:spcAft>
                <a:spcPts val="0"/>
              </a:spcAft>
              <a:buClr>
                <a:srgbClr val="000000"/>
              </a:buClr>
              <a:buSzPts val="700"/>
              <a:buNone/>
              <a:defRPr/>
            </a:lvl8pPr>
            <a:lvl9pPr lvl="8" algn="l" rtl="0">
              <a:lnSpc>
                <a:spcPct val="80000"/>
              </a:lnSpc>
              <a:spcBef>
                <a:spcPts val="0"/>
              </a:spcBef>
              <a:spcAft>
                <a:spcPts val="0"/>
              </a:spcAft>
              <a:buClr>
                <a:srgbClr val="000000"/>
              </a:buClr>
              <a:buSzPts val="700"/>
              <a:buNone/>
              <a:defRPr/>
            </a:lvl9pPr>
          </a:lstStyle>
          <a:p>
            <a:endParaRPr/>
          </a:p>
        </p:txBody>
      </p:sp>
      <p:sp>
        <p:nvSpPr>
          <p:cNvPr id="85" name="Google Shape;85;p20"/>
          <p:cNvSpPr txBox="1">
            <a:spLocks noGrp="1"/>
          </p:cNvSpPr>
          <p:nvPr>
            <p:ph type="sldNum" idx="12"/>
          </p:nvPr>
        </p:nvSpPr>
        <p:spPr>
          <a:xfrm>
            <a:off x="4500562" y="4905375"/>
            <a:ext cx="138300" cy="146100"/>
          </a:xfrm>
          <a:prstGeom prst="rect">
            <a:avLst/>
          </a:prstGeom>
          <a:noFill/>
          <a:ln>
            <a:noFill/>
          </a:ln>
        </p:spPr>
        <p:txBody>
          <a:bodyPr spcFirstLastPara="1" wrap="square" lIns="19050" tIns="19050" rIns="19050" bIns="19050" anchor="b" anchorCtr="0">
            <a:spAutoFit/>
          </a:bodyPr>
          <a:lstStyle>
            <a:lvl1pPr marL="0" lvl="0" indent="0" algn="ctr" rtl="0">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rtl="0">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rtl="0">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rtl="0">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rtl="0">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rtl="0">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rtl="0">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rtl="0">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rtl="0">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zione">
  <p:cSld name="Sezione">
    <p:spTree>
      <p:nvGrpSpPr>
        <p:cNvPr id="1" name="Shape 86"/>
        <p:cNvGrpSpPr/>
        <p:nvPr/>
      </p:nvGrpSpPr>
      <p:grpSpPr>
        <a:xfrm>
          <a:off x="0" y="0"/>
          <a:ext cx="0" cy="0"/>
          <a:chOff x="0" y="0"/>
          <a:chExt cx="0" cy="0"/>
        </a:xfrm>
      </p:grpSpPr>
      <p:sp>
        <p:nvSpPr>
          <p:cNvPr id="87" name="Google Shape;87;p21"/>
          <p:cNvSpPr txBox="1">
            <a:spLocks noGrp="1"/>
          </p:cNvSpPr>
          <p:nvPr>
            <p:ph type="title"/>
          </p:nvPr>
        </p:nvSpPr>
        <p:spPr>
          <a:xfrm>
            <a:off x="452436" y="1700213"/>
            <a:ext cx="8239200" cy="1743000"/>
          </a:xfrm>
          <a:prstGeom prst="rect">
            <a:avLst/>
          </a:prstGeom>
          <a:noFill/>
          <a:ln>
            <a:noFill/>
          </a:ln>
        </p:spPr>
        <p:txBody>
          <a:bodyPr spcFirstLastPara="1" wrap="square" lIns="19050" tIns="19050" rIns="19050" bIns="19050" anchor="ctr" anchorCtr="0">
            <a:normAutofit/>
          </a:bodyPr>
          <a:lstStyle>
            <a:lvl1pPr lvl="0" algn="l" rtl="0">
              <a:lnSpc>
                <a:spcPct val="80000"/>
              </a:lnSpc>
              <a:spcBef>
                <a:spcPts val="0"/>
              </a:spcBef>
              <a:spcAft>
                <a:spcPts val="0"/>
              </a:spcAft>
              <a:buClr>
                <a:srgbClr val="000000"/>
              </a:buClr>
              <a:buSzPts val="4400"/>
              <a:buFont typeface="Helvetica Neue"/>
              <a:buNone/>
              <a:defRPr sz="4400" b="0">
                <a:latin typeface="Helvetica Neue"/>
                <a:ea typeface="Helvetica Neue"/>
                <a:cs typeface="Helvetica Neue"/>
                <a:sym typeface="Helvetica Neue"/>
              </a:defRPr>
            </a:lvl1pPr>
            <a:lvl2pPr lvl="1" algn="l" rtl="0">
              <a:lnSpc>
                <a:spcPct val="80000"/>
              </a:lnSpc>
              <a:spcBef>
                <a:spcPts val="0"/>
              </a:spcBef>
              <a:spcAft>
                <a:spcPts val="0"/>
              </a:spcAft>
              <a:buClr>
                <a:srgbClr val="000000"/>
              </a:buClr>
              <a:buSzPts val="700"/>
              <a:buNone/>
              <a:defRPr/>
            </a:lvl2pPr>
            <a:lvl3pPr lvl="2" algn="l" rtl="0">
              <a:lnSpc>
                <a:spcPct val="80000"/>
              </a:lnSpc>
              <a:spcBef>
                <a:spcPts val="0"/>
              </a:spcBef>
              <a:spcAft>
                <a:spcPts val="0"/>
              </a:spcAft>
              <a:buClr>
                <a:srgbClr val="000000"/>
              </a:buClr>
              <a:buSzPts val="700"/>
              <a:buNone/>
              <a:defRPr/>
            </a:lvl3pPr>
            <a:lvl4pPr lvl="3" algn="l" rtl="0">
              <a:lnSpc>
                <a:spcPct val="80000"/>
              </a:lnSpc>
              <a:spcBef>
                <a:spcPts val="0"/>
              </a:spcBef>
              <a:spcAft>
                <a:spcPts val="0"/>
              </a:spcAft>
              <a:buClr>
                <a:srgbClr val="000000"/>
              </a:buClr>
              <a:buSzPts val="700"/>
              <a:buNone/>
              <a:defRPr/>
            </a:lvl4pPr>
            <a:lvl5pPr lvl="4" algn="l" rtl="0">
              <a:lnSpc>
                <a:spcPct val="80000"/>
              </a:lnSpc>
              <a:spcBef>
                <a:spcPts val="0"/>
              </a:spcBef>
              <a:spcAft>
                <a:spcPts val="0"/>
              </a:spcAft>
              <a:buClr>
                <a:srgbClr val="000000"/>
              </a:buClr>
              <a:buSzPts val="700"/>
              <a:buNone/>
              <a:defRPr/>
            </a:lvl5pPr>
            <a:lvl6pPr lvl="5" algn="l" rtl="0">
              <a:lnSpc>
                <a:spcPct val="80000"/>
              </a:lnSpc>
              <a:spcBef>
                <a:spcPts val="0"/>
              </a:spcBef>
              <a:spcAft>
                <a:spcPts val="0"/>
              </a:spcAft>
              <a:buClr>
                <a:srgbClr val="000000"/>
              </a:buClr>
              <a:buSzPts val="700"/>
              <a:buNone/>
              <a:defRPr/>
            </a:lvl6pPr>
            <a:lvl7pPr lvl="6" algn="l" rtl="0">
              <a:lnSpc>
                <a:spcPct val="80000"/>
              </a:lnSpc>
              <a:spcBef>
                <a:spcPts val="0"/>
              </a:spcBef>
              <a:spcAft>
                <a:spcPts val="0"/>
              </a:spcAft>
              <a:buClr>
                <a:srgbClr val="000000"/>
              </a:buClr>
              <a:buSzPts val="700"/>
              <a:buNone/>
              <a:defRPr/>
            </a:lvl7pPr>
            <a:lvl8pPr lvl="7" algn="l" rtl="0">
              <a:lnSpc>
                <a:spcPct val="80000"/>
              </a:lnSpc>
              <a:spcBef>
                <a:spcPts val="0"/>
              </a:spcBef>
              <a:spcAft>
                <a:spcPts val="0"/>
              </a:spcAft>
              <a:buClr>
                <a:srgbClr val="000000"/>
              </a:buClr>
              <a:buSzPts val="700"/>
              <a:buNone/>
              <a:defRPr/>
            </a:lvl8pPr>
            <a:lvl9pPr lvl="8" algn="l" rtl="0">
              <a:lnSpc>
                <a:spcPct val="80000"/>
              </a:lnSpc>
              <a:spcBef>
                <a:spcPts val="0"/>
              </a:spcBef>
              <a:spcAft>
                <a:spcPts val="0"/>
              </a:spcAft>
              <a:buClr>
                <a:srgbClr val="000000"/>
              </a:buClr>
              <a:buSzPts val="700"/>
              <a:buNone/>
              <a:defRPr/>
            </a:lvl9pPr>
          </a:lstStyle>
          <a:p>
            <a:endParaRPr/>
          </a:p>
        </p:txBody>
      </p:sp>
      <p:sp>
        <p:nvSpPr>
          <p:cNvPr id="88" name="Google Shape;88;p21"/>
          <p:cNvSpPr txBox="1">
            <a:spLocks noGrp="1"/>
          </p:cNvSpPr>
          <p:nvPr>
            <p:ph type="sldNum" idx="12"/>
          </p:nvPr>
        </p:nvSpPr>
        <p:spPr>
          <a:xfrm>
            <a:off x="4500562" y="4906962"/>
            <a:ext cx="138300" cy="146100"/>
          </a:xfrm>
          <a:prstGeom prst="rect">
            <a:avLst/>
          </a:prstGeom>
          <a:noFill/>
          <a:ln>
            <a:noFill/>
          </a:ln>
        </p:spPr>
        <p:txBody>
          <a:bodyPr spcFirstLastPara="1" wrap="square" lIns="19050" tIns="19050" rIns="19050" bIns="19050" anchor="b" anchorCtr="0">
            <a:spAutoFit/>
          </a:bodyPr>
          <a:lstStyle>
            <a:lvl1pPr marL="0" lvl="0" indent="0" algn="ctr" rtl="0">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rtl="0">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rtl="0">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rtl="0">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rtl="0">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rtl="0">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rtl="0">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rtl="0">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rtl="0">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olo titolo">
  <p:cSld name="Solo titolo">
    <p:spTree>
      <p:nvGrpSpPr>
        <p:cNvPr id="1" name="Shape 89"/>
        <p:cNvGrpSpPr/>
        <p:nvPr/>
      </p:nvGrpSpPr>
      <p:grpSpPr>
        <a:xfrm>
          <a:off x="0" y="0"/>
          <a:ext cx="0" cy="0"/>
          <a:chOff x="0" y="0"/>
          <a:chExt cx="0" cy="0"/>
        </a:xfrm>
      </p:grpSpPr>
      <p:sp>
        <p:nvSpPr>
          <p:cNvPr id="90" name="Google Shape;90;p22"/>
          <p:cNvSpPr txBox="1">
            <a:spLocks noGrp="1"/>
          </p:cNvSpPr>
          <p:nvPr>
            <p:ph type="title"/>
          </p:nvPr>
        </p:nvSpPr>
        <p:spPr>
          <a:xfrm>
            <a:off x="452438" y="404813"/>
            <a:ext cx="8239200" cy="538200"/>
          </a:xfrm>
          <a:prstGeom prst="rect">
            <a:avLst/>
          </a:prstGeom>
          <a:noFill/>
          <a:ln>
            <a:noFill/>
          </a:ln>
        </p:spPr>
        <p:txBody>
          <a:bodyPr spcFirstLastPara="1" wrap="square" lIns="19050" tIns="19050" rIns="19050" bIns="19050" anchor="t" anchorCtr="0">
            <a:normAutofit/>
          </a:bodyPr>
          <a:lstStyle>
            <a:lvl1pPr lvl="0" algn="l" rtl="0">
              <a:lnSpc>
                <a:spcPct val="80000"/>
              </a:lnSpc>
              <a:spcBef>
                <a:spcPts val="0"/>
              </a:spcBef>
              <a:spcAft>
                <a:spcPts val="0"/>
              </a:spcAft>
              <a:buClr>
                <a:srgbClr val="000000"/>
              </a:buClr>
              <a:buSzPts val="700"/>
              <a:buNone/>
              <a:defRPr/>
            </a:lvl1pPr>
            <a:lvl2pPr lvl="1" algn="l" rtl="0">
              <a:lnSpc>
                <a:spcPct val="80000"/>
              </a:lnSpc>
              <a:spcBef>
                <a:spcPts val="0"/>
              </a:spcBef>
              <a:spcAft>
                <a:spcPts val="0"/>
              </a:spcAft>
              <a:buClr>
                <a:srgbClr val="000000"/>
              </a:buClr>
              <a:buSzPts val="700"/>
              <a:buNone/>
              <a:defRPr/>
            </a:lvl2pPr>
            <a:lvl3pPr lvl="2" algn="l" rtl="0">
              <a:lnSpc>
                <a:spcPct val="80000"/>
              </a:lnSpc>
              <a:spcBef>
                <a:spcPts val="0"/>
              </a:spcBef>
              <a:spcAft>
                <a:spcPts val="0"/>
              </a:spcAft>
              <a:buClr>
                <a:srgbClr val="000000"/>
              </a:buClr>
              <a:buSzPts val="700"/>
              <a:buNone/>
              <a:defRPr/>
            </a:lvl3pPr>
            <a:lvl4pPr lvl="3" algn="l" rtl="0">
              <a:lnSpc>
                <a:spcPct val="80000"/>
              </a:lnSpc>
              <a:spcBef>
                <a:spcPts val="0"/>
              </a:spcBef>
              <a:spcAft>
                <a:spcPts val="0"/>
              </a:spcAft>
              <a:buClr>
                <a:srgbClr val="000000"/>
              </a:buClr>
              <a:buSzPts val="700"/>
              <a:buNone/>
              <a:defRPr/>
            </a:lvl4pPr>
            <a:lvl5pPr lvl="4" algn="l" rtl="0">
              <a:lnSpc>
                <a:spcPct val="80000"/>
              </a:lnSpc>
              <a:spcBef>
                <a:spcPts val="0"/>
              </a:spcBef>
              <a:spcAft>
                <a:spcPts val="0"/>
              </a:spcAft>
              <a:buClr>
                <a:srgbClr val="000000"/>
              </a:buClr>
              <a:buSzPts val="700"/>
              <a:buNone/>
              <a:defRPr/>
            </a:lvl5pPr>
            <a:lvl6pPr lvl="5" algn="l" rtl="0">
              <a:lnSpc>
                <a:spcPct val="80000"/>
              </a:lnSpc>
              <a:spcBef>
                <a:spcPts val="0"/>
              </a:spcBef>
              <a:spcAft>
                <a:spcPts val="0"/>
              </a:spcAft>
              <a:buClr>
                <a:srgbClr val="000000"/>
              </a:buClr>
              <a:buSzPts val="700"/>
              <a:buNone/>
              <a:defRPr/>
            </a:lvl6pPr>
            <a:lvl7pPr lvl="6" algn="l" rtl="0">
              <a:lnSpc>
                <a:spcPct val="80000"/>
              </a:lnSpc>
              <a:spcBef>
                <a:spcPts val="0"/>
              </a:spcBef>
              <a:spcAft>
                <a:spcPts val="0"/>
              </a:spcAft>
              <a:buClr>
                <a:srgbClr val="000000"/>
              </a:buClr>
              <a:buSzPts val="700"/>
              <a:buNone/>
              <a:defRPr/>
            </a:lvl7pPr>
            <a:lvl8pPr lvl="7" algn="l" rtl="0">
              <a:lnSpc>
                <a:spcPct val="80000"/>
              </a:lnSpc>
              <a:spcBef>
                <a:spcPts val="0"/>
              </a:spcBef>
              <a:spcAft>
                <a:spcPts val="0"/>
              </a:spcAft>
              <a:buClr>
                <a:srgbClr val="000000"/>
              </a:buClr>
              <a:buSzPts val="700"/>
              <a:buNone/>
              <a:defRPr/>
            </a:lvl8pPr>
            <a:lvl9pPr lvl="8" algn="l" rtl="0">
              <a:lnSpc>
                <a:spcPct val="80000"/>
              </a:lnSpc>
              <a:spcBef>
                <a:spcPts val="0"/>
              </a:spcBef>
              <a:spcAft>
                <a:spcPts val="0"/>
              </a:spcAft>
              <a:buClr>
                <a:srgbClr val="000000"/>
              </a:buClr>
              <a:buSzPts val="700"/>
              <a:buNone/>
              <a:defRPr/>
            </a:lvl9pPr>
          </a:lstStyle>
          <a:p>
            <a:endParaRPr/>
          </a:p>
        </p:txBody>
      </p:sp>
      <p:sp>
        <p:nvSpPr>
          <p:cNvPr id="91" name="Google Shape;91;p22"/>
          <p:cNvSpPr txBox="1">
            <a:spLocks noGrp="1"/>
          </p:cNvSpPr>
          <p:nvPr>
            <p:ph type="body" idx="1"/>
          </p:nvPr>
        </p:nvSpPr>
        <p:spPr>
          <a:xfrm>
            <a:off x="452438" y="889861"/>
            <a:ext cx="8239200" cy="350700"/>
          </a:xfrm>
          <a:prstGeom prst="rect">
            <a:avLst/>
          </a:prstGeom>
          <a:noFill/>
          <a:ln>
            <a:noFill/>
          </a:ln>
        </p:spPr>
        <p:txBody>
          <a:bodyPr spcFirstLastPara="1" wrap="square" lIns="17150" tIns="17150" rIns="17150" bIns="17150" anchor="t" anchorCtr="0">
            <a:normAutofit/>
          </a:bodyPr>
          <a:lstStyle>
            <a:lvl1pPr marL="457200" lvl="0" indent="-228600" algn="l" rtl="0">
              <a:lnSpc>
                <a:spcPct val="100000"/>
              </a:lnSpc>
              <a:spcBef>
                <a:spcPts val="0"/>
              </a:spcBef>
              <a:spcAft>
                <a:spcPts val="0"/>
              </a:spcAft>
              <a:buClr>
                <a:srgbClr val="000000"/>
              </a:buClr>
              <a:buSzPts val="2100"/>
              <a:buFont typeface="Helvetica Neue"/>
              <a:buNone/>
              <a:defRPr sz="2100" b="1"/>
            </a:lvl1pPr>
            <a:lvl2pPr marL="914400" lvl="1" indent="-279400" algn="l" rtl="0">
              <a:lnSpc>
                <a:spcPct val="90000"/>
              </a:lnSpc>
              <a:spcBef>
                <a:spcPts val="1700"/>
              </a:spcBef>
              <a:spcAft>
                <a:spcPts val="0"/>
              </a:spcAft>
              <a:buClr>
                <a:srgbClr val="000000"/>
              </a:buClr>
              <a:buSzPts val="800"/>
              <a:buChar char="•"/>
              <a:defRPr/>
            </a:lvl2pPr>
            <a:lvl3pPr marL="1371600" lvl="2" indent="-279400" algn="l" rtl="0">
              <a:lnSpc>
                <a:spcPct val="90000"/>
              </a:lnSpc>
              <a:spcBef>
                <a:spcPts val="1700"/>
              </a:spcBef>
              <a:spcAft>
                <a:spcPts val="0"/>
              </a:spcAft>
              <a:buClr>
                <a:srgbClr val="000000"/>
              </a:buClr>
              <a:buSzPts val="800"/>
              <a:buChar char="•"/>
              <a:defRPr/>
            </a:lvl3pPr>
            <a:lvl4pPr marL="1828800" lvl="3" indent="-279400" algn="l" rtl="0">
              <a:lnSpc>
                <a:spcPct val="90000"/>
              </a:lnSpc>
              <a:spcBef>
                <a:spcPts val="1700"/>
              </a:spcBef>
              <a:spcAft>
                <a:spcPts val="0"/>
              </a:spcAft>
              <a:buClr>
                <a:srgbClr val="000000"/>
              </a:buClr>
              <a:buSzPts val="800"/>
              <a:buChar char="•"/>
              <a:defRPr/>
            </a:lvl4pPr>
            <a:lvl5pPr marL="2286000" lvl="4" indent="-279400" algn="l" rtl="0">
              <a:lnSpc>
                <a:spcPct val="90000"/>
              </a:lnSpc>
              <a:spcBef>
                <a:spcPts val="1700"/>
              </a:spcBef>
              <a:spcAft>
                <a:spcPts val="0"/>
              </a:spcAft>
              <a:buClr>
                <a:srgbClr val="000000"/>
              </a:buClr>
              <a:buSzPts val="800"/>
              <a:buChar char="•"/>
              <a:defRPr/>
            </a:lvl5pPr>
            <a:lvl6pPr marL="2743200" lvl="5" indent="-279400" algn="l" rtl="0">
              <a:lnSpc>
                <a:spcPct val="90000"/>
              </a:lnSpc>
              <a:spcBef>
                <a:spcPts val="1700"/>
              </a:spcBef>
              <a:spcAft>
                <a:spcPts val="0"/>
              </a:spcAft>
              <a:buClr>
                <a:srgbClr val="000000"/>
              </a:buClr>
              <a:buSzPts val="800"/>
              <a:buChar char="•"/>
              <a:defRPr/>
            </a:lvl6pPr>
            <a:lvl7pPr marL="3200400" lvl="6" indent="-279400" algn="l" rtl="0">
              <a:lnSpc>
                <a:spcPct val="90000"/>
              </a:lnSpc>
              <a:spcBef>
                <a:spcPts val="1700"/>
              </a:spcBef>
              <a:spcAft>
                <a:spcPts val="0"/>
              </a:spcAft>
              <a:buClr>
                <a:srgbClr val="000000"/>
              </a:buClr>
              <a:buSzPts val="800"/>
              <a:buChar char="•"/>
              <a:defRPr/>
            </a:lvl7pPr>
            <a:lvl8pPr marL="3657600" lvl="7" indent="-279400" algn="l" rtl="0">
              <a:lnSpc>
                <a:spcPct val="90000"/>
              </a:lnSpc>
              <a:spcBef>
                <a:spcPts val="1700"/>
              </a:spcBef>
              <a:spcAft>
                <a:spcPts val="0"/>
              </a:spcAft>
              <a:buClr>
                <a:srgbClr val="000000"/>
              </a:buClr>
              <a:buSzPts val="800"/>
              <a:buChar char="•"/>
              <a:defRPr/>
            </a:lvl8pPr>
            <a:lvl9pPr marL="4114800" lvl="8" indent="-279400" algn="l" rtl="0">
              <a:lnSpc>
                <a:spcPct val="90000"/>
              </a:lnSpc>
              <a:spcBef>
                <a:spcPts val="1700"/>
              </a:spcBef>
              <a:spcAft>
                <a:spcPts val="0"/>
              </a:spcAft>
              <a:buClr>
                <a:srgbClr val="000000"/>
              </a:buClr>
              <a:buSzPts val="800"/>
              <a:buChar char="•"/>
              <a:defRPr/>
            </a:lvl9pPr>
          </a:lstStyle>
          <a:p>
            <a:endParaRPr/>
          </a:p>
        </p:txBody>
      </p:sp>
      <p:sp>
        <p:nvSpPr>
          <p:cNvPr id="92" name="Google Shape;92;p22"/>
          <p:cNvSpPr txBox="1">
            <a:spLocks noGrp="1"/>
          </p:cNvSpPr>
          <p:nvPr>
            <p:ph type="sldNum" idx="12"/>
          </p:nvPr>
        </p:nvSpPr>
        <p:spPr>
          <a:xfrm>
            <a:off x="4500562" y="4905375"/>
            <a:ext cx="138300" cy="146100"/>
          </a:xfrm>
          <a:prstGeom prst="rect">
            <a:avLst/>
          </a:prstGeom>
          <a:noFill/>
          <a:ln>
            <a:noFill/>
          </a:ln>
        </p:spPr>
        <p:txBody>
          <a:bodyPr spcFirstLastPara="1" wrap="square" lIns="19050" tIns="19050" rIns="19050" bIns="19050" anchor="b" anchorCtr="0">
            <a:spAutoFit/>
          </a:bodyPr>
          <a:lstStyle>
            <a:lvl1pPr marL="0" lvl="0" indent="0" algn="ctr" rtl="0">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rtl="0">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rtl="0">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rtl="0">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rtl="0">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rtl="0">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rtl="0">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rtl="0">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rtl="0">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rogramma">
  <p:cSld name="Programma">
    <p:spTree>
      <p:nvGrpSpPr>
        <p:cNvPr id="1" name="Shape 93"/>
        <p:cNvGrpSpPr/>
        <p:nvPr/>
      </p:nvGrpSpPr>
      <p:grpSpPr>
        <a:xfrm>
          <a:off x="0" y="0"/>
          <a:ext cx="0" cy="0"/>
          <a:chOff x="0" y="0"/>
          <a:chExt cx="0" cy="0"/>
        </a:xfrm>
      </p:grpSpPr>
      <p:sp>
        <p:nvSpPr>
          <p:cNvPr id="94" name="Google Shape;94;p23"/>
          <p:cNvSpPr txBox="1">
            <a:spLocks noGrp="1"/>
          </p:cNvSpPr>
          <p:nvPr>
            <p:ph type="title"/>
          </p:nvPr>
        </p:nvSpPr>
        <p:spPr>
          <a:xfrm>
            <a:off x="452438" y="404813"/>
            <a:ext cx="8239200" cy="538200"/>
          </a:xfrm>
          <a:prstGeom prst="rect">
            <a:avLst/>
          </a:prstGeom>
          <a:noFill/>
          <a:ln>
            <a:noFill/>
          </a:ln>
        </p:spPr>
        <p:txBody>
          <a:bodyPr spcFirstLastPara="1" wrap="square" lIns="19050" tIns="19050" rIns="19050" bIns="19050" anchor="t" anchorCtr="0">
            <a:normAutofit/>
          </a:bodyPr>
          <a:lstStyle>
            <a:lvl1pPr lvl="0" algn="l" rtl="0">
              <a:lnSpc>
                <a:spcPct val="80000"/>
              </a:lnSpc>
              <a:spcBef>
                <a:spcPts val="0"/>
              </a:spcBef>
              <a:spcAft>
                <a:spcPts val="0"/>
              </a:spcAft>
              <a:buClr>
                <a:srgbClr val="000000"/>
              </a:buClr>
              <a:buSzPts val="700"/>
              <a:buNone/>
              <a:defRPr/>
            </a:lvl1pPr>
            <a:lvl2pPr lvl="1" algn="l" rtl="0">
              <a:lnSpc>
                <a:spcPct val="80000"/>
              </a:lnSpc>
              <a:spcBef>
                <a:spcPts val="0"/>
              </a:spcBef>
              <a:spcAft>
                <a:spcPts val="0"/>
              </a:spcAft>
              <a:buClr>
                <a:srgbClr val="000000"/>
              </a:buClr>
              <a:buSzPts val="700"/>
              <a:buNone/>
              <a:defRPr/>
            </a:lvl2pPr>
            <a:lvl3pPr lvl="2" algn="l" rtl="0">
              <a:lnSpc>
                <a:spcPct val="80000"/>
              </a:lnSpc>
              <a:spcBef>
                <a:spcPts val="0"/>
              </a:spcBef>
              <a:spcAft>
                <a:spcPts val="0"/>
              </a:spcAft>
              <a:buClr>
                <a:srgbClr val="000000"/>
              </a:buClr>
              <a:buSzPts val="700"/>
              <a:buNone/>
              <a:defRPr/>
            </a:lvl3pPr>
            <a:lvl4pPr lvl="3" algn="l" rtl="0">
              <a:lnSpc>
                <a:spcPct val="80000"/>
              </a:lnSpc>
              <a:spcBef>
                <a:spcPts val="0"/>
              </a:spcBef>
              <a:spcAft>
                <a:spcPts val="0"/>
              </a:spcAft>
              <a:buClr>
                <a:srgbClr val="000000"/>
              </a:buClr>
              <a:buSzPts val="700"/>
              <a:buNone/>
              <a:defRPr/>
            </a:lvl4pPr>
            <a:lvl5pPr lvl="4" algn="l" rtl="0">
              <a:lnSpc>
                <a:spcPct val="80000"/>
              </a:lnSpc>
              <a:spcBef>
                <a:spcPts val="0"/>
              </a:spcBef>
              <a:spcAft>
                <a:spcPts val="0"/>
              </a:spcAft>
              <a:buClr>
                <a:srgbClr val="000000"/>
              </a:buClr>
              <a:buSzPts val="700"/>
              <a:buNone/>
              <a:defRPr/>
            </a:lvl5pPr>
            <a:lvl6pPr lvl="5" algn="l" rtl="0">
              <a:lnSpc>
                <a:spcPct val="80000"/>
              </a:lnSpc>
              <a:spcBef>
                <a:spcPts val="0"/>
              </a:spcBef>
              <a:spcAft>
                <a:spcPts val="0"/>
              </a:spcAft>
              <a:buClr>
                <a:srgbClr val="000000"/>
              </a:buClr>
              <a:buSzPts val="700"/>
              <a:buNone/>
              <a:defRPr/>
            </a:lvl6pPr>
            <a:lvl7pPr lvl="6" algn="l" rtl="0">
              <a:lnSpc>
                <a:spcPct val="80000"/>
              </a:lnSpc>
              <a:spcBef>
                <a:spcPts val="0"/>
              </a:spcBef>
              <a:spcAft>
                <a:spcPts val="0"/>
              </a:spcAft>
              <a:buClr>
                <a:srgbClr val="000000"/>
              </a:buClr>
              <a:buSzPts val="700"/>
              <a:buNone/>
              <a:defRPr/>
            </a:lvl7pPr>
            <a:lvl8pPr lvl="7" algn="l" rtl="0">
              <a:lnSpc>
                <a:spcPct val="80000"/>
              </a:lnSpc>
              <a:spcBef>
                <a:spcPts val="0"/>
              </a:spcBef>
              <a:spcAft>
                <a:spcPts val="0"/>
              </a:spcAft>
              <a:buClr>
                <a:srgbClr val="000000"/>
              </a:buClr>
              <a:buSzPts val="700"/>
              <a:buNone/>
              <a:defRPr/>
            </a:lvl8pPr>
            <a:lvl9pPr lvl="8" algn="l" rtl="0">
              <a:lnSpc>
                <a:spcPct val="80000"/>
              </a:lnSpc>
              <a:spcBef>
                <a:spcPts val="0"/>
              </a:spcBef>
              <a:spcAft>
                <a:spcPts val="0"/>
              </a:spcAft>
              <a:buClr>
                <a:srgbClr val="000000"/>
              </a:buClr>
              <a:buSzPts val="700"/>
              <a:buNone/>
              <a:defRPr/>
            </a:lvl9pPr>
          </a:lstStyle>
          <a:p>
            <a:endParaRPr/>
          </a:p>
        </p:txBody>
      </p:sp>
      <p:sp>
        <p:nvSpPr>
          <p:cNvPr id="95" name="Google Shape;95;p23"/>
          <p:cNvSpPr txBox="1">
            <a:spLocks noGrp="1"/>
          </p:cNvSpPr>
          <p:nvPr>
            <p:ph type="body" idx="1"/>
          </p:nvPr>
        </p:nvSpPr>
        <p:spPr>
          <a:xfrm>
            <a:off x="452438" y="889861"/>
            <a:ext cx="8239200" cy="350700"/>
          </a:xfrm>
          <a:prstGeom prst="rect">
            <a:avLst/>
          </a:prstGeom>
          <a:noFill/>
          <a:ln>
            <a:noFill/>
          </a:ln>
        </p:spPr>
        <p:txBody>
          <a:bodyPr spcFirstLastPara="1" wrap="square" lIns="17150" tIns="17150" rIns="17150" bIns="17150" anchor="t" anchorCtr="0">
            <a:normAutofit/>
          </a:bodyPr>
          <a:lstStyle>
            <a:lvl1pPr marL="457200" lvl="0" indent="-228600" algn="l" rtl="0">
              <a:lnSpc>
                <a:spcPct val="100000"/>
              </a:lnSpc>
              <a:spcBef>
                <a:spcPts val="0"/>
              </a:spcBef>
              <a:spcAft>
                <a:spcPts val="0"/>
              </a:spcAft>
              <a:buClr>
                <a:srgbClr val="000000"/>
              </a:buClr>
              <a:buSzPts val="2100"/>
              <a:buFont typeface="Helvetica Neue"/>
              <a:buNone/>
              <a:defRPr sz="2100" b="1"/>
            </a:lvl1pPr>
            <a:lvl2pPr marL="914400" lvl="1" indent="-279400" algn="l" rtl="0">
              <a:lnSpc>
                <a:spcPct val="90000"/>
              </a:lnSpc>
              <a:spcBef>
                <a:spcPts val="1700"/>
              </a:spcBef>
              <a:spcAft>
                <a:spcPts val="0"/>
              </a:spcAft>
              <a:buClr>
                <a:srgbClr val="000000"/>
              </a:buClr>
              <a:buSzPts val="800"/>
              <a:buChar char="•"/>
              <a:defRPr/>
            </a:lvl2pPr>
            <a:lvl3pPr marL="1371600" lvl="2" indent="-279400" algn="l" rtl="0">
              <a:lnSpc>
                <a:spcPct val="90000"/>
              </a:lnSpc>
              <a:spcBef>
                <a:spcPts val="1700"/>
              </a:spcBef>
              <a:spcAft>
                <a:spcPts val="0"/>
              </a:spcAft>
              <a:buClr>
                <a:srgbClr val="000000"/>
              </a:buClr>
              <a:buSzPts val="800"/>
              <a:buChar char="•"/>
              <a:defRPr/>
            </a:lvl3pPr>
            <a:lvl4pPr marL="1828800" lvl="3" indent="-279400" algn="l" rtl="0">
              <a:lnSpc>
                <a:spcPct val="90000"/>
              </a:lnSpc>
              <a:spcBef>
                <a:spcPts val="1700"/>
              </a:spcBef>
              <a:spcAft>
                <a:spcPts val="0"/>
              </a:spcAft>
              <a:buClr>
                <a:srgbClr val="000000"/>
              </a:buClr>
              <a:buSzPts val="800"/>
              <a:buChar char="•"/>
              <a:defRPr/>
            </a:lvl4pPr>
            <a:lvl5pPr marL="2286000" lvl="4" indent="-279400" algn="l" rtl="0">
              <a:lnSpc>
                <a:spcPct val="90000"/>
              </a:lnSpc>
              <a:spcBef>
                <a:spcPts val="1700"/>
              </a:spcBef>
              <a:spcAft>
                <a:spcPts val="0"/>
              </a:spcAft>
              <a:buClr>
                <a:srgbClr val="000000"/>
              </a:buClr>
              <a:buSzPts val="800"/>
              <a:buChar char="•"/>
              <a:defRPr/>
            </a:lvl5pPr>
            <a:lvl6pPr marL="2743200" lvl="5" indent="-279400" algn="l" rtl="0">
              <a:lnSpc>
                <a:spcPct val="90000"/>
              </a:lnSpc>
              <a:spcBef>
                <a:spcPts val="1700"/>
              </a:spcBef>
              <a:spcAft>
                <a:spcPts val="0"/>
              </a:spcAft>
              <a:buClr>
                <a:srgbClr val="000000"/>
              </a:buClr>
              <a:buSzPts val="800"/>
              <a:buChar char="•"/>
              <a:defRPr/>
            </a:lvl6pPr>
            <a:lvl7pPr marL="3200400" lvl="6" indent="-279400" algn="l" rtl="0">
              <a:lnSpc>
                <a:spcPct val="90000"/>
              </a:lnSpc>
              <a:spcBef>
                <a:spcPts val="1700"/>
              </a:spcBef>
              <a:spcAft>
                <a:spcPts val="0"/>
              </a:spcAft>
              <a:buClr>
                <a:srgbClr val="000000"/>
              </a:buClr>
              <a:buSzPts val="800"/>
              <a:buChar char="•"/>
              <a:defRPr/>
            </a:lvl7pPr>
            <a:lvl8pPr marL="3657600" lvl="7" indent="-279400" algn="l" rtl="0">
              <a:lnSpc>
                <a:spcPct val="90000"/>
              </a:lnSpc>
              <a:spcBef>
                <a:spcPts val="1700"/>
              </a:spcBef>
              <a:spcAft>
                <a:spcPts val="0"/>
              </a:spcAft>
              <a:buClr>
                <a:srgbClr val="000000"/>
              </a:buClr>
              <a:buSzPts val="800"/>
              <a:buChar char="•"/>
              <a:defRPr/>
            </a:lvl8pPr>
            <a:lvl9pPr marL="4114800" lvl="8" indent="-279400" algn="l" rtl="0">
              <a:lnSpc>
                <a:spcPct val="90000"/>
              </a:lnSpc>
              <a:spcBef>
                <a:spcPts val="1700"/>
              </a:spcBef>
              <a:spcAft>
                <a:spcPts val="0"/>
              </a:spcAft>
              <a:buClr>
                <a:srgbClr val="000000"/>
              </a:buClr>
              <a:buSzPts val="800"/>
              <a:buChar char="•"/>
              <a:defRPr/>
            </a:lvl9pPr>
          </a:lstStyle>
          <a:p>
            <a:endParaRPr/>
          </a:p>
        </p:txBody>
      </p:sp>
      <p:sp>
        <p:nvSpPr>
          <p:cNvPr id="96" name="Google Shape;96;p23"/>
          <p:cNvSpPr txBox="1">
            <a:spLocks noGrp="1"/>
          </p:cNvSpPr>
          <p:nvPr>
            <p:ph type="body" idx="2"/>
          </p:nvPr>
        </p:nvSpPr>
        <p:spPr>
          <a:xfrm>
            <a:off x="452438" y="1593189"/>
            <a:ext cx="8239200" cy="3096000"/>
          </a:xfrm>
          <a:prstGeom prst="rect">
            <a:avLst/>
          </a:prstGeom>
          <a:noFill/>
          <a:ln>
            <a:noFill/>
          </a:ln>
        </p:spPr>
        <p:txBody>
          <a:bodyPr spcFirstLastPara="1" wrap="square" lIns="19050" tIns="19050" rIns="19050" bIns="19050" anchor="t" anchorCtr="0">
            <a:normAutofit/>
          </a:bodyPr>
          <a:lstStyle>
            <a:lvl1pPr marL="457200" lvl="0" indent="-228600" algn="l" rtl="0">
              <a:lnSpc>
                <a:spcPct val="100000"/>
              </a:lnSpc>
              <a:spcBef>
                <a:spcPts val="700"/>
              </a:spcBef>
              <a:spcAft>
                <a:spcPts val="0"/>
              </a:spcAft>
              <a:buClr>
                <a:srgbClr val="000000"/>
              </a:buClr>
              <a:buSzPts val="2100"/>
              <a:buFont typeface="Helvetica Neue"/>
              <a:buNone/>
              <a:defRPr sz="2100"/>
            </a:lvl1pPr>
            <a:lvl2pPr marL="914400" lvl="1" indent="-228600" algn="l" rtl="0">
              <a:lnSpc>
                <a:spcPct val="100000"/>
              </a:lnSpc>
              <a:spcBef>
                <a:spcPts val="700"/>
              </a:spcBef>
              <a:spcAft>
                <a:spcPts val="0"/>
              </a:spcAft>
              <a:buClr>
                <a:srgbClr val="000000"/>
              </a:buClr>
              <a:buSzPts val="2100"/>
              <a:buFont typeface="Helvetica Neue"/>
              <a:buNone/>
              <a:defRPr sz="2100"/>
            </a:lvl2pPr>
            <a:lvl3pPr marL="1371600" lvl="2" indent="-228600" algn="l" rtl="0">
              <a:lnSpc>
                <a:spcPct val="100000"/>
              </a:lnSpc>
              <a:spcBef>
                <a:spcPts val="700"/>
              </a:spcBef>
              <a:spcAft>
                <a:spcPts val="0"/>
              </a:spcAft>
              <a:buClr>
                <a:srgbClr val="000000"/>
              </a:buClr>
              <a:buSzPts val="2100"/>
              <a:buFont typeface="Helvetica Neue"/>
              <a:buNone/>
              <a:defRPr sz="2100"/>
            </a:lvl3pPr>
            <a:lvl4pPr marL="1828800" lvl="3" indent="-228600" algn="l" rtl="0">
              <a:lnSpc>
                <a:spcPct val="100000"/>
              </a:lnSpc>
              <a:spcBef>
                <a:spcPts val="700"/>
              </a:spcBef>
              <a:spcAft>
                <a:spcPts val="0"/>
              </a:spcAft>
              <a:buClr>
                <a:srgbClr val="000000"/>
              </a:buClr>
              <a:buSzPts val="2100"/>
              <a:buFont typeface="Helvetica Neue"/>
              <a:buNone/>
              <a:defRPr sz="2100"/>
            </a:lvl4pPr>
            <a:lvl5pPr marL="2286000" lvl="4" indent="-228600" algn="l" rtl="0">
              <a:lnSpc>
                <a:spcPct val="100000"/>
              </a:lnSpc>
              <a:spcBef>
                <a:spcPts val="700"/>
              </a:spcBef>
              <a:spcAft>
                <a:spcPts val="0"/>
              </a:spcAft>
              <a:buClr>
                <a:srgbClr val="000000"/>
              </a:buClr>
              <a:buSzPts val="2100"/>
              <a:buFont typeface="Helvetica Neue"/>
              <a:buNone/>
              <a:defRPr sz="2100"/>
            </a:lvl5pPr>
            <a:lvl6pPr marL="2743200" lvl="5" indent="-279400" algn="l" rtl="0">
              <a:lnSpc>
                <a:spcPct val="90000"/>
              </a:lnSpc>
              <a:spcBef>
                <a:spcPts val="1700"/>
              </a:spcBef>
              <a:spcAft>
                <a:spcPts val="0"/>
              </a:spcAft>
              <a:buClr>
                <a:srgbClr val="000000"/>
              </a:buClr>
              <a:buSzPts val="800"/>
              <a:buChar char="•"/>
              <a:defRPr/>
            </a:lvl6pPr>
            <a:lvl7pPr marL="3200400" lvl="6" indent="-279400" algn="l" rtl="0">
              <a:lnSpc>
                <a:spcPct val="90000"/>
              </a:lnSpc>
              <a:spcBef>
                <a:spcPts val="1700"/>
              </a:spcBef>
              <a:spcAft>
                <a:spcPts val="0"/>
              </a:spcAft>
              <a:buClr>
                <a:srgbClr val="000000"/>
              </a:buClr>
              <a:buSzPts val="800"/>
              <a:buChar char="•"/>
              <a:defRPr/>
            </a:lvl7pPr>
            <a:lvl8pPr marL="3657600" lvl="7" indent="-279400" algn="l" rtl="0">
              <a:lnSpc>
                <a:spcPct val="90000"/>
              </a:lnSpc>
              <a:spcBef>
                <a:spcPts val="1700"/>
              </a:spcBef>
              <a:spcAft>
                <a:spcPts val="0"/>
              </a:spcAft>
              <a:buClr>
                <a:srgbClr val="000000"/>
              </a:buClr>
              <a:buSzPts val="800"/>
              <a:buChar char="•"/>
              <a:defRPr/>
            </a:lvl8pPr>
            <a:lvl9pPr marL="4114800" lvl="8" indent="-279400" algn="l" rtl="0">
              <a:lnSpc>
                <a:spcPct val="90000"/>
              </a:lnSpc>
              <a:spcBef>
                <a:spcPts val="1700"/>
              </a:spcBef>
              <a:spcAft>
                <a:spcPts val="0"/>
              </a:spcAft>
              <a:buClr>
                <a:srgbClr val="000000"/>
              </a:buClr>
              <a:buSzPts val="800"/>
              <a:buChar char="•"/>
              <a:defRPr/>
            </a:lvl9pPr>
          </a:lstStyle>
          <a:p>
            <a:endParaRPr/>
          </a:p>
        </p:txBody>
      </p:sp>
      <p:sp>
        <p:nvSpPr>
          <p:cNvPr id="97" name="Google Shape;97;p23"/>
          <p:cNvSpPr txBox="1">
            <a:spLocks noGrp="1"/>
          </p:cNvSpPr>
          <p:nvPr>
            <p:ph type="sldNum" idx="12"/>
          </p:nvPr>
        </p:nvSpPr>
        <p:spPr>
          <a:xfrm>
            <a:off x="4500562" y="4905375"/>
            <a:ext cx="138300" cy="146100"/>
          </a:xfrm>
          <a:prstGeom prst="rect">
            <a:avLst/>
          </a:prstGeom>
          <a:noFill/>
          <a:ln>
            <a:noFill/>
          </a:ln>
        </p:spPr>
        <p:txBody>
          <a:bodyPr spcFirstLastPara="1" wrap="square" lIns="19050" tIns="19050" rIns="19050" bIns="19050" anchor="b" anchorCtr="0">
            <a:spAutoFit/>
          </a:bodyPr>
          <a:lstStyle>
            <a:lvl1pPr marL="0" lvl="0" indent="0" algn="ctr" rtl="0">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rtl="0">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rtl="0">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rtl="0">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rtl="0">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rtl="0">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rtl="0">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rtl="0">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rtl="0">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chiarazione">
  <p:cSld name="Dichiarazione">
    <p:spTree>
      <p:nvGrpSpPr>
        <p:cNvPr id="1" name="Shape 98"/>
        <p:cNvGrpSpPr/>
        <p:nvPr/>
      </p:nvGrpSpPr>
      <p:grpSpPr>
        <a:xfrm>
          <a:off x="0" y="0"/>
          <a:ext cx="0" cy="0"/>
          <a:chOff x="0" y="0"/>
          <a:chExt cx="0" cy="0"/>
        </a:xfrm>
      </p:grpSpPr>
      <p:sp>
        <p:nvSpPr>
          <p:cNvPr id="99" name="Google Shape;99;p24"/>
          <p:cNvSpPr txBox="1">
            <a:spLocks noGrp="1"/>
          </p:cNvSpPr>
          <p:nvPr>
            <p:ph type="body" idx="1"/>
          </p:nvPr>
        </p:nvSpPr>
        <p:spPr>
          <a:xfrm>
            <a:off x="452438" y="1845316"/>
            <a:ext cx="8239200" cy="1452900"/>
          </a:xfrm>
          <a:prstGeom prst="rect">
            <a:avLst/>
          </a:prstGeom>
          <a:noFill/>
          <a:ln>
            <a:noFill/>
          </a:ln>
        </p:spPr>
        <p:txBody>
          <a:bodyPr spcFirstLastPara="1" wrap="square" lIns="19050" tIns="19050" rIns="19050" bIns="19050" anchor="ctr" anchorCtr="0">
            <a:normAutofit/>
          </a:bodyPr>
          <a:lstStyle>
            <a:lvl1pPr marL="457200" lvl="0" indent="-228600" algn="ctr" rtl="0">
              <a:lnSpc>
                <a:spcPct val="80000"/>
              </a:lnSpc>
              <a:spcBef>
                <a:spcPts val="0"/>
              </a:spcBef>
              <a:spcAft>
                <a:spcPts val="0"/>
              </a:spcAft>
              <a:buClr>
                <a:srgbClr val="000000"/>
              </a:buClr>
              <a:buSzPts val="4400"/>
              <a:buFont typeface="Helvetica Neue"/>
              <a:buNone/>
              <a:defRPr sz="4400">
                <a:latin typeface="Helvetica Neue"/>
                <a:ea typeface="Helvetica Neue"/>
                <a:cs typeface="Helvetica Neue"/>
                <a:sym typeface="Helvetica Neue"/>
              </a:defRPr>
            </a:lvl1pPr>
            <a:lvl2pPr marL="914400" lvl="1" indent="-228600" algn="ctr" rtl="0">
              <a:lnSpc>
                <a:spcPct val="80000"/>
              </a:lnSpc>
              <a:spcBef>
                <a:spcPts val="0"/>
              </a:spcBef>
              <a:spcAft>
                <a:spcPts val="0"/>
              </a:spcAft>
              <a:buClr>
                <a:srgbClr val="000000"/>
              </a:buClr>
              <a:buSzPts val="4400"/>
              <a:buFont typeface="Helvetica Neue"/>
              <a:buNone/>
              <a:defRPr sz="4400">
                <a:latin typeface="Helvetica Neue"/>
                <a:ea typeface="Helvetica Neue"/>
                <a:cs typeface="Helvetica Neue"/>
                <a:sym typeface="Helvetica Neue"/>
              </a:defRPr>
            </a:lvl2pPr>
            <a:lvl3pPr marL="1371600" lvl="2" indent="-228600" algn="ctr" rtl="0">
              <a:lnSpc>
                <a:spcPct val="80000"/>
              </a:lnSpc>
              <a:spcBef>
                <a:spcPts val="0"/>
              </a:spcBef>
              <a:spcAft>
                <a:spcPts val="0"/>
              </a:spcAft>
              <a:buClr>
                <a:srgbClr val="000000"/>
              </a:buClr>
              <a:buSzPts val="4400"/>
              <a:buFont typeface="Helvetica Neue"/>
              <a:buNone/>
              <a:defRPr sz="4400">
                <a:latin typeface="Helvetica Neue"/>
                <a:ea typeface="Helvetica Neue"/>
                <a:cs typeface="Helvetica Neue"/>
                <a:sym typeface="Helvetica Neue"/>
              </a:defRPr>
            </a:lvl3pPr>
            <a:lvl4pPr marL="1828800" lvl="3" indent="-228600" algn="ctr" rtl="0">
              <a:lnSpc>
                <a:spcPct val="80000"/>
              </a:lnSpc>
              <a:spcBef>
                <a:spcPts val="0"/>
              </a:spcBef>
              <a:spcAft>
                <a:spcPts val="0"/>
              </a:spcAft>
              <a:buClr>
                <a:srgbClr val="000000"/>
              </a:buClr>
              <a:buSzPts val="4400"/>
              <a:buFont typeface="Helvetica Neue"/>
              <a:buNone/>
              <a:defRPr sz="4400">
                <a:latin typeface="Helvetica Neue"/>
                <a:ea typeface="Helvetica Neue"/>
                <a:cs typeface="Helvetica Neue"/>
                <a:sym typeface="Helvetica Neue"/>
              </a:defRPr>
            </a:lvl4pPr>
            <a:lvl5pPr marL="2286000" lvl="4" indent="-228600" algn="ctr" rtl="0">
              <a:lnSpc>
                <a:spcPct val="80000"/>
              </a:lnSpc>
              <a:spcBef>
                <a:spcPts val="0"/>
              </a:spcBef>
              <a:spcAft>
                <a:spcPts val="0"/>
              </a:spcAft>
              <a:buClr>
                <a:srgbClr val="000000"/>
              </a:buClr>
              <a:buSzPts val="4400"/>
              <a:buFont typeface="Helvetica Neue"/>
              <a:buNone/>
              <a:defRPr sz="4400">
                <a:latin typeface="Helvetica Neue"/>
                <a:ea typeface="Helvetica Neue"/>
                <a:cs typeface="Helvetica Neue"/>
                <a:sym typeface="Helvetica Neue"/>
              </a:defRPr>
            </a:lvl5pPr>
            <a:lvl6pPr marL="2743200" lvl="5" indent="-279400" algn="l" rtl="0">
              <a:lnSpc>
                <a:spcPct val="90000"/>
              </a:lnSpc>
              <a:spcBef>
                <a:spcPts val="1700"/>
              </a:spcBef>
              <a:spcAft>
                <a:spcPts val="0"/>
              </a:spcAft>
              <a:buClr>
                <a:srgbClr val="000000"/>
              </a:buClr>
              <a:buSzPts val="800"/>
              <a:buChar char="•"/>
              <a:defRPr/>
            </a:lvl6pPr>
            <a:lvl7pPr marL="3200400" lvl="6" indent="-279400" algn="l" rtl="0">
              <a:lnSpc>
                <a:spcPct val="90000"/>
              </a:lnSpc>
              <a:spcBef>
                <a:spcPts val="1700"/>
              </a:spcBef>
              <a:spcAft>
                <a:spcPts val="0"/>
              </a:spcAft>
              <a:buClr>
                <a:srgbClr val="000000"/>
              </a:buClr>
              <a:buSzPts val="800"/>
              <a:buChar char="•"/>
              <a:defRPr/>
            </a:lvl7pPr>
            <a:lvl8pPr marL="3657600" lvl="7" indent="-279400" algn="l" rtl="0">
              <a:lnSpc>
                <a:spcPct val="90000"/>
              </a:lnSpc>
              <a:spcBef>
                <a:spcPts val="1700"/>
              </a:spcBef>
              <a:spcAft>
                <a:spcPts val="0"/>
              </a:spcAft>
              <a:buClr>
                <a:srgbClr val="000000"/>
              </a:buClr>
              <a:buSzPts val="800"/>
              <a:buChar char="•"/>
              <a:defRPr/>
            </a:lvl8pPr>
            <a:lvl9pPr marL="4114800" lvl="8" indent="-279400" algn="l" rtl="0">
              <a:lnSpc>
                <a:spcPct val="90000"/>
              </a:lnSpc>
              <a:spcBef>
                <a:spcPts val="1700"/>
              </a:spcBef>
              <a:spcAft>
                <a:spcPts val="0"/>
              </a:spcAft>
              <a:buClr>
                <a:srgbClr val="000000"/>
              </a:buClr>
              <a:buSzPts val="800"/>
              <a:buChar char="•"/>
              <a:defRPr/>
            </a:lvl9pPr>
          </a:lstStyle>
          <a:p>
            <a:endParaRPr/>
          </a:p>
        </p:txBody>
      </p:sp>
      <p:sp>
        <p:nvSpPr>
          <p:cNvPr id="100" name="Google Shape;100;p24"/>
          <p:cNvSpPr txBox="1">
            <a:spLocks noGrp="1"/>
          </p:cNvSpPr>
          <p:nvPr>
            <p:ph type="sldNum" idx="12"/>
          </p:nvPr>
        </p:nvSpPr>
        <p:spPr>
          <a:xfrm>
            <a:off x="4500562" y="4905375"/>
            <a:ext cx="138300" cy="146100"/>
          </a:xfrm>
          <a:prstGeom prst="rect">
            <a:avLst/>
          </a:prstGeom>
          <a:noFill/>
          <a:ln>
            <a:noFill/>
          </a:ln>
        </p:spPr>
        <p:txBody>
          <a:bodyPr spcFirstLastPara="1" wrap="square" lIns="19050" tIns="19050" rIns="19050" bIns="19050" anchor="b" anchorCtr="0">
            <a:spAutoFit/>
          </a:bodyPr>
          <a:lstStyle>
            <a:lvl1pPr marL="0" lvl="0" indent="0" algn="ctr" rtl="0">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rtl="0">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rtl="0">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rtl="0">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rtl="0">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rtl="0">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rtl="0">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rtl="0">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rtl="0">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nformazione importante">
  <p:cSld name="Informazione importante">
    <p:spTree>
      <p:nvGrpSpPr>
        <p:cNvPr id="1" name="Shape 101"/>
        <p:cNvGrpSpPr/>
        <p:nvPr/>
      </p:nvGrpSpPr>
      <p:grpSpPr>
        <a:xfrm>
          <a:off x="0" y="0"/>
          <a:ext cx="0" cy="0"/>
          <a:chOff x="0" y="0"/>
          <a:chExt cx="0" cy="0"/>
        </a:xfrm>
      </p:grpSpPr>
      <p:sp>
        <p:nvSpPr>
          <p:cNvPr id="102" name="Google Shape;102;p25"/>
          <p:cNvSpPr txBox="1">
            <a:spLocks noGrp="1"/>
          </p:cNvSpPr>
          <p:nvPr>
            <p:ph type="body" idx="1"/>
          </p:nvPr>
        </p:nvSpPr>
        <p:spPr>
          <a:xfrm>
            <a:off x="452438" y="403473"/>
            <a:ext cx="8239200" cy="2715600"/>
          </a:xfrm>
          <a:prstGeom prst="rect">
            <a:avLst/>
          </a:prstGeom>
          <a:noFill/>
          <a:ln>
            <a:noFill/>
          </a:ln>
        </p:spPr>
        <p:txBody>
          <a:bodyPr spcFirstLastPara="1" wrap="square" lIns="19050" tIns="19050" rIns="19050" bIns="19050" anchor="b" anchorCtr="0">
            <a:normAutofit/>
          </a:bodyPr>
          <a:lstStyle>
            <a:lvl1pPr marL="457200" lvl="0" indent="-228600" algn="ctr" rtl="0">
              <a:lnSpc>
                <a:spcPct val="80000"/>
              </a:lnSpc>
              <a:spcBef>
                <a:spcPts val="0"/>
              </a:spcBef>
              <a:spcAft>
                <a:spcPts val="0"/>
              </a:spcAft>
              <a:buClr>
                <a:srgbClr val="000000"/>
              </a:buClr>
              <a:buSzPts val="9400"/>
              <a:buFont typeface="Helvetica Neue"/>
              <a:buNone/>
              <a:defRPr sz="9400" b="1"/>
            </a:lvl1pPr>
            <a:lvl2pPr marL="914400" lvl="1" indent="-228600" algn="ctr" rtl="0">
              <a:lnSpc>
                <a:spcPct val="80000"/>
              </a:lnSpc>
              <a:spcBef>
                <a:spcPts val="0"/>
              </a:spcBef>
              <a:spcAft>
                <a:spcPts val="0"/>
              </a:spcAft>
              <a:buClr>
                <a:srgbClr val="000000"/>
              </a:buClr>
              <a:buSzPts val="9400"/>
              <a:buFont typeface="Helvetica Neue"/>
              <a:buNone/>
              <a:defRPr sz="9400" b="1"/>
            </a:lvl2pPr>
            <a:lvl3pPr marL="1371600" lvl="2" indent="-228600" algn="ctr" rtl="0">
              <a:lnSpc>
                <a:spcPct val="80000"/>
              </a:lnSpc>
              <a:spcBef>
                <a:spcPts val="0"/>
              </a:spcBef>
              <a:spcAft>
                <a:spcPts val="0"/>
              </a:spcAft>
              <a:buClr>
                <a:srgbClr val="000000"/>
              </a:buClr>
              <a:buSzPts val="9400"/>
              <a:buFont typeface="Helvetica Neue"/>
              <a:buNone/>
              <a:defRPr sz="9400" b="1"/>
            </a:lvl3pPr>
            <a:lvl4pPr marL="1828800" lvl="3" indent="-228600" algn="ctr" rtl="0">
              <a:lnSpc>
                <a:spcPct val="80000"/>
              </a:lnSpc>
              <a:spcBef>
                <a:spcPts val="0"/>
              </a:spcBef>
              <a:spcAft>
                <a:spcPts val="0"/>
              </a:spcAft>
              <a:buClr>
                <a:srgbClr val="000000"/>
              </a:buClr>
              <a:buSzPts val="9400"/>
              <a:buFont typeface="Helvetica Neue"/>
              <a:buNone/>
              <a:defRPr sz="9400" b="1"/>
            </a:lvl4pPr>
            <a:lvl5pPr marL="2286000" lvl="4" indent="-228600" algn="ctr" rtl="0">
              <a:lnSpc>
                <a:spcPct val="80000"/>
              </a:lnSpc>
              <a:spcBef>
                <a:spcPts val="0"/>
              </a:spcBef>
              <a:spcAft>
                <a:spcPts val="0"/>
              </a:spcAft>
              <a:buClr>
                <a:srgbClr val="000000"/>
              </a:buClr>
              <a:buSzPts val="9400"/>
              <a:buFont typeface="Helvetica Neue"/>
              <a:buNone/>
              <a:defRPr sz="9400" b="1"/>
            </a:lvl5pPr>
            <a:lvl6pPr marL="2743200" lvl="5" indent="-279400" algn="l" rtl="0">
              <a:lnSpc>
                <a:spcPct val="90000"/>
              </a:lnSpc>
              <a:spcBef>
                <a:spcPts val="1700"/>
              </a:spcBef>
              <a:spcAft>
                <a:spcPts val="0"/>
              </a:spcAft>
              <a:buClr>
                <a:srgbClr val="000000"/>
              </a:buClr>
              <a:buSzPts val="800"/>
              <a:buChar char="•"/>
              <a:defRPr/>
            </a:lvl6pPr>
            <a:lvl7pPr marL="3200400" lvl="6" indent="-279400" algn="l" rtl="0">
              <a:lnSpc>
                <a:spcPct val="90000"/>
              </a:lnSpc>
              <a:spcBef>
                <a:spcPts val="1700"/>
              </a:spcBef>
              <a:spcAft>
                <a:spcPts val="0"/>
              </a:spcAft>
              <a:buClr>
                <a:srgbClr val="000000"/>
              </a:buClr>
              <a:buSzPts val="800"/>
              <a:buChar char="•"/>
              <a:defRPr/>
            </a:lvl7pPr>
            <a:lvl8pPr marL="3657600" lvl="7" indent="-279400" algn="l" rtl="0">
              <a:lnSpc>
                <a:spcPct val="90000"/>
              </a:lnSpc>
              <a:spcBef>
                <a:spcPts val="1700"/>
              </a:spcBef>
              <a:spcAft>
                <a:spcPts val="0"/>
              </a:spcAft>
              <a:buClr>
                <a:srgbClr val="000000"/>
              </a:buClr>
              <a:buSzPts val="800"/>
              <a:buChar char="•"/>
              <a:defRPr/>
            </a:lvl8pPr>
            <a:lvl9pPr marL="4114800" lvl="8" indent="-279400" algn="l" rtl="0">
              <a:lnSpc>
                <a:spcPct val="90000"/>
              </a:lnSpc>
              <a:spcBef>
                <a:spcPts val="1700"/>
              </a:spcBef>
              <a:spcAft>
                <a:spcPts val="0"/>
              </a:spcAft>
              <a:buClr>
                <a:srgbClr val="000000"/>
              </a:buClr>
              <a:buSzPts val="800"/>
              <a:buChar char="•"/>
              <a:defRPr/>
            </a:lvl9pPr>
          </a:lstStyle>
          <a:p>
            <a:endParaRPr/>
          </a:p>
        </p:txBody>
      </p:sp>
      <p:sp>
        <p:nvSpPr>
          <p:cNvPr id="103" name="Google Shape;103;p25"/>
          <p:cNvSpPr txBox="1">
            <a:spLocks noGrp="1"/>
          </p:cNvSpPr>
          <p:nvPr>
            <p:ph type="body" idx="2"/>
          </p:nvPr>
        </p:nvSpPr>
        <p:spPr>
          <a:xfrm>
            <a:off x="452438" y="3098317"/>
            <a:ext cx="8239200" cy="350700"/>
          </a:xfrm>
          <a:prstGeom prst="rect">
            <a:avLst/>
          </a:prstGeom>
          <a:noFill/>
          <a:ln>
            <a:noFill/>
          </a:ln>
        </p:spPr>
        <p:txBody>
          <a:bodyPr spcFirstLastPara="1" wrap="square" lIns="17150" tIns="17150" rIns="17150" bIns="17150" anchor="t" anchorCtr="0">
            <a:normAutofit/>
          </a:bodyPr>
          <a:lstStyle>
            <a:lvl1pPr marL="457200" lvl="0" indent="-228600" algn="ctr" rtl="0">
              <a:lnSpc>
                <a:spcPct val="100000"/>
              </a:lnSpc>
              <a:spcBef>
                <a:spcPts val="0"/>
              </a:spcBef>
              <a:spcAft>
                <a:spcPts val="0"/>
              </a:spcAft>
              <a:buClr>
                <a:srgbClr val="000000"/>
              </a:buClr>
              <a:buSzPts val="2100"/>
              <a:buFont typeface="Helvetica Neue"/>
              <a:buNone/>
              <a:defRPr sz="2100" b="1"/>
            </a:lvl1pPr>
            <a:lvl2pPr marL="914400" lvl="1" indent="-279400" algn="l" rtl="0">
              <a:lnSpc>
                <a:spcPct val="90000"/>
              </a:lnSpc>
              <a:spcBef>
                <a:spcPts val="1700"/>
              </a:spcBef>
              <a:spcAft>
                <a:spcPts val="0"/>
              </a:spcAft>
              <a:buClr>
                <a:srgbClr val="000000"/>
              </a:buClr>
              <a:buSzPts val="800"/>
              <a:buChar char="•"/>
              <a:defRPr/>
            </a:lvl2pPr>
            <a:lvl3pPr marL="1371600" lvl="2" indent="-279400" algn="l" rtl="0">
              <a:lnSpc>
                <a:spcPct val="90000"/>
              </a:lnSpc>
              <a:spcBef>
                <a:spcPts val="1700"/>
              </a:spcBef>
              <a:spcAft>
                <a:spcPts val="0"/>
              </a:spcAft>
              <a:buClr>
                <a:srgbClr val="000000"/>
              </a:buClr>
              <a:buSzPts val="800"/>
              <a:buChar char="•"/>
              <a:defRPr/>
            </a:lvl3pPr>
            <a:lvl4pPr marL="1828800" lvl="3" indent="-279400" algn="l" rtl="0">
              <a:lnSpc>
                <a:spcPct val="90000"/>
              </a:lnSpc>
              <a:spcBef>
                <a:spcPts val="1700"/>
              </a:spcBef>
              <a:spcAft>
                <a:spcPts val="0"/>
              </a:spcAft>
              <a:buClr>
                <a:srgbClr val="000000"/>
              </a:buClr>
              <a:buSzPts val="800"/>
              <a:buChar char="•"/>
              <a:defRPr/>
            </a:lvl4pPr>
            <a:lvl5pPr marL="2286000" lvl="4" indent="-279400" algn="l" rtl="0">
              <a:lnSpc>
                <a:spcPct val="90000"/>
              </a:lnSpc>
              <a:spcBef>
                <a:spcPts val="1700"/>
              </a:spcBef>
              <a:spcAft>
                <a:spcPts val="0"/>
              </a:spcAft>
              <a:buClr>
                <a:srgbClr val="000000"/>
              </a:buClr>
              <a:buSzPts val="800"/>
              <a:buChar char="•"/>
              <a:defRPr/>
            </a:lvl5pPr>
            <a:lvl6pPr marL="2743200" lvl="5" indent="-279400" algn="l" rtl="0">
              <a:lnSpc>
                <a:spcPct val="90000"/>
              </a:lnSpc>
              <a:spcBef>
                <a:spcPts val="1700"/>
              </a:spcBef>
              <a:spcAft>
                <a:spcPts val="0"/>
              </a:spcAft>
              <a:buClr>
                <a:srgbClr val="000000"/>
              </a:buClr>
              <a:buSzPts val="800"/>
              <a:buChar char="•"/>
              <a:defRPr/>
            </a:lvl6pPr>
            <a:lvl7pPr marL="3200400" lvl="6" indent="-279400" algn="l" rtl="0">
              <a:lnSpc>
                <a:spcPct val="90000"/>
              </a:lnSpc>
              <a:spcBef>
                <a:spcPts val="1700"/>
              </a:spcBef>
              <a:spcAft>
                <a:spcPts val="0"/>
              </a:spcAft>
              <a:buClr>
                <a:srgbClr val="000000"/>
              </a:buClr>
              <a:buSzPts val="800"/>
              <a:buChar char="•"/>
              <a:defRPr/>
            </a:lvl7pPr>
            <a:lvl8pPr marL="3657600" lvl="7" indent="-279400" algn="l" rtl="0">
              <a:lnSpc>
                <a:spcPct val="90000"/>
              </a:lnSpc>
              <a:spcBef>
                <a:spcPts val="1700"/>
              </a:spcBef>
              <a:spcAft>
                <a:spcPts val="0"/>
              </a:spcAft>
              <a:buClr>
                <a:srgbClr val="000000"/>
              </a:buClr>
              <a:buSzPts val="800"/>
              <a:buChar char="•"/>
              <a:defRPr/>
            </a:lvl8pPr>
            <a:lvl9pPr marL="4114800" lvl="8" indent="-279400" algn="l" rtl="0">
              <a:lnSpc>
                <a:spcPct val="90000"/>
              </a:lnSpc>
              <a:spcBef>
                <a:spcPts val="1700"/>
              </a:spcBef>
              <a:spcAft>
                <a:spcPts val="0"/>
              </a:spcAft>
              <a:buClr>
                <a:srgbClr val="000000"/>
              </a:buClr>
              <a:buSzPts val="800"/>
              <a:buChar char="•"/>
              <a:defRPr/>
            </a:lvl9pPr>
          </a:lstStyle>
          <a:p>
            <a:endParaRPr/>
          </a:p>
        </p:txBody>
      </p:sp>
      <p:sp>
        <p:nvSpPr>
          <p:cNvPr id="104" name="Google Shape;104;p25"/>
          <p:cNvSpPr txBox="1">
            <a:spLocks noGrp="1"/>
          </p:cNvSpPr>
          <p:nvPr>
            <p:ph type="sldNum" idx="12"/>
          </p:nvPr>
        </p:nvSpPr>
        <p:spPr>
          <a:xfrm>
            <a:off x="4500562" y="4905375"/>
            <a:ext cx="138300" cy="146100"/>
          </a:xfrm>
          <a:prstGeom prst="rect">
            <a:avLst/>
          </a:prstGeom>
          <a:noFill/>
          <a:ln>
            <a:noFill/>
          </a:ln>
        </p:spPr>
        <p:txBody>
          <a:bodyPr spcFirstLastPara="1" wrap="square" lIns="19050" tIns="19050" rIns="19050" bIns="19050" anchor="b" anchorCtr="0">
            <a:spAutoFit/>
          </a:bodyPr>
          <a:lstStyle>
            <a:lvl1pPr marL="0" lvl="0" indent="0" algn="ctr" rtl="0">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rtl="0">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rtl="0">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rtl="0">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rtl="0">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rtl="0">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rtl="0">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rtl="0">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rtl="0">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itazione">
  <p:cSld name="Citazione">
    <p:spTree>
      <p:nvGrpSpPr>
        <p:cNvPr id="1" name="Shape 105"/>
        <p:cNvGrpSpPr/>
        <p:nvPr/>
      </p:nvGrpSpPr>
      <p:grpSpPr>
        <a:xfrm>
          <a:off x="0" y="0"/>
          <a:ext cx="0" cy="0"/>
          <a:chOff x="0" y="0"/>
          <a:chExt cx="0" cy="0"/>
        </a:xfrm>
      </p:grpSpPr>
      <p:sp>
        <p:nvSpPr>
          <p:cNvPr id="106" name="Google Shape;106;p26"/>
          <p:cNvSpPr txBox="1">
            <a:spLocks noGrp="1"/>
          </p:cNvSpPr>
          <p:nvPr>
            <p:ph type="body" idx="1"/>
          </p:nvPr>
        </p:nvSpPr>
        <p:spPr>
          <a:xfrm>
            <a:off x="911259" y="4003295"/>
            <a:ext cx="7575000" cy="238800"/>
          </a:xfrm>
          <a:prstGeom prst="rect">
            <a:avLst/>
          </a:prstGeom>
          <a:noFill/>
          <a:ln>
            <a:noFill/>
          </a:ln>
        </p:spPr>
        <p:txBody>
          <a:bodyPr spcFirstLastPara="1" wrap="square" lIns="17150" tIns="17150" rIns="17150" bIns="17150" anchor="t" anchorCtr="0">
            <a:normAutofit/>
          </a:bodyPr>
          <a:lstStyle>
            <a:lvl1pPr marL="457200" lvl="0" indent="-228600" algn="l" rtl="0">
              <a:lnSpc>
                <a:spcPct val="100000"/>
              </a:lnSpc>
              <a:spcBef>
                <a:spcPts val="0"/>
              </a:spcBef>
              <a:spcAft>
                <a:spcPts val="0"/>
              </a:spcAft>
              <a:buClr>
                <a:srgbClr val="000000"/>
              </a:buClr>
              <a:buSzPts val="1400"/>
              <a:buFont typeface="Helvetica Neue"/>
              <a:buNone/>
              <a:defRPr sz="1400" b="1"/>
            </a:lvl1pPr>
            <a:lvl2pPr marL="914400" lvl="1" indent="-279400" algn="l" rtl="0">
              <a:lnSpc>
                <a:spcPct val="90000"/>
              </a:lnSpc>
              <a:spcBef>
                <a:spcPts val="1700"/>
              </a:spcBef>
              <a:spcAft>
                <a:spcPts val="0"/>
              </a:spcAft>
              <a:buClr>
                <a:srgbClr val="000000"/>
              </a:buClr>
              <a:buSzPts val="800"/>
              <a:buChar char="•"/>
              <a:defRPr/>
            </a:lvl2pPr>
            <a:lvl3pPr marL="1371600" lvl="2" indent="-279400" algn="l" rtl="0">
              <a:lnSpc>
                <a:spcPct val="90000"/>
              </a:lnSpc>
              <a:spcBef>
                <a:spcPts val="1700"/>
              </a:spcBef>
              <a:spcAft>
                <a:spcPts val="0"/>
              </a:spcAft>
              <a:buClr>
                <a:srgbClr val="000000"/>
              </a:buClr>
              <a:buSzPts val="800"/>
              <a:buChar char="•"/>
              <a:defRPr/>
            </a:lvl3pPr>
            <a:lvl4pPr marL="1828800" lvl="3" indent="-279400" algn="l" rtl="0">
              <a:lnSpc>
                <a:spcPct val="90000"/>
              </a:lnSpc>
              <a:spcBef>
                <a:spcPts val="1700"/>
              </a:spcBef>
              <a:spcAft>
                <a:spcPts val="0"/>
              </a:spcAft>
              <a:buClr>
                <a:srgbClr val="000000"/>
              </a:buClr>
              <a:buSzPts val="800"/>
              <a:buChar char="•"/>
              <a:defRPr/>
            </a:lvl4pPr>
            <a:lvl5pPr marL="2286000" lvl="4" indent="-279400" algn="l" rtl="0">
              <a:lnSpc>
                <a:spcPct val="90000"/>
              </a:lnSpc>
              <a:spcBef>
                <a:spcPts val="1700"/>
              </a:spcBef>
              <a:spcAft>
                <a:spcPts val="0"/>
              </a:spcAft>
              <a:buClr>
                <a:srgbClr val="000000"/>
              </a:buClr>
              <a:buSzPts val="800"/>
              <a:buChar char="•"/>
              <a:defRPr/>
            </a:lvl5pPr>
            <a:lvl6pPr marL="2743200" lvl="5" indent="-279400" algn="l" rtl="0">
              <a:lnSpc>
                <a:spcPct val="90000"/>
              </a:lnSpc>
              <a:spcBef>
                <a:spcPts val="1700"/>
              </a:spcBef>
              <a:spcAft>
                <a:spcPts val="0"/>
              </a:spcAft>
              <a:buClr>
                <a:srgbClr val="000000"/>
              </a:buClr>
              <a:buSzPts val="800"/>
              <a:buChar char="•"/>
              <a:defRPr/>
            </a:lvl6pPr>
            <a:lvl7pPr marL="3200400" lvl="6" indent="-279400" algn="l" rtl="0">
              <a:lnSpc>
                <a:spcPct val="90000"/>
              </a:lnSpc>
              <a:spcBef>
                <a:spcPts val="1700"/>
              </a:spcBef>
              <a:spcAft>
                <a:spcPts val="0"/>
              </a:spcAft>
              <a:buClr>
                <a:srgbClr val="000000"/>
              </a:buClr>
              <a:buSzPts val="800"/>
              <a:buChar char="•"/>
              <a:defRPr/>
            </a:lvl7pPr>
            <a:lvl8pPr marL="3657600" lvl="7" indent="-279400" algn="l" rtl="0">
              <a:lnSpc>
                <a:spcPct val="90000"/>
              </a:lnSpc>
              <a:spcBef>
                <a:spcPts val="1700"/>
              </a:spcBef>
              <a:spcAft>
                <a:spcPts val="0"/>
              </a:spcAft>
              <a:buClr>
                <a:srgbClr val="000000"/>
              </a:buClr>
              <a:buSzPts val="800"/>
              <a:buChar char="•"/>
              <a:defRPr/>
            </a:lvl8pPr>
            <a:lvl9pPr marL="4114800" lvl="8" indent="-279400" algn="l" rtl="0">
              <a:lnSpc>
                <a:spcPct val="90000"/>
              </a:lnSpc>
              <a:spcBef>
                <a:spcPts val="1700"/>
              </a:spcBef>
              <a:spcAft>
                <a:spcPts val="0"/>
              </a:spcAft>
              <a:buClr>
                <a:srgbClr val="000000"/>
              </a:buClr>
              <a:buSzPts val="800"/>
              <a:buChar char="•"/>
              <a:defRPr/>
            </a:lvl9pPr>
          </a:lstStyle>
          <a:p>
            <a:endParaRPr/>
          </a:p>
        </p:txBody>
      </p:sp>
      <p:sp>
        <p:nvSpPr>
          <p:cNvPr id="107" name="Google Shape;107;p26"/>
          <p:cNvSpPr txBox="1">
            <a:spLocks noGrp="1"/>
          </p:cNvSpPr>
          <p:nvPr>
            <p:ph type="body" idx="2"/>
          </p:nvPr>
        </p:nvSpPr>
        <p:spPr>
          <a:xfrm>
            <a:off x="657721" y="1852447"/>
            <a:ext cx="7828500" cy="1438800"/>
          </a:xfrm>
          <a:prstGeom prst="rect">
            <a:avLst/>
          </a:prstGeom>
          <a:noFill/>
          <a:ln>
            <a:noFill/>
          </a:ln>
        </p:spPr>
        <p:txBody>
          <a:bodyPr spcFirstLastPara="1" wrap="square" lIns="19050" tIns="19050" rIns="19050" bIns="19050" anchor="t" anchorCtr="0">
            <a:normAutofit/>
          </a:bodyPr>
          <a:lstStyle>
            <a:lvl1pPr marL="457200" lvl="0" indent="-228600" algn="l" rtl="0">
              <a:lnSpc>
                <a:spcPct val="9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1pPr>
            <a:lvl2pPr marL="914400" lvl="1" indent="-228600" algn="l" rtl="0">
              <a:lnSpc>
                <a:spcPct val="9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2pPr>
            <a:lvl3pPr marL="1371600" lvl="2" indent="-228600" algn="l" rtl="0">
              <a:lnSpc>
                <a:spcPct val="9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3pPr>
            <a:lvl4pPr marL="1828800" lvl="3" indent="-228600" algn="l" rtl="0">
              <a:lnSpc>
                <a:spcPct val="9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4pPr>
            <a:lvl5pPr marL="2286000" lvl="4" indent="-228600" algn="l" rtl="0">
              <a:lnSpc>
                <a:spcPct val="9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5pPr>
            <a:lvl6pPr marL="2743200" lvl="5" indent="-279400" algn="l" rtl="0">
              <a:lnSpc>
                <a:spcPct val="90000"/>
              </a:lnSpc>
              <a:spcBef>
                <a:spcPts val="1700"/>
              </a:spcBef>
              <a:spcAft>
                <a:spcPts val="0"/>
              </a:spcAft>
              <a:buClr>
                <a:srgbClr val="000000"/>
              </a:buClr>
              <a:buSzPts val="800"/>
              <a:buChar char="•"/>
              <a:defRPr/>
            </a:lvl6pPr>
            <a:lvl7pPr marL="3200400" lvl="6" indent="-279400" algn="l" rtl="0">
              <a:lnSpc>
                <a:spcPct val="90000"/>
              </a:lnSpc>
              <a:spcBef>
                <a:spcPts val="1700"/>
              </a:spcBef>
              <a:spcAft>
                <a:spcPts val="0"/>
              </a:spcAft>
              <a:buClr>
                <a:srgbClr val="000000"/>
              </a:buClr>
              <a:buSzPts val="800"/>
              <a:buChar char="•"/>
              <a:defRPr/>
            </a:lvl7pPr>
            <a:lvl8pPr marL="3657600" lvl="7" indent="-279400" algn="l" rtl="0">
              <a:lnSpc>
                <a:spcPct val="90000"/>
              </a:lnSpc>
              <a:spcBef>
                <a:spcPts val="1700"/>
              </a:spcBef>
              <a:spcAft>
                <a:spcPts val="0"/>
              </a:spcAft>
              <a:buClr>
                <a:srgbClr val="000000"/>
              </a:buClr>
              <a:buSzPts val="800"/>
              <a:buChar char="•"/>
              <a:defRPr/>
            </a:lvl8pPr>
            <a:lvl9pPr marL="4114800" lvl="8" indent="-279400" algn="l" rtl="0">
              <a:lnSpc>
                <a:spcPct val="90000"/>
              </a:lnSpc>
              <a:spcBef>
                <a:spcPts val="1700"/>
              </a:spcBef>
              <a:spcAft>
                <a:spcPts val="0"/>
              </a:spcAft>
              <a:buClr>
                <a:srgbClr val="000000"/>
              </a:buClr>
              <a:buSzPts val="800"/>
              <a:buChar char="•"/>
              <a:defRPr/>
            </a:lvl9pPr>
          </a:lstStyle>
          <a:p>
            <a:endParaRPr/>
          </a:p>
        </p:txBody>
      </p:sp>
      <p:sp>
        <p:nvSpPr>
          <p:cNvPr id="108" name="Google Shape;108;p26"/>
          <p:cNvSpPr txBox="1">
            <a:spLocks noGrp="1"/>
          </p:cNvSpPr>
          <p:nvPr>
            <p:ph type="sldNum" idx="12"/>
          </p:nvPr>
        </p:nvSpPr>
        <p:spPr>
          <a:xfrm>
            <a:off x="4500562" y="4905375"/>
            <a:ext cx="138300" cy="146100"/>
          </a:xfrm>
          <a:prstGeom prst="rect">
            <a:avLst/>
          </a:prstGeom>
          <a:noFill/>
          <a:ln>
            <a:noFill/>
          </a:ln>
        </p:spPr>
        <p:txBody>
          <a:bodyPr spcFirstLastPara="1" wrap="square" lIns="19050" tIns="19050" rIns="19050" bIns="19050" anchor="b" anchorCtr="0">
            <a:spAutoFit/>
          </a:bodyPr>
          <a:lstStyle>
            <a:lvl1pPr marL="0" lvl="0" indent="0" algn="ctr" rtl="0">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rtl="0">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rtl="0">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rtl="0">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rtl="0">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rtl="0">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rtl="0">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rtl="0">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rtl="0">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oto - 3 per pagina">
  <p:cSld name="Foto - 3 per pagina">
    <p:spTree>
      <p:nvGrpSpPr>
        <p:cNvPr id="1" name="Shape 109"/>
        <p:cNvGrpSpPr/>
        <p:nvPr/>
      </p:nvGrpSpPr>
      <p:grpSpPr>
        <a:xfrm>
          <a:off x="0" y="0"/>
          <a:ext cx="0" cy="0"/>
          <a:chOff x="0" y="0"/>
          <a:chExt cx="0" cy="0"/>
        </a:xfrm>
      </p:grpSpPr>
      <p:sp>
        <p:nvSpPr>
          <p:cNvPr id="110" name="Google Shape;110;p27"/>
          <p:cNvSpPr>
            <a:spLocks noGrp="1"/>
          </p:cNvSpPr>
          <p:nvPr>
            <p:ph type="pic" idx="2"/>
          </p:nvPr>
        </p:nvSpPr>
        <p:spPr>
          <a:xfrm>
            <a:off x="5910263" y="381000"/>
            <a:ext cx="2789700" cy="2231100"/>
          </a:xfrm>
          <a:prstGeom prst="rect">
            <a:avLst/>
          </a:prstGeom>
          <a:noFill/>
          <a:ln>
            <a:noFill/>
          </a:ln>
        </p:spPr>
      </p:sp>
      <p:sp>
        <p:nvSpPr>
          <p:cNvPr id="111" name="Google Shape;111;p27"/>
          <p:cNvSpPr>
            <a:spLocks noGrp="1"/>
          </p:cNvSpPr>
          <p:nvPr>
            <p:ph type="pic" idx="3"/>
          </p:nvPr>
        </p:nvSpPr>
        <p:spPr>
          <a:xfrm>
            <a:off x="5062538" y="1491853"/>
            <a:ext cx="3914700" cy="4556400"/>
          </a:xfrm>
          <a:prstGeom prst="rect">
            <a:avLst/>
          </a:prstGeom>
          <a:noFill/>
          <a:ln>
            <a:noFill/>
          </a:ln>
        </p:spPr>
      </p:sp>
      <p:sp>
        <p:nvSpPr>
          <p:cNvPr id="112" name="Google Shape;112;p27"/>
          <p:cNvSpPr>
            <a:spLocks noGrp="1"/>
          </p:cNvSpPr>
          <p:nvPr>
            <p:ph type="pic" idx="4"/>
          </p:nvPr>
        </p:nvSpPr>
        <p:spPr>
          <a:xfrm>
            <a:off x="-52387" y="185738"/>
            <a:ext cx="6229500" cy="4671900"/>
          </a:xfrm>
          <a:prstGeom prst="rect">
            <a:avLst/>
          </a:prstGeom>
          <a:noFill/>
          <a:ln>
            <a:noFill/>
          </a:ln>
        </p:spPr>
      </p:sp>
      <p:sp>
        <p:nvSpPr>
          <p:cNvPr id="113" name="Google Shape;113;p27"/>
          <p:cNvSpPr txBox="1">
            <a:spLocks noGrp="1"/>
          </p:cNvSpPr>
          <p:nvPr>
            <p:ph type="sldNum" idx="12"/>
          </p:nvPr>
        </p:nvSpPr>
        <p:spPr>
          <a:xfrm>
            <a:off x="4500562" y="4905375"/>
            <a:ext cx="138300" cy="146100"/>
          </a:xfrm>
          <a:prstGeom prst="rect">
            <a:avLst/>
          </a:prstGeom>
          <a:noFill/>
          <a:ln>
            <a:noFill/>
          </a:ln>
        </p:spPr>
        <p:txBody>
          <a:bodyPr spcFirstLastPara="1" wrap="square" lIns="19050" tIns="19050" rIns="19050" bIns="19050" anchor="b" anchorCtr="0">
            <a:spAutoFit/>
          </a:bodyPr>
          <a:lstStyle>
            <a:lvl1pPr marL="0" lvl="0" indent="0" algn="ctr" rtl="0">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rtl="0">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rtl="0">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rtl="0">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rtl="0">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rtl="0">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rtl="0">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rtl="0">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rtl="0">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Foto">
  <p:cSld name="Foto">
    <p:spTree>
      <p:nvGrpSpPr>
        <p:cNvPr id="1" name="Shape 114"/>
        <p:cNvGrpSpPr/>
        <p:nvPr/>
      </p:nvGrpSpPr>
      <p:grpSpPr>
        <a:xfrm>
          <a:off x="0" y="0"/>
          <a:ext cx="0" cy="0"/>
          <a:chOff x="0" y="0"/>
          <a:chExt cx="0" cy="0"/>
        </a:xfrm>
      </p:grpSpPr>
      <p:sp>
        <p:nvSpPr>
          <p:cNvPr id="115" name="Google Shape;115;p28"/>
          <p:cNvSpPr>
            <a:spLocks noGrp="1"/>
          </p:cNvSpPr>
          <p:nvPr>
            <p:ph type="pic" idx="2"/>
          </p:nvPr>
        </p:nvSpPr>
        <p:spPr>
          <a:xfrm>
            <a:off x="-500062" y="-2071687"/>
            <a:ext cx="10144200" cy="8115300"/>
          </a:xfrm>
          <a:prstGeom prst="rect">
            <a:avLst/>
          </a:prstGeom>
          <a:noFill/>
          <a:ln>
            <a:noFill/>
          </a:ln>
        </p:spPr>
      </p:sp>
      <p:sp>
        <p:nvSpPr>
          <p:cNvPr id="116" name="Google Shape;116;p28"/>
          <p:cNvSpPr txBox="1">
            <a:spLocks noGrp="1"/>
          </p:cNvSpPr>
          <p:nvPr>
            <p:ph type="sldNum" idx="12"/>
          </p:nvPr>
        </p:nvSpPr>
        <p:spPr>
          <a:xfrm>
            <a:off x="4500562" y="4905375"/>
            <a:ext cx="138300" cy="146100"/>
          </a:xfrm>
          <a:prstGeom prst="rect">
            <a:avLst/>
          </a:prstGeom>
          <a:noFill/>
          <a:ln>
            <a:noFill/>
          </a:ln>
        </p:spPr>
        <p:txBody>
          <a:bodyPr spcFirstLastPara="1" wrap="square" lIns="19050" tIns="19050" rIns="19050" bIns="19050" anchor="b" anchorCtr="0">
            <a:spAutoFit/>
          </a:bodyPr>
          <a:lstStyle>
            <a:lvl1pPr marL="0" marR="0" lvl="0" indent="0" algn="ctr" rtl="0">
              <a:lnSpc>
                <a:spcPct val="100000"/>
              </a:lnSpc>
              <a:spcBef>
                <a:spcPts val="0"/>
              </a:spcBef>
              <a:spcAft>
                <a:spcPts val="0"/>
              </a:spcAft>
              <a:buClr>
                <a:srgbClr val="FFFFFF"/>
              </a:buClr>
              <a:buSzPts val="700"/>
              <a:buFont typeface="Helvetica Neue"/>
              <a:buNone/>
              <a:defRPr>
                <a:solidFill>
                  <a:srgbClr val="FFFFFF"/>
                </a:solidFill>
              </a:defRPr>
            </a:lvl1pPr>
            <a:lvl2pPr marL="0" marR="0" lvl="1" indent="0" algn="ctr" rtl="0">
              <a:lnSpc>
                <a:spcPct val="100000"/>
              </a:lnSpc>
              <a:spcBef>
                <a:spcPts val="0"/>
              </a:spcBef>
              <a:spcAft>
                <a:spcPts val="0"/>
              </a:spcAft>
              <a:buClr>
                <a:srgbClr val="FFFFFF"/>
              </a:buClr>
              <a:buSzPts val="700"/>
              <a:buFont typeface="Helvetica Neue"/>
              <a:buNone/>
              <a:defRPr>
                <a:solidFill>
                  <a:srgbClr val="FFFFFF"/>
                </a:solidFill>
              </a:defRPr>
            </a:lvl2pPr>
            <a:lvl3pPr marL="0" marR="0" lvl="2" indent="0" algn="ctr" rtl="0">
              <a:lnSpc>
                <a:spcPct val="100000"/>
              </a:lnSpc>
              <a:spcBef>
                <a:spcPts val="0"/>
              </a:spcBef>
              <a:spcAft>
                <a:spcPts val="0"/>
              </a:spcAft>
              <a:buClr>
                <a:srgbClr val="FFFFFF"/>
              </a:buClr>
              <a:buSzPts val="700"/>
              <a:buFont typeface="Helvetica Neue"/>
              <a:buNone/>
              <a:defRPr>
                <a:solidFill>
                  <a:srgbClr val="FFFFFF"/>
                </a:solidFill>
              </a:defRPr>
            </a:lvl3pPr>
            <a:lvl4pPr marL="0" marR="0" lvl="3" indent="0" algn="ctr" rtl="0">
              <a:lnSpc>
                <a:spcPct val="100000"/>
              </a:lnSpc>
              <a:spcBef>
                <a:spcPts val="0"/>
              </a:spcBef>
              <a:spcAft>
                <a:spcPts val="0"/>
              </a:spcAft>
              <a:buClr>
                <a:srgbClr val="FFFFFF"/>
              </a:buClr>
              <a:buSzPts val="700"/>
              <a:buFont typeface="Helvetica Neue"/>
              <a:buNone/>
              <a:defRPr>
                <a:solidFill>
                  <a:srgbClr val="FFFFFF"/>
                </a:solidFill>
              </a:defRPr>
            </a:lvl4pPr>
            <a:lvl5pPr marL="0" marR="0" lvl="4" indent="0" algn="ctr" rtl="0">
              <a:lnSpc>
                <a:spcPct val="100000"/>
              </a:lnSpc>
              <a:spcBef>
                <a:spcPts val="0"/>
              </a:spcBef>
              <a:spcAft>
                <a:spcPts val="0"/>
              </a:spcAft>
              <a:buClr>
                <a:srgbClr val="FFFFFF"/>
              </a:buClr>
              <a:buSzPts val="700"/>
              <a:buFont typeface="Helvetica Neue"/>
              <a:buNone/>
              <a:defRPr>
                <a:solidFill>
                  <a:srgbClr val="FFFFFF"/>
                </a:solidFill>
              </a:defRPr>
            </a:lvl5pPr>
            <a:lvl6pPr marL="0" marR="0" lvl="5" indent="0" algn="ctr" rtl="0">
              <a:lnSpc>
                <a:spcPct val="100000"/>
              </a:lnSpc>
              <a:spcBef>
                <a:spcPts val="0"/>
              </a:spcBef>
              <a:spcAft>
                <a:spcPts val="0"/>
              </a:spcAft>
              <a:buClr>
                <a:srgbClr val="FFFFFF"/>
              </a:buClr>
              <a:buSzPts val="700"/>
              <a:buFont typeface="Helvetica Neue"/>
              <a:buNone/>
              <a:defRPr>
                <a:solidFill>
                  <a:srgbClr val="FFFFFF"/>
                </a:solidFill>
              </a:defRPr>
            </a:lvl6pPr>
            <a:lvl7pPr marL="0" marR="0" lvl="6" indent="0" algn="ctr" rtl="0">
              <a:lnSpc>
                <a:spcPct val="100000"/>
              </a:lnSpc>
              <a:spcBef>
                <a:spcPts val="0"/>
              </a:spcBef>
              <a:spcAft>
                <a:spcPts val="0"/>
              </a:spcAft>
              <a:buClr>
                <a:srgbClr val="FFFFFF"/>
              </a:buClr>
              <a:buSzPts val="700"/>
              <a:buFont typeface="Helvetica Neue"/>
              <a:buNone/>
              <a:defRPr>
                <a:solidFill>
                  <a:srgbClr val="FFFFFF"/>
                </a:solidFill>
              </a:defRPr>
            </a:lvl7pPr>
            <a:lvl8pPr marL="0" marR="0" lvl="7" indent="0" algn="ctr" rtl="0">
              <a:lnSpc>
                <a:spcPct val="100000"/>
              </a:lnSpc>
              <a:spcBef>
                <a:spcPts val="0"/>
              </a:spcBef>
              <a:spcAft>
                <a:spcPts val="0"/>
              </a:spcAft>
              <a:buClr>
                <a:srgbClr val="FFFFFF"/>
              </a:buClr>
              <a:buSzPts val="700"/>
              <a:buFont typeface="Helvetica Neue"/>
              <a:buNone/>
              <a:defRPr>
                <a:solidFill>
                  <a:srgbClr val="FFFFFF"/>
                </a:solidFill>
              </a:defRPr>
            </a:lvl8pPr>
            <a:lvl9pPr marL="0" marR="0" lvl="8" indent="0" algn="ctr" rtl="0">
              <a:lnSpc>
                <a:spcPct val="100000"/>
              </a:lnSpc>
              <a:spcBef>
                <a:spcPts val="0"/>
              </a:spcBef>
              <a:spcAft>
                <a:spcPts val="0"/>
              </a:spcAft>
              <a:buClr>
                <a:srgbClr val="FFFFFF"/>
              </a:buClr>
              <a:buSzPts val="700"/>
              <a:buFont typeface="Helvetica Neue"/>
              <a:buNone/>
              <a:defRPr>
                <a:solidFill>
                  <a:srgbClr val="FFFFFF"/>
                </a:solidFill>
              </a:defRPr>
            </a:lvl9pPr>
          </a:lstStyle>
          <a:p>
            <a:pPr marL="0" lvl="0" indent="0" algn="ctr" rtl="0">
              <a:spcBef>
                <a:spcPts val="0"/>
              </a:spcBef>
              <a:spcAft>
                <a:spcPts val="0"/>
              </a:spcAft>
              <a:buNone/>
            </a:pPr>
            <a:fld id="{00000000-1234-1234-1234-123412341234}" type="slidenum">
              <a:rPr lang="it"/>
              <a:t>‹N›</a:t>
            </a:fld>
            <a:endParaRPr>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_1_1_1_1_1_1">
  <p:cSld name="BLANK_1_1_1_1_1_1">
    <p:spTree>
      <p:nvGrpSpPr>
        <p:cNvPr id="1" name="Shape 117"/>
        <p:cNvGrpSpPr/>
        <p:nvPr/>
      </p:nvGrpSpPr>
      <p:grpSpPr>
        <a:xfrm>
          <a:off x="0" y="0"/>
          <a:ext cx="0" cy="0"/>
          <a:chOff x="0" y="0"/>
          <a:chExt cx="0" cy="0"/>
        </a:xfrm>
      </p:grpSpPr>
      <p:grpSp>
        <p:nvGrpSpPr>
          <p:cNvPr id="118" name="Google Shape;118;p29"/>
          <p:cNvGrpSpPr/>
          <p:nvPr/>
        </p:nvGrpSpPr>
        <p:grpSpPr>
          <a:xfrm>
            <a:off x="-571426" y="-138002"/>
            <a:ext cx="10196309" cy="2345178"/>
            <a:chOff x="14" y="27"/>
            <a:chExt cx="27190156" cy="6253809"/>
          </a:xfrm>
        </p:grpSpPr>
        <p:sp>
          <p:nvSpPr>
            <p:cNvPr id="119" name="Google Shape;119;p29"/>
            <p:cNvSpPr/>
            <p:nvPr/>
          </p:nvSpPr>
          <p:spPr>
            <a:xfrm flipH="1">
              <a:off x="22945754" y="705008"/>
              <a:ext cx="3815706" cy="3226770"/>
            </a:xfrm>
            <a:custGeom>
              <a:avLst/>
              <a:gdLst/>
              <a:ahLst/>
              <a:cxnLst/>
              <a:rect l="l" t="t" r="r" b="b"/>
              <a:pathLst>
                <a:path w="20819" h="21600" extrusionOk="0">
                  <a:moveTo>
                    <a:pt x="12218" y="0"/>
                  </a:moveTo>
                  <a:cubicBezTo>
                    <a:pt x="10625" y="0"/>
                    <a:pt x="9020" y="273"/>
                    <a:pt x="7517" y="761"/>
                  </a:cubicBezTo>
                  <a:cubicBezTo>
                    <a:pt x="6517" y="1078"/>
                    <a:pt x="5492" y="1518"/>
                    <a:pt x="4716" y="2378"/>
                  </a:cubicBezTo>
                  <a:cubicBezTo>
                    <a:pt x="3408" y="3830"/>
                    <a:pt x="3074" y="6152"/>
                    <a:pt x="2290" y="8105"/>
                  </a:cubicBezTo>
                  <a:cubicBezTo>
                    <a:pt x="1782" y="9363"/>
                    <a:pt x="1073" y="10488"/>
                    <a:pt x="590" y="11767"/>
                  </a:cubicBezTo>
                  <a:cubicBezTo>
                    <a:pt x="-469" y="14620"/>
                    <a:pt x="-127" y="17975"/>
                    <a:pt x="1824" y="20164"/>
                  </a:cubicBezTo>
                  <a:cubicBezTo>
                    <a:pt x="2698" y="21137"/>
                    <a:pt x="3800" y="21600"/>
                    <a:pt x="4904" y="21600"/>
                  </a:cubicBezTo>
                  <a:cubicBezTo>
                    <a:pt x="6086" y="21600"/>
                    <a:pt x="7271" y="21071"/>
                    <a:pt x="8184" y="20072"/>
                  </a:cubicBezTo>
                  <a:cubicBezTo>
                    <a:pt x="8993" y="19192"/>
                    <a:pt x="9643" y="18128"/>
                    <a:pt x="10427" y="17228"/>
                  </a:cubicBezTo>
                  <a:cubicBezTo>
                    <a:pt x="11836" y="15612"/>
                    <a:pt x="13553" y="14344"/>
                    <a:pt x="15254" y="13250"/>
                  </a:cubicBezTo>
                  <a:cubicBezTo>
                    <a:pt x="15437" y="13137"/>
                    <a:pt x="15629" y="13025"/>
                    <a:pt x="15821" y="12922"/>
                  </a:cubicBezTo>
                  <a:cubicBezTo>
                    <a:pt x="17230" y="12186"/>
                    <a:pt x="18822" y="11818"/>
                    <a:pt x="19880" y="10376"/>
                  </a:cubicBezTo>
                  <a:cubicBezTo>
                    <a:pt x="21131" y="8668"/>
                    <a:pt x="21073" y="5886"/>
                    <a:pt x="20056" y="3953"/>
                  </a:cubicBezTo>
                  <a:cubicBezTo>
                    <a:pt x="19030" y="2030"/>
                    <a:pt x="17238" y="874"/>
                    <a:pt x="15395" y="393"/>
                  </a:cubicBezTo>
                  <a:cubicBezTo>
                    <a:pt x="14366" y="125"/>
                    <a:pt x="13295" y="0"/>
                    <a:pt x="12218" y="0"/>
                  </a:cubicBezTo>
                  <a:close/>
                </a:path>
              </a:pathLst>
            </a:custGeom>
            <a:solidFill>
              <a:srgbClr val="DFDEFC"/>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9"/>
            <p:cNvSpPr/>
            <p:nvPr/>
          </p:nvSpPr>
          <p:spPr>
            <a:xfrm rot="10800000">
              <a:off x="14" y="27"/>
              <a:ext cx="4954244" cy="4636872"/>
            </a:xfrm>
            <a:custGeom>
              <a:avLst/>
              <a:gdLst/>
              <a:ahLst/>
              <a:cxnLst/>
              <a:rect l="l" t="t" r="r" b="b"/>
              <a:pathLst>
                <a:path w="21393" h="21600" extrusionOk="0">
                  <a:moveTo>
                    <a:pt x="16960" y="0"/>
                  </a:moveTo>
                  <a:cubicBezTo>
                    <a:pt x="15696" y="0"/>
                    <a:pt x="14400" y="512"/>
                    <a:pt x="13399" y="1293"/>
                  </a:cubicBezTo>
                  <a:cubicBezTo>
                    <a:pt x="11769" y="2574"/>
                    <a:pt x="10777" y="4619"/>
                    <a:pt x="9209" y="5986"/>
                  </a:cubicBezTo>
                  <a:cubicBezTo>
                    <a:pt x="7561" y="7419"/>
                    <a:pt x="5435" y="7792"/>
                    <a:pt x="3654" y="8920"/>
                  </a:cubicBezTo>
                  <a:cubicBezTo>
                    <a:pt x="2032" y="9943"/>
                    <a:pt x="642" y="11195"/>
                    <a:pt x="154" y="13259"/>
                  </a:cubicBezTo>
                  <a:cubicBezTo>
                    <a:pt x="-94" y="14282"/>
                    <a:pt x="-32" y="15333"/>
                    <a:pt x="261" y="16337"/>
                  </a:cubicBezTo>
                  <a:cubicBezTo>
                    <a:pt x="765" y="18096"/>
                    <a:pt x="1979" y="19692"/>
                    <a:pt x="3468" y="20666"/>
                  </a:cubicBezTo>
                  <a:cubicBezTo>
                    <a:pt x="4212" y="21154"/>
                    <a:pt x="5044" y="21536"/>
                    <a:pt x="5913" y="21593"/>
                  </a:cubicBezTo>
                  <a:cubicBezTo>
                    <a:pt x="5984" y="21598"/>
                    <a:pt x="6056" y="21600"/>
                    <a:pt x="6128" y="21600"/>
                  </a:cubicBezTo>
                  <a:cubicBezTo>
                    <a:pt x="7416" y="21600"/>
                    <a:pt x="8661" y="20875"/>
                    <a:pt x="9492" y="19806"/>
                  </a:cubicBezTo>
                  <a:cubicBezTo>
                    <a:pt x="10369" y="18688"/>
                    <a:pt x="10812" y="17216"/>
                    <a:pt x="10901" y="15744"/>
                  </a:cubicBezTo>
                  <a:cubicBezTo>
                    <a:pt x="10954" y="14865"/>
                    <a:pt x="10892" y="13957"/>
                    <a:pt x="11158" y="13116"/>
                  </a:cubicBezTo>
                  <a:cubicBezTo>
                    <a:pt x="11991" y="10554"/>
                    <a:pt x="14914" y="10688"/>
                    <a:pt x="17014" y="10153"/>
                  </a:cubicBezTo>
                  <a:cubicBezTo>
                    <a:pt x="18068" y="9885"/>
                    <a:pt x="19247" y="9445"/>
                    <a:pt x="20026" y="8595"/>
                  </a:cubicBezTo>
                  <a:cubicBezTo>
                    <a:pt x="20957" y="7582"/>
                    <a:pt x="21506" y="5909"/>
                    <a:pt x="21373" y="4504"/>
                  </a:cubicBezTo>
                  <a:cubicBezTo>
                    <a:pt x="21231" y="3013"/>
                    <a:pt x="20496" y="1580"/>
                    <a:pt x="19344" y="748"/>
                  </a:cubicBezTo>
                  <a:cubicBezTo>
                    <a:pt x="18627" y="226"/>
                    <a:pt x="17800" y="0"/>
                    <a:pt x="16960" y="0"/>
                  </a:cubicBezTo>
                  <a:close/>
                </a:path>
              </a:pathLst>
            </a:custGeom>
            <a:solidFill>
              <a:srgbClr val="DFDEFC"/>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9"/>
            <p:cNvSpPr/>
            <p:nvPr/>
          </p:nvSpPr>
          <p:spPr>
            <a:xfrm rot="6010447">
              <a:off x="22905525" y="2130862"/>
              <a:ext cx="4731221" cy="3050311"/>
            </a:xfrm>
            <a:custGeom>
              <a:avLst/>
              <a:gdLst/>
              <a:ahLst/>
              <a:cxnLst/>
              <a:rect l="l" t="t" r="r" b="b"/>
              <a:pathLst>
                <a:path w="20535" h="21600" extrusionOk="0">
                  <a:moveTo>
                    <a:pt x="16837" y="0"/>
                  </a:moveTo>
                  <a:cubicBezTo>
                    <a:pt x="12814" y="0"/>
                    <a:pt x="6801" y="3496"/>
                    <a:pt x="5651" y="4390"/>
                  </a:cubicBezTo>
                  <a:cubicBezTo>
                    <a:pt x="4105" y="5627"/>
                    <a:pt x="2559" y="7109"/>
                    <a:pt x="1437" y="9286"/>
                  </a:cubicBezTo>
                  <a:cubicBezTo>
                    <a:pt x="316" y="11462"/>
                    <a:pt x="-321" y="14479"/>
                    <a:pt x="164" y="17198"/>
                  </a:cubicBezTo>
                  <a:cubicBezTo>
                    <a:pt x="568" y="19613"/>
                    <a:pt x="2023" y="21600"/>
                    <a:pt x="3532" y="21600"/>
                  </a:cubicBezTo>
                  <a:cubicBezTo>
                    <a:pt x="3723" y="21600"/>
                    <a:pt x="3914" y="21566"/>
                    <a:pt x="4105" y="21501"/>
                  </a:cubicBezTo>
                  <a:cubicBezTo>
                    <a:pt x="4681" y="21302"/>
                    <a:pt x="5196" y="20809"/>
                    <a:pt x="5742" y="20314"/>
                  </a:cubicBezTo>
                  <a:cubicBezTo>
                    <a:pt x="6257" y="19870"/>
                    <a:pt x="6742" y="19325"/>
                    <a:pt x="7227" y="18731"/>
                  </a:cubicBezTo>
                  <a:cubicBezTo>
                    <a:pt x="8955" y="16754"/>
                    <a:pt x="10531" y="14528"/>
                    <a:pt x="12592" y="13242"/>
                  </a:cubicBezTo>
                  <a:cubicBezTo>
                    <a:pt x="14411" y="12105"/>
                    <a:pt x="16320" y="11363"/>
                    <a:pt x="18017" y="9880"/>
                  </a:cubicBezTo>
                  <a:cubicBezTo>
                    <a:pt x="18957" y="9039"/>
                    <a:pt x="19866" y="7900"/>
                    <a:pt x="20230" y="6318"/>
                  </a:cubicBezTo>
                  <a:cubicBezTo>
                    <a:pt x="21279" y="1521"/>
                    <a:pt x="19491" y="0"/>
                    <a:pt x="16837" y="0"/>
                  </a:cubicBezTo>
                  <a:close/>
                </a:path>
              </a:pathLst>
            </a:custGeom>
            <a:noFill/>
            <a:ln w="25400" cap="flat" cmpd="sng">
              <a:solidFill>
                <a:srgbClr val="292929"/>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2" name="Google Shape;122;p29"/>
          <p:cNvSpPr/>
          <p:nvPr/>
        </p:nvSpPr>
        <p:spPr>
          <a:xfrm>
            <a:off x="8552700" y="3133100"/>
            <a:ext cx="402624" cy="402624"/>
          </a:xfrm>
          <a:custGeom>
            <a:avLst/>
            <a:gdLst/>
            <a:ahLst/>
            <a:cxnLst/>
            <a:rect l="l" t="t" r="r" b="b"/>
            <a:pathLst>
              <a:path w="21600" h="21600" extrusionOk="0">
                <a:moveTo>
                  <a:pt x="10889" y="0"/>
                </a:moveTo>
                <a:cubicBezTo>
                  <a:pt x="10889" y="6073"/>
                  <a:pt x="15713" y="10889"/>
                  <a:pt x="21600" y="10889"/>
                </a:cubicBezTo>
                <a:cubicBezTo>
                  <a:pt x="15713" y="10889"/>
                  <a:pt x="10889" y="15704"/>
                  <a:pt x="10889" y="21600"/>
                </a:cubicBezTo>
                <a:cubicBezTo>
                  <a:pt x="10889" y="15704"/>
                  <a:pt x="6073" y="10889"/>
                  <a:pt x="0" y="10889"/>
                </a:cubicBezTo>
                <a:cubicBezTo>
                  <a:pt x="6073" y="10889"/>
                  <a:pt x="10889" y="6073"/>
                  <a:pt x="10889" y="0"/>
                </a:cubicBezTo>
                <a:close/>
              </a:path>
            </a:pathLst>
          </a:custGeom>
          <a:noFill/>
          <a:ln w="25400" cap="flat"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3" name="Google Shape;123;p29"/>
          <p:cNvGrpSpPr/>
          <p:nvPr/>
        </p:nvGrpSpPr>
        <p:grpSpPr>
          <a:xfrm>
            <a:off x="118745" y="47046"/>
            <a:ext cx="8172454" cy="4463619"/>
            <a:chOff x="-1" y="-1"/>
            <a:chExt cx="21793211" cy="11902984"/>
          </a:xfrm>
        </p:grpSpPr>
        <p:grpSp>
          <p:nvGrpSpPr>
            <p:cNvPr id="124" name="Google Shape;124;p29"/>
            <p:cNvGrpSpPr/>
            <p:nvPr/>
          </p:nvGrpSpPr>
          <p:grpSpPr>
            <a:xfrm>
              <a:off x="366218" y="-1"/>
              <a:ext cx="1362011" cy="1772173"/>
              <a:chOff x="0" y="254"/>
              <a:chExt cx="1362011" cy="1772173"/>
            </a:xfrm>
          </p:grpSpPr>
          <p:sp>
            <p:nvSpPr>
              <p:cNvPr id="125" name="Google Shape;125;p29"/>
              <p:cNvSpPr/>
              <p:nvPr/>
            </p:nvSpPr>
            <p:spPr>
              <a:xfrm>
                <a:off x="0" y="504237"/>
                <a:ext cx="1268190" cy="1268190"/>
              </a:xfrm>
              <a:custGeom>
                <a:avLst/>
                <a:gdLst/>
                <a:ahLst/>
                <a:cxnLst/>
                <a:rect l="l" t="t" r="r" b="b"/>
                <a:pathLst>
                  <a:path w="21600" h="21600" extrusionOk="0">
                    <a:moveTo>
                      <a:pt x="10942" y="0"/>
                    </a:moveTo>
                    <a:cubicBezTo>
                      <a:pt x="10942" y="6011"/>
                      <a:pt x="6022" y="10658"/>
                      <a:pt x="0" y="10658"/>
                    </a:cubicBezTo>
                    <a:cubicBezTo>
                      <a:pt x="6022" y="10658"/>
                      <a:pt x="10942" y="15578"/>
                      <a:pt x="10942" y="21600"/>
                    </a:cubicBezTo>
                    <a:cubicBezTo>
                      <a:pt x="10942" y="15578"/>
                      <a:pt x="15589" y="10658"/>
                      <a:pt x="21600" y="10658"/>
                    </a:cubicBezTo>
                    <a:cubicBezTo>
                      <a:pt x="15589" y="10658"/>
                      <a:pt x="10942" y="6011"/>
                      <a:pt x="10942" y="0"/>
                    </a:cubicBezTo>
                    <a:close/>
                  </a:path>
                </a:pathLst>
              </a:custGeom>
              <a:solidFill>
                <a:srgbClr val="6E6EE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9"/>
              <p:cNvSpPr/>
              <p:nvPr/>
            </p:nvSpPr>
            <p:spPr>
              <a:xfrm>
                <a:off x="858677" y="254"/>
                <a:ext cx="503334" cy="503334"/>
              </a:xfrm>
              <a:custGeom>
                <a:avLst/>
                <a:gdLst/>
                <a:ahLst/>
                <a:cxnLst/>
                <a:rect l="l" t="t" r="r" b="b"/>
                <a:pathLst>
                  <a:path w="21600" h="21600" extrusionOk="0">
                    <a:moveTo>
                      <a:pt x="10942" y="0"/>
                    </a:moveTo>
                    <a:cubicBezTo>
                      <a:pt x="10942" y="6011"/>
                      <a:pt x="6022" y="10658"/>
                      <a:pt x="0" y="10658"/>
                    </a:cubicBezTo>
                    <a:cubicBezTo>
                      <a:pt x="6022" y="10658"/>
                      <a:pt x="10942" y="15578"/>
                      <a:pt x="10942" y="21600"/>
                    </a:cubicBezTo>
                    <a:cubicBezTo>
                      <a:pt x="10942" y="15578"/>
                      <a:pt x="15589" y="10658"/>
                      <a:pt x="21600" y="10658"/>
                    </a:cubicBezTo>
                    <a:cubicBezTo>
                      <a:pt x="15589" y="10658"/>
                      <a:pt x="10942" y="6011"/>
                      <a:pt x="10942" y="0"/>
                    </a:cubicBezTo>
                    <a:close/>
                  </a:path>
                </a:pathLst>
              </a:custGeom>
              <a:solidFill>
                <a:srgbClr val="6E6EE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7" name="Google Shape;127;p29"/>
            <p:cNvGrpSpPr/>
            <p:nvPr/>
          </p:nvGrpSpPr>
          <p:grpSpPr>
            <a:xfrm>
              <a:off x="-1" y="9303716"/>
              <a:ext cx="1404541" cy="2599267"/>
              <a:chOff x="0" y="0"/>
              <a:chExt cx="1404541" cy="2599267"/>
            </a:xfrm>
          </p:grpSpPr>
          <p:sp>
            <p:nvSpPr>
              <p:cNvPr id="128" name="Google Shape;128;p29"/>
              <p:cNvSpPr/>
              <p:nvPr/>
            </p:nvSpPr>
            <p:spPr>
              <a:xfrm>
                <a:off x="136351" y="0"/>
                <a:ext cx="1268190" cy="1268190"/>
              </a:xfrm>
              <a:custGeom>
                <a:avLst/>
                <a:gdLst/>
                <a:ahLst/>
                <a:cxnLst/>
                <a:rect l="l" t="t" r="r" b="b"/>
                <a:pathLst>
                  <a:path w="21600" h="21600" extrusionOk="0">
                    <a:moveTo>
                      <a:pt x="10942" y="0"/>
                    </a:moveTo>
                    <a:cubicBezTo>
                      <a:pt x="10942" y="6011"/>
                      <a:pt x="6022" y="10658"/>
                      <a:pt x="0" y="10658"/>
                    </a:cubicBezTo>
                    <a:cubicBezTo>
                      <a:pt x="6022" y="10658"/>
                      <a:pt x="10942" y="15578"/>
                      <a:pt x="10942" y="21600"/>
                    </a:cubicBezTo>
                    <a:cubicBezTo>
                      <a:pt x="10942" y="15578"/>
                      <a:pt x="15589" y="10658"/>
                      <a:pt x="21600" y="10658"/>
                    </a:cubicBezTo>
                    <a:cubicBezTo>
                      <a:pt x="15589" y="10658"/>
                      <a:pt x="10942" y="6011"/>
                      <a:pt x="10942" y="0"/>
                    </a:cubicBezTo>
                    <a:close/>
                  </a:path>
                </a:pathLst>
              </a:custGeom>
              <a:solidFill>
                <a:srgbClr val="EC9DC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9"/>
              <p:cNvSpPr/>
              <p:nvPr/>
            </p:nvSpPr>
            <p:spPr>
              <a:xfrm>
                <a:off x="0" y="1922701"/>
                <a:ext cx="676566" cy="676566"/>
              </a:xfrm>
              <a:custGeom>
                <a:avLst/>
                <a:gdLst/>
                <a:ahLst/>
                <a:cxnLst/>
                <a:rect l="l" t="t" r="r" b="b"/>
                <a:pathLst>
                  <a:path w="21600" h="21600" extrusionOk="0">
                    <a:moveTo>
                      <a:pt x="10942" y="0"/>
                    </a:moveTo>
                    <a:cubicBezTo>
                      <a:pt x="10942" y="6011"/>
                      <a:pt x="6022" y="10658"/>
                      <a:pt x="0" y="10658"/>
                    </a:cubicBezTo>
                    <a:cubicBezTo>
                      <a:pt x="6022" y="10658"/>
                      <a:pt x="10942" y="15578"/>
                      <a:pt x="10942" y="21600"/>
                    </a:cubicBezTo>
                    <a:cubicBezTo>
                      <a:pt x="10942" y="15578"/>
                      <a:pt x="15589" y="10658"/>
                      <a:pt x="21600" y="10658"/>
                    </a:cubicBezTo>
                    <a:cubicBezTo>
                      <a:pt x="15589" y="10658"/>
                      <a:pt x="10942" y="6011"/>
                      <a:pt x="10942" y="0"/>
                    </a:cubicBezTo>
                    <a:close/>
                  </a:path>
                </a:pathLst>
              </a:custGeom>
              <a:solidFill>
                <a:srgbClr val="EC9DC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0" name="Google Shape;130;p29"/>
            <p:cNvSpPr/>
            <p:nvPr/>
          </p:nvSpPr>
          <p:spPr>
            <a:xfrm>
              <a:off x="20525020" y="383"/>
              <a:ext cx="1268190" cy="1268190"/>
            </a:xfrm>
            <a:custGeom>
              <a:avLst/>
              <a:gdLst/>
              <a:ahLst/>
              <a:cxnLst/>
              <a:rect l="l" t="t" r="r" b="b"/>
              <a:pathLst>
                <a:path w="21600" h="21600" extrusionOk="0">
                  <a:moveTo>
                    <a:pt x="10942" y="0"/>
                  </a:moveTo>
                  <a:cubicBezTo>
                    <a:pt x="10942" y="6011"/>
                    <a:pt x="6022" y="10658"/>
                    <a:pt x="0" y="10658"/>
                  </a:cubicBezTo>
                  <a:cubicBezTo>
                    <a:pt x="6022" y="10658"/>
                    <a:pt x="10942" y="15578"/>
                    <a:pt x="10942" y="21600"/>
                  </a:cubicBezTo>
                  <a:cubicBezTo>
                    <a:pt x="10942" y="15578"/>
                    <a:pt x="15589" y="10658"/>
                    <a:pt x="21600" y="10658"/>
                  </a:cubicBezTo>
                  <a:cubicBezTo>
                    <a:pt x="15589" y="10658"/>
                    <a:pt x="10942" y="6011"/>
                    <a:pt x="10942" y="0"/>
                  </a:cubicBezTo>
                  <a:close/>
                </a:path>
              </a:pathLst>
            </a:custGeom>
            <a:solidFill>
              <a:srgbClr val="EC9DC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1" name="Google Shape;131;p29"/>
          <p:cNvGrpSpPr/>
          <p:nvPr/>
        </p:nvGrpSpPr>
        <p:grpSpPr>
          <a:xfrm>
            <a:off x="-576828" y="1223481"/>
            <a:ext cx="9998526" cy="4015598"/>
            <a:chOff x="0" y="-1"/>
            <a:chExt cx="26662735" cy="10708262"/>
          </a:xfrm>
        </p:grpSpPr>
        <p:grpSp>
          <p:nvGrpSpPr>
            <p:cNvPr id="132" name="Google Shape;132;p29"/>
            <p:cNvGrpSpPr/>
            <p:nvPr/>
          </p:nvGrpSpPr>
          <p:grpSpPr>
            <a:xfrm>
              <a:off x="0" y="-1"/>
              <a:ext cx="2920172" cy="1259645"/>
              <a:chOff x="0" y="0"/>
              <a:chExt cx="2920172" cy="1259645"/>
            </a:xfrm>
          </p:grpSpPr>
          <p:sp>
            <p:nvSpPr>
              <p:cNvPr id="133" name="Google Shape;133;p29"/>
              <p:cNvSpPr/>
              <p:nvPr/>
            </p:nvSpPr>
            <p:spPr>
              <a:xfrm>
                <a:off x="0" y="149"/>
                <a:ext cx="2920172" cy="1259496"/>
              </a:xfrm>
              <a:custGeom>
                <a:avLst/>
                <a:gdLst/>
                <a:ahLst/>
                <a:cxnLst/>
                <a:rect l="l" t="t" r="r" b="b"/>
                <a:pathLst>
                  <a:path w="21403" h="21600" extrusionOk="0">
                    <a:moveTo>
                      <a:pt x="9706" y="0"/>
                    </a:moveTo>
                    <a:cubicBezTo>
                      <a:pt x="7603" y="0"/>
                      <a:pt x="5501" y="4045"/>
                      <a:pt x="5501" y="9949"/>
                    </a:cubicBezTo>
                    <a:cubicBezTo>
                      <a:pt x="5501" y="9472"/>
                      <a:pt x="4289" y="9472"/>
                      <a:pt x="4156" y="9472"/>
                    </a:cubicBezTo>
                    <a:cubicBezTo>
                      <a:pt x="3618" y="9472"/>
                      <a:pt x="3078" y="9793"/>
                      <a:pt x="2607" y="10261"/>
                    </a:cubicBezTo>
                    <a:cubicBezTo>
                      <a:pt x="1666" y="11206"/>
                      <a:pt x="992" y="13096"/>
                      <a:pt x="454" y="15462"/>
                    </a:cubicBezTo>
                    <a:cubicBezTo>
                      <a:pt x="50" y="17352"/>
                      <a:pt x="-83" y="19554"/>
                      <a:pt x="50" y="21600"/>
                    </a:cubicBezTo>
                    <a:lnTo>
                      <a:pt x="21384" y="21600"/>
                    </a:lnTo>
                    <a:cubicBezTo>
                      <a:pt x="21517" y="17977"/>
                      <a:pt x="20980" y="14830"/>
                      <a:pt x="19968" y="13252"/>
                    </a:cubicBezTo>
                    <a:cubicBezTo>
                      <a:pt x="19498" y="12627"/>
                      <a:pt x="18961" y="12151"/>
                      <a:pt x="18420" y="12151"/>
                    </a:cubicBezTo>
                    <a:cubicBezTo>
                      <a:pt x="18420" y="12151"/>
                      <a:pt x="18420" y="11995"/>
                      <a:pt x="18420" y="11995"/>
                    </a:cubicBezTo>
                    <a:cubicBezTo>
                      <a:pt x="18420" y="10581"/>
                      <a:pt x="18286" y="9316"/>
                      <a:pt x="18016" y="8059"/>
                    </a:cubicBezTo>
                    <a:cubicBezTo>
                      <a:pt x="17545" y="5857"/>
                      <a:pt x="16671" y="4279"/>
                      <a:pt x="15730" y="3647"/>
                    </a:cubicBezTo>
                    <a:cubicBezTo>
                      <a:pt x="15490" y="3530"/>
                      <a:pt x="15249" y="3467"/>
                      <a:pt x="15009" y="3467"/>
                    </a:cubicBezTo>
                    <a:cubicBezTo>
                      <a:pt x="14315" y="3467"/>
                      <a:pt x="13641" y="3975"/>
                      <a:pt x="13037" y="4912"/>
                    </a:cubicBezTo>
                    <a:cubicBezTo>
                      <a:pt x="12566" y="2866"/>
                      <a:pt x="11825" y="1289"/>
                      <a:pt x="10951" y="500"/>
                    </a:cubicBezTo>
                    <a:cubicBezTo>
                      <a:pt x="10547" y="164"/>
                      <a:pt x="10126" y="0"/>
                      <a:pt x="9706" y="0"/>
                    </a:cubicBezTo>
                    <a:close/>
                  </a:path>
                </a:pathLst>
              </a:custGeom>
              <a:solidFill>
                <a:srgbClr val="FFFFFF"/>
              </a:solidFill>
              <a:ln w="25400" cap="rnd" cmpd="sng">
                <a:solidFill>
                  <a:srgbClr val="292929"/>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9"/>
              <p:cNvSpPr/>
              <p:nvPr/>
            </p:nvSpPr>
            <p:spPr>
              <a:xfrm>
                <a:off x="0" y="0"/>
                <a:ext cx="2920172" cy="1259635"/>
              </a:xfrm>
              <a:custGeom>
                <a:avLst/>
                <a:gdLst/>
                <a:ahLst/>
                <a:cxnLst/>
                <a:rect l="l" t="t" r="r" b="b"/>
                <a:pathLst>
                  <a:path w="21403" h="20159" extrusionOk="0">
                    <a:moveTo>
                      <a:pt x="21384" y="20159"/>
                    </a:moveTo>
                    <a:cubicBezTo>
                      <a:pt x="21517" y="16778"/>
                      <a:pt x="20980" y="13841"/>
                      <a:pt x="19968" y="12369"/>
                    </a:cubicBezTo>
                    <a:cubicBezTo>
                      <a:pt x="19498" y="11786"/>
                      <a:pt x="18961" y="11341"/>
                      <a:pt x="18420" y="11341"/>
                    </a:cubicBezTo>
                    <a:cubicBezTo>
                      <a:pt x="18420" y="11341"/>
                      <a:pt x="18420" y="11195"/>
                      <a:pt x="18420" y="11195"/>
                    </a:cubicBezTo>
                    <a:cubicBezTo>
                      <a:pt x="18420" y="9876"/>
                      <a:pt x="18286" y="8696"/>
                      <a:pt x="18016" y="7523"/>
                    </a:cubicBezTo>
                    <a:cubicBezTo>
                      <a:pt x="17545" y="5468"/>
                      <a:pt x="16671" y="3995"/>
                      <a:pt x="15730" y="3405"/>
                    </a:cubicBezTo>
                    <a:cubicBezTo>
                      <a:pt x="14789" y="2968"/>
                      <a:pt x="13844" y="3405"/>
                      <a:pt x="13037" y="4586"/>
                    </a:cubicBezTo>
                    <a:cubicBezTo>
                      <a:pt x="12566" y="2676"/>
                      <a:pt x="11825" y="1204"/>
                      <a:pt x="10951" y="468"/>
                    </a:cubicBezTo>
                    <a:cubicBezTo>
                      <a:pt x="8528" y="-1441"/>
                      <a:pt x="5501" y="2676"/>
                      <a:pt x="5501" y="9286"/>
                    </a:cubicBezTo>
                    <a:cubicBezTo>
                      <a:pt x="5501" y="8842"/>
                      <a:pt x="4289" y="8842"/>
                      <a:pt x="4156" y="8842"/>
                    </a:cubicBezTo>
                    <a:cubicBezTo>
                      <a:pt x="3618" y="8842"/>
                      <a:pt x="3078" y="9140"/>
                      <a:pt x="2607" y="9578"/>
                    </a:cubicBezTo>
                    <a:cubicBezTo>
                      <a:pt x="1666" y="10459"/>
                      <a:pt x="992" y="12223"/>
                      <a:pt x="454" y="14431"/>
                    </a:cubicBezTo>
                    <a:cubicBezTo>
                      <a:pt x="50" y="16195"/>
                      <a:pt x="-83" y="18250"/>
                      <a:pt x="50" y="20159"/>
                    </a:cubicBezTo>
                    <a:close/>
                  </a:path>
                </a:pathLst>
              </a:custGeom>
              <a:noFill/>
              <a:ln w="25400" cap="rnd"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9"/>
              <p:cNvSpPr/>
              <p:nvPr/>
            </p:nvSpPr>
            <p:spPr>
              <a:xfrm>
                <a:off x="915708" y="139487"/>
                <a:ext cx="357912" cy="303264"/>
              </a:xfrm>
              <a:custGeom>
                <a:avLst/>
                <a:gdLst/>
                <a:ahLst/>
                <a:cxnLst/>
                <a:rect l="l" t="t" r="r" b="b"/>
                <a:pathLst>
                  <a:path w="21600" h="21600" extrusionOk="0">
                    <a:moveTo>
                      <a:pt x="21600" y="0"/>
                    </a:moveTo>
                    <a:cubicBezTo>
                      <a:pt x="12202" y="649"/>
                      <a:pt x="2776" y="9827"/>
                      <a:pt x="0" y="21600"/>
                    </a:cubicBezTo>
                  </a:path>
                </a:pathLst>
              </a:custGeom>
              <a:noFill/>
              <a:ln w="25400" cap="rnd"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9"/>
              <p:cNvSpPr/>
              <p:nvPr/>
            </p:nvSpPr>
            <p:spPr>
              <a:xfrm>
                <a:off x="291419" y="727348"/>
                <a:ext cx="183492" cy="82404"/>
              </a:xfrm>
              <a:custGeom>
                <a:avLst/>
                <a:gdLst/>
                <a:ahLst/>
                <a:cxnLst/>
                <a:rect l="l" t="t" r="r" b="b"/>
                <a:pathLst>
                  <a:path w="21600" h="21600" extrusionOk="0">
                    <a:moveTo>
                      <a:pt x="21600" y="0"/>
                    </a:moveTo>
                    <a:cubicBezTo>
                      <a:pt x="14043" y="2387"/>
                      <a:pt x="6485" y="9547"/>
                      <a:pt x="0" y="21600"/>
                    </a:cubicBezTo>
                  </a:path>
                </a:pathLst>
              </a:custGeom>
              <a:noFill/>
              <a:ln w="25400" cap="rnd"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9"/>
              <p:cNvSpPr/>
              <p:nvPr/>
            </p:nvSpPr>
            <p:spPr>
              <a:xfrm>
                <a:off x="107911" y="846651"/>
                <a:ext cx="128412" cy="275508"/>
              </a:xfrm>
              <a:custGeom>
                <a:avLst/>
                <a:gdLst/>
                <a:ahLst/>
                <a:cxnLst/>
                <a:rect l="l" t="t" r="r" b="b"/>
                <a:pathLst>
                  <a:path w="21600" h="21600" extrusionOk="0">
                    <a:moveTo>
                      <a:pt x="21600" y="0"/>
                    </a:moveTo>
                    <a:cubicBezTo>
                      <a:pt x="9268" y="5748"/>
                      <a:pt x="1532" y="13674"/>
                      <a:pt x="0" y="21600"/>
                    </a:cubicBezTo>
                  </a:path>
                </a:pathLst>
              </a:custGeom>
              <a:noFill/>
              <a:ln w="25400" cap="rnd"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29"/>
              <p:cNvSpPr/>
              <p:nvPr/>
            </p:nvSpPr>
            <p:spPr>
              <a:xfrm>
                <a:off x="300526" y="827981"/>
                <a:ext cx="64206" cy="55080"/>
              </a:xfrm>
              <a:custGeom>
                <a:avLst/>
                <a:gdLst/>
                <a:ahLst/>
                <a:cxnLst/>
                <a:rect l="l" t="t" r="r" b="b"/>
                <a:pathLst>
                  <a:path w="21600" h="21600" extrusionOk="0">
                    <a:moveTo>
                      <a:pt x="21600" y="0"/>
                    </a:moveTo>
                    <a:cubicBezTo>
                      <a:pt x="12409" y="3749"/>
                      <a:pt x="6281" y="10889"/>
                      <a:pt x="0" y="21600"/>
                    </a:cubicBezTo>
                  </a:path>
                </a:pathLst>
              </a:custGeom>
              <a:noFill/>
              <a:ln w="25400" cap="rnd"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 name="Google Shape;139;p29"/>
            <p:cNvGrpSpPr/>
            <p:nvPr/>
          </p:nvGrpSpPr>
          <p:grpSpPr>
            <a:xfrm>
              <a:off x="23891347" y="9424357"/>
              <a:ext cx="2771388" cy="1283904"/>
              <a:chOff x="0" y="0"/>
              <a:chExt cx="2771388" cy="1283904"/>
            </a:xfrm>
          </p:grpSpPr>
          <p:sp>
            <p:nvSpPr>
              <p:cNvPr id="140" name="Google Shape;140;p29"/>
              <p:cNvSpPr/>
              <p:nvPr/>
            </p:nvSpPr>
            <p:spPr>
              <a:xfrm>
                <a:off x="0" y="0"/>
                <a:ext cx="2771388" cy="1283904"/>
              </a:xfrm>
              <a:custGeom>
                <a:avLst/>
                <a:gdLst/>
                <a:ahLst/>
                <a:cxnLst/>
                <a:rect l="l" t="t" r="r" b="b"/>
                <a:pathLst>
                  <a:path w="21600" h="21600" extrusionOk="0">
                    <a:moveTo>
                      <a:pt x="10078" y="0"/>
                    </a:moveTo>
                    <a:cubicBezTo>
                      <a:pt x="6744" y="0"/>
                      <a:pt x="4015" y="5234"/>
                      <a:pt x="3560" y="12106"/>
                    </a:cubicBezTo>
                    <a:lnTo>
                      <a:pt x="3410" y="12106"/>
                    </a:lnTo>
                    <a:cubicBezTo>
                      <a:pt x="1515" y="12106"/>
                      <a:pt x="0" y="15547"/>
                      <a:pt x="0" y="19636"/>
                    </a:cubicBezTo>
                    <a:cubicBezTo>
                      <a:pt x="0" y="20286"/>
                      <a:pt x="0" y="20943"/>
                      <a:pt x="75" y="21600"/>
                    </a:cubicBezTo>
                    <a:lnTo>
                      <a:pt x="21296" y="21600"/>
                    </a:lnTo>
                    <a:cubicBezTo>
                      <a:pt x="21525" y="20448"/>
                      <a:pt x="21600" y="19141"/>
                      <a:pt x="21600" y="17835"/>
                    </a:cubicBezTo>
                    <a:cubicBezTo>
                      <a:pt x="21600" y="12106"/>
                      <a:pt x="19555" y="7692"/>
                      <a:pt x="16901" y="7692"/>
                    </a:cubicBezTo>
                    <a:cubicBezTo>
                      <a:pt x="16597" y="7692"/>
                      <a:pt x="16296" y="7692"/>
                      <a:pt x="15916" y="7855"/>
                    </a:cubicBezTo>
                    <a:cubicBezTo>
                      <a:pt x="14856" y="3270"/>
                      <a:pt x="12657" y="0"/>
                      <a:pt x="10078" y="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9"/>
              <p:cNvSpPr/>
              <p:nvPr/>
            </p:nvSpPr>
            <p:spPr>
              <a:xfrm>
                <a:off x="0" y="0"/>
                <a:ext cx="2771388" cy="1283904"/>
              </a:xfrm>
              <a:custGeom>
                <a:avLst/>
                <a:gdLst/>
                <a:ahLst/>
                <a:cxnLst/>
                <a:rect l="l" t="t" r="r" b="b"/>
                <a:pathLst>
                  <a:path w="21600" h="21600" extrusionOk="0">
                    <a:moveTo>
                      <a:pt x="21296" y="21600"/>
                    </a:moveTo>
                    <a:cubicBezTo>
                      <a:pt x="21525" y="20448"/>
                      <a:pt x="21600" y="19141"/>
                      <a:pt x="21600" y="17835"/>
                    </a:cubicBezTo>
                    <a:cubicBezTo>
                      <a:pt x="21600" y="12106"/>
                      <a:pt x="19555" y="7692"/>
                      <a:pt x="16901" y="7692"/>
                    </a:cubicBezTo>
                    <a:cubicBezTo>
                      <a:pt x="16597" y="7692"/>
                      <a:pt x="16296" y="7692"/>
                      <a:pt x="15916" y="7855"/>
                    </a:cubicBezTo>
                    <a:cubicBezTo>
                      <a:pt x="14856" y="3270"/>
                      <a:pt x="12657" y="0"/>
                      <a:pt x="10078" y="0"/>
                    </a:cubicBezTo>
                    <a:cubicBezTo>
                      <a:pt x="6744" y="0"/>
                      <a:pt x="4015" y="5234"/>
                      <a:pt x="3560" y="12106"/>
                    </a:cubicBezTo>
                    <a:cubicBezTo>
                      <a:pt x="3485" y="12106"/>
                      <a:pt x="3485" y="12106"/>
                      <a:pt x="3410" y="12106"/>
                    </a:cubicBezTo>
                    <a:cubicBezTo>
                      <a:pt x="1515" y="12106"/>
                      <a:pt x="0" y="15547"/>
                      <a:pt x="0" y="19636"/>
                    </a:cubicBezTo>
                    <a:cubicBezTo>
                      <a:pt x="0" y="20286"/>
                      <a:pt x="0" y="20943"/>
                      <a:pt x="75" y="21600"/>
                    </a:cubicBezTo>
                    <a:close/>
                  </a:path>
                </a:pathLst>
              </a:custGeom>
              <a:noFill/>
              <a:ln w="25400" cap="rnd"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9"/>
              <p:cNvSpPr/>
              <p:nvPr/>
            </p:nvSpPr>
            <p:spPr>
              <a:xfrm>
                <a:off x="670897" y="155787"/>
                <a:ext cx="398898" cy="427788"/>
              </a:xfrm>
              <a:custGeom>
                <a:avLst/>
                <a:gdLst/>
                <a:ahLst/>
                <a:cxnLst/>
                <a:rect l="l" t="t" r="r" b="b"/>
                <a:pathLst>
                  <a:path w="21600" h="21600" extrusionOk="0">
                    <a:moveTo>
                      <a:pt x="21600" y="0"/>
                    </a:moveTo>
                    <a:cubicBezTo>
                      <a:pt x="11048" y="2947"/>
                      <a:pt x="2116" y="11786"/>
                      <a:pt x="0" y="21600"/>
                    </a:cubicBezTo>
                  </a:path>
                </a:pathLst>
              </a:custGeom>
              <a:noFill/>
              <a:ln w="25400" cap="rnd"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9"/>
              <p:cNvSpPr/>
              <p:nvPr/>
            </p:nvSpPr>
            <p:spPr>
              <a:xfrm>
                <a:off x="608075" y="709964"/>
                <a:ext cx="33870" cy="126360"/>
              </a:xfrm>
              <a:custGeom>
                <a:avLst/>
                <a:gdLst/>
                <a:ahLst/>
                <a:cxnLst/>
                <a:rect l="l" t="t" r="r" b="b"/>
                <a:pathLst>
                  <a:path w="15274" h="21600" extrusionOk="0">
                    <a:moveTo>
                      <a:pt x="15274" y="0"/>
                    </a:moveTo>
                    <a:cubicBezTo>
                      <a:pt x="4474" y="8327"/>
                      <a:pt x="-6326" y="14922"/>
                      <a:pt x="4474" y="21600"/>
                    </a:cubicBezTo>
                  </a:path>
                </a:pathLst>
              </a:custGeom>
              <a:noFill/>
              <a:ln w="25400" cap="rnd"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44" name="Google Shape;144;p29"/>
          <p:cNvSpPr txBox="1">
            <a:spLocks noGrp="1"/>
          </p:cNvSpPr>
          <p:nvPr>
            <p:ph type="title"/>
          </p:nvPr>
        </p:nvSpPr>
        <p:spPr>
          <a:xfrm>
            <a:off x="720000" y="1867875"/>
            <a:ext cx="2336400" cy="4026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rgbClr val="EF7273"/>
              </a:buClr>
              <a:buSzPts val="2300"/>
              <a:buFont typeface="Staatliches"/>
              <a:buNone/>
              <a:defRPr sz="2300" b="0">
                <a:solidFill>
                  <a:srgbClr val="EF7273"/>
                </a:solidFill>
                <a:latin typeface="Staatliches"/>
                <a:ea typeface="Staatliches"/>
                <a:cs typeface="Staatliches"/>
                <a:sym typeface="Staatliches"/>
              </a:defRPr>
            </a:lvl1pPr>
            <a:lvl2pPr lvl="1" algn="l" rtl="0">
              <a:lnSpc>
                <a:spcPct val="80000"/>
              </a:lnSpc>
              <a:spcBef>
                <a:spcPts val="0"/>
              </a:spcBef>
              <a:spcAft>
                <a:spcPts val="0"/>
              </a:spcAft>
              <a:buClr>
                <a:srgbClr val="000000"/>
              </a:buClr>
              <a:buSzPts val="700"/>
              <a:buNone/>
              <a:defRPr/>
            </a:lvl2pPr>
            <a:lvl3pPr lvl="2" algn="l" rtl="0">
              <a:lnSpc>
                <a:spcPct val="80000"/>
              </a:lnSpc>
              <a:spcBef>
                <a:spcPts val="0"/>
              </a:spcBef>
              <a:spcAft>
                <a:spcPts val="0"/>
              </a:spcAft>
              <a:buClr>
                <a:srgbClr val="000000"/>
              </a:buClr>
              <a:buSzPts val="700"/>
              <a:buNone/>
              <a:defRPr/>
            </a:lvl3pPr>
            <a:lvl4pPr lvl="3" algn="l" rtl="0">
              <a:lnSpc>
                <a:spcPct val="80000"/>
              </a:lnSpc>
              <a:spcBef>
                <a:spcPts val="0"/>
              </a:spcBef>
              <a:spcAft>
                <a:spcPts val="0"/>
              </a:spcAft>
              <a:buClr>
                <a:srgbClr val="000000"/>
              </a:buClr>
              <a:buSzPts val="700"/>
              <a:buNone/>
              <a:defRPr/>
            </a:lvl4pPr>
            <a:lvl5pPr lvl="4" algn="l" rtl="0">
              <a:lnSpc>
                <a:spcPct val="80000"/>
              </a:lnSpc>
              <a:spcBef>
                <a:spcPts val="0"/>
              </a:spcBef>
              <a:spcAft>
                <a:spcPts val="0"/>
              </a:spcAft>
              <a:buClr>
                <a:srgbClr val="000000"/>
              </a:buClr>
              <a:buSzPts val="700"/>
              <a:buNone/>
              <a:defRPr/>
            </a:lvl5pPr>
            <a:lvl6pPr lvl="5" algn="l" rtl="0">
              <a:lnSpc>
                <a:spcPct val="80000"/>
              </a:lnSpc>
              <a:spcBef>
                <a:spcPts val="0"/>
              </a:spcBef>
              <a:spcAft>
                <a:spcPts val="0"/>
              </a:spcAft>
              <a:buClr>
                <a:srgbClr val="000000"/>
              </a:buClr>
              <a:buSzPts val="700"/>
              <a:buNone/>
              <a:defRPr/>
            </a:lvl6pPr>
            <a:lvl7pPr lvl="6" algn="l" rtl="0">
              <a:lnSpc>
                <a:spcPct val="80000"/>
              </a:lnSpc>
              <a:spcBef>
                <a:spcPts val="0"/>
              </a:spcBef>
              <a:spcAft>
                <a:spcPts val="0"/>
              </a:spcAft>
              <a:buClr>
                <a:srgbClr val="000000"/>
              </a:buClr>
              <a:buSzPts val="700"/>
              <a:buNone/>
              <a:defRPr/>
            </a:lvl7pPr>
            <a:lvl8pPr lvl="7" algn="l" rtl="0">
              <a:lnSpc>
                <a:spcPct val="80000"/>
              </a:lnSpc>
              <a:spcBef>
                <a:spcPts val="0"/>
              </a:spcBef>
              <a:spcAft>
                <a:spcPts val="0"/>
              </a:spcAft>
              <a:buClr>
                <a:srgbClr val="000000"/>
              </a:buClr>
              <a:buSzPts val="700"/>
              <a:buNone/>
              <a:defRPr/>
            </a:lvl8pPr>
            <a:lvl9pPr lvl="8" algn="l" rtl="0">
              <a:lnSpc>
                <a:spcPct val="80000"/>
              </a:lnSpc>
              <a:spcBef>
                <a:spcPts val="0"/>
              </a:spcBef>
              <a:spcAft>
                <a:spcPts val="0"/>
              </a:spcAft>
              <a:buClr>
                <a:srgbClr val="000000"/>
              </a:buClr>
              <a:buSzPts val="700"/>
              <a:buNone/>
              <a:defRPr/>
            </a:lvl9pPr>
          </a:lstStyle>
          <a:p>
            <a:endParaRPr/>
          </a:p>
        </p:txBody>
      </p:sp>
      <p:sp>
        <p:nvSpPr>
          <p:cNvPr id="145" name="Google Shape;145;p29"/>
          <p:cNvSpPr txBox="1">
            <a:spLocks noGrp="1"/>
          </p:cNvSpPr>
          <p:nvPr>
            <p:ph type="body" idx="1"/>
          </p:nvPr>
        </p:nvSpPr>
        <p:spPr>
          <a:xfrm>
            <a:off x="720000" y="2270475"/>
            <a:ext cx="2336400" cy="543600"/>
          </a:xfrm>
          <a:prstGeom prst="rect">
            <a:avLst/>
          </a:prstGeom>
          <a:noFill/>
          <a:ln>
            <a:noFill/>
          </a:ln>
        </p:spPr>
        <p:txBody>
          <a:bodyPr spcFirstLastPara="1" wrap="square" lIns="91425" tIns="91425" rIns="91425" bIns="91425" anchor="ctr" anchorCtr="0">
            <a:normAutofit/>
          </a:bodyPr>
          <a:lstStyle>
            <a:lvl1pPr marL="457200" lvl="0" indent="-228600" algn="ctr" rtl="0">
              <a:lnSpc>
                <a:spcPct val="100000"/>
              </a:lnSpc>
              <a:spcBef>
                <a:spcPts val="0"/>
              </a:spcBef>
              <a:spcAft>
                <a:spcPts val="0"/>
              </a:spcAft>
              <a:buClr>
                <a:srgbClr val="292929"/>
              </a:buClr>
              <a:buSzPts val="1400"/>
              <a:buFont typeface="Arial"/>
              <a:buNone/>
              <a:defRPr sz="1400">
                <a:solidFill>
                  <a:srgbClr val="292929"/>
                </a:solidFill>
                <a:latin typeface="Arial"/>
                <a:ea typeface="Arial"/>
                <a:cs typeface="Arial"/>
                <a:sym typeface="Arial"/>
              </a:defRPr>
            </a:lvl1pPr>
            <a:lvl2pPr marL="914400" lvl="1" indent="-228600" algn="ctr" rtl="0">
              <a:lnSpc>
                <a:spcPct val="100000"/>
              </a:lnSpc>
              <a:spcBef>
                <a:spcPts val="0"/>
              </a:spcBef>
              <a:spcAft>
                <a:spcPts val="0"/>
              </a:spcAft>
              <a:buClr>
                <a:srgbClr val="292929"/>
              </a:buClr>
              <a:buSzPts val="1400"/>
              <a:buFont typeface="Arial"/>
              <a:buNone/>
              <a:defRPr sz="1400">
                <a:solidFill>
                  <a:srgbClr val="292929"/>
                </a:solidFill>
                <a:latin typeface="Arial"/>
                <a:ea typeface="Arial"/>
                <a:cs typeface="Arial"/>
                <a:sym typeface="Arial"/>
              </a:defRPr>
            </a:lvl2pPr>
            <a:lvl3pPr marL="1371600" lvl="2" indent="-228600" algn="ctr" rtl="0">
              <a:lnSpc>
                <a:spcPct val="100000"/>
              </a:lnSpc>
              <a:spcBef>
                <a:spcPts val="0"/>
              </a:spcBef>
              <a:spcAft>
                <a:spcPts val="0"/>
              </a:spcAft>
              <a:buClr>
                <a:srgbClr val="292929"/>
              </a:buClr>
              <a:buSzPts val="1400"/>
              <a:buFont typeface="Arial"/>
              <a:buNone/>
              <a:defRPr sz="1400">
                <a:solidFill>
                  <a:srgbClr val="292929"/>
                </a:solidFill>
                <a:latin typeface="Arial"/>
                <a:ea typeface="Arial"/>
                <a:cs typeface="Arial"/>
                <a:sym typeface="Arial"/>
              </a:defRPr>
            </a:lvl3pPr>
            <a:lvl4pPr marL="1828800" lvl="3" indent="-228600" algn="ctr" rtl="0">
              <a:lnSpc>
                <a:spcPct val="100000"/>
              </a:lnSpc>
              <a:spcBef>
                <a:spcPts val="0"/>
              </a:spcBef>
              <a:spcAft>
                <a:spcPts val="0"/>
              </a:spcAft>
              <a:buClr>
                <a:srgbClr val="292929"/>
              </a:buClr>
              <a:buSzPts val="1400"/>
              <a:buFont typeface="Arial"/>
              <a:buNone/>
              <a:defRPr sz="1400">
                <a:solidFill>
                  <a:srgbClr val="292929"/>
                </a:solidFill>
                <a:latin typeface="Arial"/>
                <a:ea typeface="Arial"/>
                <a:cs typeface="Arial"/>
                <a:sym typeface="Arial"/>
              </a:defRPr>
            </a:lvl4pPr>
            <a:lvl5pPr marL="2286000" lvl="4" indent="-228600" algn="ctr" rtl="0">
              <a:lnSpc>
                <a:spcPct val="100000"/>
              </a:lnSpc>
              <a:spcBef>
                <a:spcPts val="0"/>
              </a:spcBef>
              <a:spcAft>
                <a:spcPts val="0"/>
              </a:spcAft>
              <a:buClr>
                <a:srgbClr val="292929"/>
              </a:buClr>
              <a:buSzPts val="1400"/>
              <a:buFont typeface="Arial"/>
              <a:buNone/>
              <a:defRPr sz="1400">
                <a:solidFill>
                  <a:srgbClr val="292929"/>
                </a:solidFill>
                <a:latin typeface="Arial"/>
                <a:ea typeface="Arial"/>
                <a:cs typeface="Arial"/>
                <a:sym typeface="Arial"/>
              </a:defRPr>
            </a:lvl5pPr>
            <a:lvl6pPr marL="2743200" lvl="5" indent="-279400" algn="l" rtl="0">
              <a:lnSpc>
                <a:spcPct val="90000"/>
              </a:lnSpc>
              <a:spcBef>
                <a:spcPts val="1700"/>
              </a:spcBef>
              <a:spcAft>
                <a:spcPts val="0"/>
              </a:spcAft>
              <a:buClr>
                <a:srgbClr val="000000"/>
              </a:buClr>
              <a:buSzPts val="800"/>
              <a:buChar char="•"/>
              <a:defRPr/>
            </a:lvl6pPr>
            <a:lvl7pPr marL="3200400" lvl="6" indent="-279400" algn="l" rtl="0">
              <a:lnSpc>
                <a:spcPct val="90000"/>
              </a:lnSpc>
              <a:spcBef>
                <a:spcPts val="1700"/>
              </a:spcBef>
              <a:spcAft>
                <a:spcPts val="0"/>
              </a:spcAft>
              <a:buClr>
                <a:srgbClr val="000000"/>
              </a:buClr>
              <a:buSzPts val="800"/>
              <a:buChar char="•"/>
              <a:defRPr/>
            </a:lvl7pPr>
            <a:lvl8pPr marL="3657600" lvl="7" indent="-279400" algn="l" rtl="0">
              <a:lnSpc>
                <a:spcPct val="90000"/>
              </a:lnSpc>
              <a:spcBef>
                <a:spcPts val="1700"/>
              </a:spcBef>
              <a:spcAft>
                <a:spcPts val="0"/>
              </a:spcAft>
              <a:buClr>
                <a:srgbClr val="000000"/>
              </a:buClr>
              <a:buSzPts val="800"/>
              <a:buChar char="•"/>
              <a:defRPr/>
            </a:lvl8pPr>
            <a:lvl9pPr marL="4114800" lvl="8" indent="-279400" algn="l" rtl="0">
              <a:lnSpc>
                <a:spcPct val="90000"/>
              </a:lnSpc>
              <a:spcBef>
                <a:spcPts val="1700"/>
              </a:spcBef>
              <a:spcAft>
                <a:spcPts val="0"/>
              </a:spcAft>
              <a:buClr>
                <a:srgbClr val="000000"/>
              </a:buClr>
              <a:buSzPts val="800"/>
              <a:buChar char="•"/>
              <a:defRPr/>
            </a:lvl9pPr>
          </a:lstStyle>
          <a:p>
            <a:endParaRPr/>
          </a:p>
        </p:txBody>
      </p:sp>
      <p:sp>
        <p:nvSpPr>
          <p:cNvPr id="146" name="Google Shape;146;p29"/>
          <p:cNvSpPr txBox="1">
            <a:spLocks noGrp="1"/>
          </p:cNvSpPr>
          <p:nvPr>
            <p:ph type="sldNum" idx="12"/>
          </p:nvPr>
        </p:nvSpPr>
        <p:spPr>
          <a:xfrm>
            <a:off x="4419600" y="4629150"/>
            <a:ext cx="2133600" cy="277200"/>
          </a:xfrm>
          <a:prstGeom prst="rect">
            <a:avLst/>
          </a:prstGeom>
          <a:noFill/>
          <a:ln>
            <a:noFill/>
          </a:ln>
        </p:spPr>
        <p:txBody>
          <a:bodyPr spcFirstLastPara="1" wrap="square" lIns="45725" tIns="45725" rIns="45725" bIns="45725"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sz="700">
              <a:latin typeface="Helvetica Neue"/>
              <a:ea typeface="Helvetica Neue"/>
              <a:cs typeface="Helvetica Neue"/>
              <a:sym typeface="Helvetica Neue"/>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147"/>
        <p:cNvGrpSpPr/>
        <p:nvPr/>
      </p:nvGrpSpPr>
      <p:grpSpPr>
        <a:xfrm>
          <a:off x="0" y="0"/>
          <a:ext cx="0" cy="0"/>
          <a:chOff x="0" y="0"/>
          <a:chExt cx="0" cy="0"/>
        </a:xfrm>
      </p:grpSpPr>
      <p:sp>
        <p:nvSpPr>
          <p:cNvPr id="148" name="Google Shape;148;p30"/>
          <p:cNvSpPr/>
          <p:nvPr/>
        </p:nvSpPr>
        <p:spPr>
          <a:xfrm>
            <a:off x="6568599" y="171802"/>
            <a:ext cx="578826" cy="578826"/>
          </a:xfrm>
          <a:custGeom>
            <a:avLst/>
            <a:gdLst/>
            <a:ahLst/>
            <a:cxnLst/>
            <a:rect l="l" t="t" r="r" b="b"/>
            <a:pathLst>
              <a:path w="21600" h="21600" extrusionOk="0">
                <a:moveTo>
                  <a:pt x="10889" y="0"/>
                </a:moveTo>
                <a:cubicBezTo>
                  <a:pt x="10889" y="6073"/>
                  <a:pt x="15713" y="10889"/>
                  <a:pt x="21600" y="10889"/>
                </a:cubicBezTo>
                <a:cubicBezTo>
                  <a:pt x="15713" y="10889"/>
                  <a:pt x="10889" y="15704"/>
                  <a:pt x="10889" y="21600"/>
                </a:cubicBezTo>
                <a:cubicBezTo>
                  <a:pt x="10889" y="15704"/>
                  <a:pt x="6073" y="10889"/>
                  <a:pt x="0" y="10889"/>
                </a:cubicBezTo>
                <a:cubicBezTo>
                  <a:pt x="6073" y="10889"/>
                  <a:pt x="10889" y="6073"/>
                  <a:pt x="10889" y="0"/>
                </a:cubicBezTo>
                <a:close/>
              </a:path>
            </a:pathLst>
          </a:custGeom>
          <a:noFill/>
          <a:ln w="25400" cap="flat"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30"/>
          <p:cNvSpPr/>
          <p:nvPr/>
        </p:nvSpPr>
        <p:spPr>
          <a:xfrm rot="10800000" flipH="1">
            <a:off x="-551937" y="3882438"/>
            <a:ext cx="1857822" cy="1738800"/>
          </a:xfrm>
          <a:custGeom>
            <a:avLst/>
            <a:gdLst/>
            <a:ahLst/>
            <a:cxnLst/>
            <a:rect l="l" t="t" r="r" b="b"/>
            <a:pathLst>
              <a:path w="21393" h="21600" extrusionOk="0">
                <a:moveTo>
                  <a:pt x="16960" y="0"/>
                </a:moveTo>
                <a:cubicBezTo>
                  <a:pt x="15696" y="0"/>
                  <a:pt x="14400" y="512"/>
                  <a:pt x="13399" y="1293"/>
                </a:cubicBezTo>
                <a:cubicBezTo>
                  <a:pt x="11769" y="2574"/>
                  <a:pt x="10777" y="4619"/>
                  <a:pt x="9209" y="5986"/>
                </a:cubicBezTo>
                <a:cubicBezTo>
                  <a:pt x="7561" y="7419"/>
                  <a:pt x="5435" y="7792"/>
                  <a:pt x="3654" y="8920"/>
                </a:cubicBezTo>
                <a:cubicBezTo>
                  <a:pt x="2032" y="9943"/>
                  <a:pt x="642" y="11195"/>
                  <a:pt x="154" y="13259"/>
                </a:cubicBezTo>
                <a:cubicBezTo>
                  <a:pt x="-94" y="14282"/>
                  <a:pt x="-32" y="15333"/>
                  <a:pt x="261" y="16337"/>
                </a:cubicBezTo>
                <a:cubicBezTo>
                  <a:pt x="765" y="18096"/>
                  <a:pt x="1979" y="19692"/>
                  <a:pt x="3468" y="20666"/>
                </a:cubicBezTo>
                <a:cubicBezTo>
                  <a:pt x="4212" y="21154"/>
                  <a:pt x="5044" y="21536"/>
                  <a:pt x="5913" y="21593"/>
                </a:cubicBezTo>
                <a:cubicBezTo>
                  <a:pt x="5984" y="21598"/>
                  <a:pt x="6056" y="21600"/>
                  <a:pt x="6128" y="21600"/>
                </a:cubicBezTo>
                <a:cubicBezTo>
                  <a:pt x="7416" y="21600"/>
                  <a:pt x="8661" y="20875"/>
                  <a:pt x="9492" y="19806"/>
                </a:cubicBezTo>
                <a:cubicBezTo>
                  <a:pt x="10369" y="18688"/>
                  <a:pt x="10812" y="17216"/>
                  <a:pt x="10901" y="15744"/>
                </a:cubicBezTo>
                <a:cubicBezTo>
                  <a:pt x="10954" y="14865"/>
                  <a:pt x="10892" y="13957"/>
                  <a:pt x="11158" y="13116"/>
                </a:cubicBezTo>
                <a:cubicBezTo>
                  <a:pt x="11991" y="10554"/>
                  <a:pt x="14914" y="10688"/>
                  <a:pt x="17014" y="10153"/>
                </a:cubicBezTo>
                <a:cubicBezTo>
                  <a:pt x="18068" y="9885"/>
                  <a:pt x="19247" y="9445"/>
                  <a:pt x="20026" y="8595"/>
                </a:cubicBezTo>
                <a:cubicBezTo>
                  <a:pt x="20957" y="7582"/>
                  <a:pt x="21506" y="5909"/>
                  <a:pt x="21373" y="4504"/>
                </a:cubicBezTo>
                <a:cubicBezTo>
                  <a:pt x="21231" y="3013"/>
                  <a:pt x="20496" y="1580"/>
                  <a:pt x="19344" y="748"/>
                </a:cubicBezTo>
                <a:cubicBezTo>
                  <a:pt x="18627" y="226"/>
                  <a:pt x="17800" y="0"/>
                  <a:pt x="16960" y="0"/>
                </a:cubicBezTo>
                <a:close/>
              </a:path>
            </a:pathLst>
          </a:custGeom>
          <a:solidFill>
            <a:srgbClr val="DFDEFC"/>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0" name="Google Shape;150;p30"/>
          <p:cNvGrpSpPr/>
          <p:nvPr/>
        </p:nvGrpSpPr>
        <p:grpSpPr>
          <a:xfrm>
            <a:off x="-451353" y="-42657"/>
            <a:ext cx="1095064" cy="472367"/>
            <a:chOff x="0" y="0"/>
            <a:chExt cx="2920172" cy="1259645"/>
          </a:xfrm>
        </p:grpSpPr>
        <p:sp>
          <p:nvSpPr>
            <p:cNvPr id="151" name="Google Shape;151;p30"/>
            <p:cNvSpPr/>
            <p:nvPr/>
          </p:nvSpPr>
          <p:spPr>
            <a:xfrm>
              <a:off x="0" y="149"/>
              <a:ext cx="2920172" cy="1259496"/>
            </a:xfrm>
            <a:custGeom>
              <a:avLst/>
              <a:gdLst/>
              <a:ahLst/>
              <a:cxnLst/>
              <a:rect l="l" t="t" r="r" b="b"/>
              <a:pathLst>
                <a:path w="21403" h="21600" extrusionOk="0">
                  <a:moveTo>
                    <a:pt x="9706" y="0"/>
                  </a:moveTo>
                  <a:cubicBezTo>
                    <a:pt x="7603" y="0"/>
                    <a:pt x="5501" y="4045"/>
                    <a:pt x="5501" y="9949"/>
                  </a:cubicBezTo>
                  <a:cubicBezTo>
                    <a:pt x="5501" y="9472"/>
                    <a:pt x="4289" y="9472"/>
                    <a:pt x="4156" y="9472"/>
                  </a:cubicBezTo>
                  <a:cubicBezTo>
                    <a:pt x="3618" y="9472"/>
                    <a:pt x="3078" y="9793"/>
                    <a:pt x="2607" y="10261"/>
                  </a:cubicBezTo>
                  <a:cubicBezTo>
                    <a:pt x="1666" y="11206"/>
                    <a:pt x="992" y="13096"/>
                    <a:pt x="454" y="15462"/>
                  </a:cubicBezTo>
                  <a:cubicBezTo>
                    <a:pt x="50" y="17352"/>
                    <a:pt x="-83" y="19554"/>
                    <a:pt x="50" y="21600"/>
                  </a:cubicBezTo>
                  <a:lnTo>
                    <a:pt x="21384" y="21600"/>
                  </a:lnTo>
                  <a:cubicBezTo>
                    <a:pt x="21517" y="17977"/>
                    <a:pt x="20980" y="14830"/>
                    <a:pt x="19968" y="13252"/>
                  </a:cubicBezTo>
                  <a:cubicBezTo>
                    <a:pt x="19498" y="12627"/>
                    <a:pt x="18961" y="12151"/>
                    <a:pt x="18420" y="12151"/>
                  </a:cubicBezTo>
                  <a:cubicBezTo>
                    <a:pt x="18420" y="12151"/>
                    <a:pt x="18420" y="11995"/>
                    <a:pt x="18420" y="11995"/>
                  </a:cubicBezTo>
                  <a:cubicBezTo>
                    <a:pt x="18420" y="10581"/>
                    <a:pt x="18286" y="9316"/>
                    <a:pt x="18016" y="8059"/>
                  </a:cubicBezTo>
                  <a:cubicBezTo>
                    <a:pt x="17545" y="5857"/>
                    <a:pt x="16671" y="4279"/>
                    <a:pt x="15730" y="3647"/>
                  </a:cubicBezTo>
                  <a:cubicBezTo>
                    <a:pt x="15490" y="3530"/>
                    <a:pt x="15249" y="3467"/>
                    <a:pt x="15009" y="3467"/>
                  </a:cubicBezTo>
                  <a:cubicBezTo>
                    <a:pt x="14315" y="3467"/>
                    <a:pt x="13641" y="3975"/>
                    <a:pt x="13037" y="4912"/>
                  </a:cubicBezTo>
                  <a:cubicBezTo>
                    <a:pt x="12566" y="2866"/>
                    <a:pt x="11825" y="1289"/>
                    <a:pt x="10951" y="500"/>
                  </a:cubicBezTo>
                  <a:cubicBezTo>
                    <a:pt x="10547" y="164"/>
                    <a:pt x="10126" y="0"/>
                    <a:pt x="9706" y="0"/>
                  </a:cubicBezTo>
                  <a:close/>
                </a:path>
              </a:pathLst>
            </a:custGeom>
            <a:solidFill>
              <a:srgbClr val="FFFFFF"/>
            </a:solidFill>
            <a:ln w="25400" cap="rnd" cmpd="sng">
              <a:solidFill>
                <a:srgbClr val="292929"/>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30"/>
            <p:cNvSpPr/>
            <p:nvPr/>
          </p:nvSpPr>
          <p:spPr>
            <a:xfrm>
              <a:off x="0" y="0"/>
              <a:ext cx="2920172" cy="1259635"/>
            </a:xfrm>
            <a:custGeom>
              <a:avLst/>
              <a:gdLst/>
              <a:ahLst/>
              <a:cxnLst/>
              <a:rect l="l" t="t" r="r" b="b"/>
              <a:pathLst>
                <a:path w="21403" h="20159" extrusionOk="0">
                  <a:moveTo>
                    <a:pt x="21384" y="20159"/>
                  </a:moveTo>
                  <a:cubicBezTo>
                    <a:pt x="21517" y="16778"/>
                    <a:pt x="20980" y="13841"/>
                    <a:pt x="19968" y="12369"/>
                  </a:cubicBezTo>
                  <a:cubicBezTo>
                    <a:pt x="19498" y="11786"/>
                    <a:pt x="18961" y="11341"/>
                    <a:pt x="18420" y="11341"/>
                  </a:cubicBezTo>
                  <a:cubicBezTo>
                    <a:pt x="18420" y="11341"/>
                    <a:pt x="18420" y="11195"/>
                    <a:pt x="18420" y="11195"/>
                  </a:cubicBezTo>
                  <a:cubicBezTo>
                    <a:pt x="18420" y="9876"/>
                    <a:pt x="18286" y="8696"/>
                    <a:pt x="18016" y="7523"/>
                  </a:cubicBezTo>
                  <a:cubicBezTo>
                    <a:pt x="17545" y="5468"/>
                    <a:pt x="16671" y="3995"/>
                    <a:pt x="15730" y="3405"/>
                  </a:cubicBezTo>
                  <a:cubicBezTo>
                    <a:pt x="14789" y="2968"/>
                    <a:pt x="13844" y="3405"/>
                    <a:pt x="13037" y="4586"/>
                  </a:cubicBezTo>
                  <a:cubicBezTo>
                    <a:pt x="12566" y="2676"/>
                    <a:pt x="11825" y="1204"/>
                    <a:pt x="10951" y="468"/>
                  </a:cubicBezTo>
                  <a:cubicBezTo>
                    <a:pt x="8528" y="-1441"/>
                    <a:pt x="5501" y="2676"/>
                    <a:pt x="5501" y="9286"/>
                  </a:cubicBezTo>
                  <a:cubicBezTo>
                    <a:pt x="5501" y="8842"/>
                    <a:pt x="4289" y="8842"/>
                    <a:pt x="4156" y="8842"/>
                  </a:cubicBezTo>
                  <a:cubicBezTo>
                    <a:pt x="3618" y="8842"/>
                    <a:pt x="3078" y="9140"/>
                    <a:pt x="2607" y="9578"/>
                  </a:cubicBezTo>
                  <a:cubicBezTo>
                    <a:pt x="1666" y="10459"/>
                    <a:pt x="992" y="12223"/>
                    <a:pt x="454" y="14431"/>
                  </a:cubicBezTo>
                  <a:cubicBezTo>
                    <a:pt x="50" y="16195"/>
                    <a:pt x="-83" y="18250"/>
                    <a:pt x="50" y="20159"/>
                  </a:cubicBezTo>
                  <a:close/>
                </a:path>
              </a:pathLst>
            </a:custGeom>
            <a:noFill/>
            <a:ln w="25400" cap="rnd"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30"/>
            <p:cNvSpPr/>
            <p:nvPr/>
          </p:nvSpPr>
          <p:spPr>
            <a:xfrm>
              <a:off x="915708" y="139487"/>
              <a:ext cx="357912" cy="303264"/>
            </a:xfrm>
            <a:custGeom>
              <a:avLst/>
              <a:gdLst/>
              <a:ahLst/>
              <a:cxnLst/>
              <a:rect l="l" t="t" r="r" b="b"/>
              <a:pathLst>
                <a:path w="21600" h="21600" extrusionOk="0">
                  <a:moveTo>
                    <a:pt x="21600" y="0"/>
                  </a:moveTo>
                  <a:cubicBezTo>
                    <a:pt x="12202" y="649"/>
                    <a:pt x="2776" y="9827"/>
                    <a:pt x="0" y="21600"/>
                  </a:cubicBezTo>
                </a:path>
              </a:pathLst>
            </a:custGeom>
            <a:noFill/>
            <a:ln w="25400" cap="rnd"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0"/>
            <p:cNvSpPr/>
            <p:nvPr/>
          </p:nvSpPr>
          <p:spPr>
            <a:xfrm>
              <a:off x="291418" y="727348"/>
              <a:ext cx="183492" cy="82404"/>
            </a:xfrm>
            <a:custGeom>
              <a:avLst/>
              <a:gdLst/>
              <a:ahLst/>
              <a:cxnLst/>
              <a:rect l="l" t="t" r="r" b="b"/>
              <a:pathLst>
                <a:path w="21600" h="21600" extrusionOk="0">
                  <a:moveTo>
                    <a:pt x="21600" y="0"/>
                  </a:moveTo>
                  <a:cubicBezTo>
                    <a:pt x="14043" y="2387"/>
                    <a:pt x="6485" y="9547"/>
                    <a:pt x="0" y="21600"/>
                  </a:cubicBezTo>
                </a:path>
              </a:pathLst>
            </a:custGeom>
            <a:noFill/>
            <a:ln w="25400" cap="rnd"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30"/>
            <p:cNvSpPr/>
            <p:nvPr/>
          </p:nvSpPr>
          <p:spPr>
            <a:xfrm>
              <a:off x="107911" y="846651"/>
              <a:ext cx="128412" cy="275508"/>
            </a:xfrm>
            <a:custGeom>
              <a:avLst/>
              <a:gdLst/>
              <a:ahLst/>
              <a:cxnLst/>
              <a:rect l="l" t="t" r="r" b="b"/>
              <a:pathLst>
                <a:path w="21600" h="21600" extrusionOk="0">
                  <a:moveTo>
                    <a:pt x="21600" y="0"/>
                  </a:moveTo>
                  <a:cubicBezTo>
                    <a:pt x="9268" y="5748"/>
                    <a:pt x="1532" y="13674"/>
                    <a:pt x="0" y="21600"/>
                  </a:cubicBezTo>
                </a:path>
              </a:pathLst>
            </a:custGeom>
            <a:noFill/>
            <a:ln w="25400" cap="rnd"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30"/>
            <p:cNvSpPr/>
            <p:nvPr/>
          </p:nvSpPr>
          <p:spPr>
            <a:xfrm>
              <a:off x="300525" y="827981"/>
              <a:ext cx="64206" cy="55080"/>
            </a:xfrm>
            <a:custGeom>
              <a:avLst/>
              <a:gdLst/>
              <a:ahLst/>
              <a:cxnLst/>
              <a:rect l="l" t="t" r="r" b="b"/>
              <a:pathLst>
                <a:path w="21600" h="21600" extrusionOk="0">
                  <a:moveTo>
                    <a:pt x="21600" y="0"/>
                  </a:moveTo>
                  <a:cubicBezTo>
                    <a:pt x="12409" y="3749"/>
                    <a:pt x="6281" y="10889"/>
                    <a:pt x="0" y="21600"/>
                  </a:cubicBezTo>
                </a:path>
              </a:pathLst>
            </a:custGeom>
            <a:noFill/>
            <a:ln w="25400" cap="rnd"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7" name="Google Shape;157;p30"/>
          <p:cNvSpPr/>
          <p:nvPr/>
        </p:nvSpPr>
        <p:spPr>
          <a:xfrm>
            <a:off x="-95351" y="3664502"/>
            <a:ext cx="578826" cy="578826"/>
          </a:xfrm>
          <a:custGeom>
            <a:avLst/>
            <a:gdLst/>
            <a:ahLst/>
            <a:cxnLst/>
            <a:rect l="l" t="t" r="r" b="b"/>
            <a:pathLst>
              <a:path w="21600" h="21600" extrusionOk="0">
                <a:moveTo>
                  <a:pt x="10889" y="0"/>
                </a:moveTo>
                <a:cubicBezTo>
                  <a:pt x="10889" y="6073"/>
                  <a:pt x="15713" y="10889"/>
                  <a:pt x="21600" y="10889"/>
                </a:cubicBezTo>
                <a:cubicBezTo>
                  <a:pt x="15713" y="10889"/>
                  <a:pt x="10889" y="15704"/>
                  <a:pt x="10889" y="21600"/>
                </a:cubicBezTo>
                <a:cubicBezTo>
                  <a:pt x="10889" y="15704"/>
                  <a:pt x="6073" y="10889"/>
                  <a:pt x="0" y="10889"/>
                </a:cubicBezTo>
                <a:cubicBezTo>
                  <a:pt x="6073" y="10889"/>
                  <a:pt x="10889" y="6073"/>
                  <a:pt x="10889" y="0"/>
                </a:cubicBezTo>
                <a:close/>
              </a:path>
            </a:pathLst>
          </a:custGeom>
          <a:noFill/>
          <a:ln w="25400" cap="flat"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30"/>
          <p:cNvSpPr txBox="1">
            <a:spLocks noGrp="1"/>
          </p:cNvSpPr>
          <p:nvPr>
            <p:ph type="title"/>
          </p:nvPr>
        </p:nvSpPr>
        <p:spPr>
          <a:xfrm>
            <a:off x="720000" y="2134950"/>
            <a:ext cx="2468400" cy="14487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rgbClr val="292929"/>
              </a:buClr>
              <a:buSzPts val="5000"/>
              <a:buFont typeface="Staatliches"/>
              <a:buNone/>
              <a:defRPr sz="5000" b="0">
                <a:solidFill>
                  <a:srgbClr val="292929"/>
                </a:solidFill>
                <a:latin typeface="Staatliches"/>
                <a:ea typeface="Staatliches"/>
                <a:cs typeface="Staatliches"/>
                <a:sym typeface="Staatliches"/>
              </a:defRPr>
            </a:lvl1pPr>
            <a:lvl2pPr lvl="1" algn="l" rtl="0">
              <a:lnSpc>
                <a:spcPct val="80000"/>
              </a:lnSpc>
              <a:spcBef>
                <a:spcPts val="0"/>
              </a:spcBef>
              <a:spcAft>
                <a:spcPts val="0"/>
              </a:spcAft>
              <a:buClr>
                <a:srgbClr val="000000"/>
              </a:buClr>
              <a:buSzPts val="700"/>
              <a:buNone/>
              <a:defRPr/>
            </a:lvl2pPr>
            <a:lvl3pPr lvl="2" algn="l" rtl="0">
              <a:lnSpc>
                <a:spcPct val="80000"/>
              </a:lnSpc>
              <a:spcBef>
                <a:spcPts val="0"/>
              </a:spcBef>
              <a:spcAft>
                <a:spcPts val="0"/>
              </a:spcAft>
              <a:buClr>
                <a:srgbClr val="000000"/>
              </a:buClr>
              <a:buSzPts val="700"/>
              <a:buNone/>
              <a:defRPr/>
            </a:lvl3pPr>
            <a:lvl4pPr lvl="3" algn="l" rtl="0">
              <a:lnSpc>
                <a:spcPct val="80000"/>
              </a:lnSpc>
              <a:spcBef>
                <a:spcPts val="0"/>
              </a:spcBef>
              <a:spcAft>
                <a:spcPts val="0"/>
              </a:spcAft>
              <a:buClr>
                <a:srgbClr val="000000"/>
              </a:buClr>
              <a:buSzPts val="700"/>
              <a:buNone/>
              <a:defRPr/>
            </a:lvl4pPr>
            <a:lvl5pPr lvl="4" algn="l" rtl="0">
              <a:lnSpc>
                <a:spcPct val="80000"/>
              </a:lnSpc>
              <a:spcBef>
                <a:spcPts val="0"/>
              </a:spcBef>
              <a:spcAft>
                <a:spcPts val="0"/>
              </a:spcAft>
              <a:buClr>
                <a:srgbClr val="000000"/>
              </a:buClr>
              <a:buSzPts val="700"/>
              <a:buNone/>
              <a:defRPr/>
            </a:lvl5pPr>
            <a:lvl6pPr lvl="5" algn="l" rtl="0">
              <a:lnSpc>
                <a:spcPct val="80000"/>
              </a:lnSpc>
              <a:spcBef>
                <a:spcPts val="0"/>
              </a:spcBef>
              <a:spcAft>
                <a:spcPts val="0"/>
              </a:spcAft>
              <a:buClr>
                <a:srgbClr val="000000"/>
              </a:buClr>
              <a:buSzPts val="700"/>
              <a:buNone/>
              <a:defRPr/>
            </a:lvl6pPr>
            <a:lvl7pPr lvl="6" algn="l" rtl="0">
              <a:lnSpc>
                <a:spcPct val="80000"/>
              </a:lnSpc>
              <a:spcBef>
                <a:spcPts val="0"/>
              </a:spcBef>
              <a:spcAft>
                <a:spcPts val="0"/>
              </a:spcAft>
              <a:buClr>
                <a:srgbClr val="000000"/>
              </a:buClr>
              <a:buSzPts val="700"/>
              <a:buNone/>
              <a:defRPr/>
            </a:lvl7pPr>
            <a:lvl8pPr lvl="7" algn="l" rtl="0">
              <a:lnSpc>
                <a:spcPct val="80000"/>
              </a:lnSpc>
              <a:spcBef>
                <a:spcPts val="0"/>
              </a:spcBef>
              <a:spcAft>
                <a:spcPts val="0"/>
              </a:spcAft>
              <a:buClr>
                <a:srgbClr val="000000"/>
              </a:buClr>
              <a:buSzPts val="700"/>
              <a:buNone/>
              <a:defRPr/>
            </a:lvl8pPr>
            <a:lvl9pPr lvl="8" algn="l" rtl="0">
              <a:lnSpc>
                <a:spcPct val="80000"/>
              </a:lnSpc>
              <a:spcBef>
                <a:spcPts val="0"/>
              </a:spcBef>
              <a:spcAft>
                <a:spcPts val="0"/>
              </a:spcAft>
              <a:buClr>
                <a:srgbClr val="000000"/>
              </a:buClr>
              <a:buSzPts val="700"/>
              <a:buNone/>
              <a:defRPr/>
            </a:lvl9pPr>
          </a:lstStyle>
          <a:p>
            <a:endParaRPr/>
          </a:p>
        </p:txBody>
      </p:sp>
      <p:sp>
        <p:nvSpPr>
          <p:cNvPr id="159" name="Google Shape;159;p30"/>
          <p:cNvSpPr txBox="1">
            <a:spLocks noGrp="1"/>
          </p:cNvSpPr>
          <p:nvPr>
            <p:ph type="body" idx="1"/>
          </p:nvPr>
        </p:nvSpPr>
        <p:spPr>
          <a:xfrm>
            <a:off x="720000" y="3583650"/>
            <a:ext cx="2468400" cy="6123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Clr>
                <a:srgbClr val="292929"/>
              </a:buClr>
              <a:buSzPts val="1600"/>
              <a:buFont typeface="Arial"/>
              <a:buNone/>
              <a:defRPr sz="1600">
                <a:solidFill>
                  <a:srgbClr val="292929"/>
                </a:solidFill>
                <a:latin typeface="Arial"/>
                <a:ea typeface="Arial"/>
                <a:cs typeface="Arial"/>
                <a:sym typeface="Arial"/>
              </a:defRPr>
            </a:lvl1pPr>
            <a:lvl2pPr marL="914400" lvl="1" indent="-228600" algn="l" rtl="0">
              <a:lnSpc>
                <a:spcPct val="100000"/>
              </a:lnSpc>
              <a:spcBef>
                <a:spcPts val="0"/>
              </a:spcBef>
              <a:spcAft>
                <a:spcPts val="0"/>
              </a:spcAft>
              <a:buClr>
                <a:srgbClr val="292929"/>
              </a:buClr>
              <a:buSzPts val="1600"/>
              <a:buFont typeface="Arial"/>
              <a:buNone/>
              <a:defRPr sz="1600">
                <a:solidFill>
                  <a:srgbClr val="292929"/>
                </a:solidFill>
                <a:latin typeface="Arial"/>
                <a:ea typeface="Arial"/>
                <a:cs typeface="Arial"/>
                <a:sym typeface="Arial"/>
              </a:defRPr>
            </a:lvl2pPr>
            <a:lvl3pPr marL="1371600" lvl="2" indent="-228600" algn="l" rtl="0">
              <a:lnSpc>
                <a:spcPct val="100000"/>
              </a:lnSpc>
              <a:spcBef>
                <a:spcPts val="0"/>
              </a:spcBef>
              <a:spcAft>
                <a:spcPts val="0"/>
              </a:spcAft>
              <a:buClr>
                <a:srgbClr val="292929"/>
              </a:buClr>
              <a:buSzPts val="1600"/>
              <a:buFont typeface="Arial"/>
              <a:buNone/>
              <a:defRPr sz="1600">
                <a:solidFill>
                  <a:srgbClr val="292929"/>
                </a:solidFill>
                <a:latin typeface="Arial"/>
                <a:ea typeface="Arial"/>
                <a:cs typeface="Arial"/>
                <a:sym typeface="Arial"/>
              </a:defRPr>
            </a:lvl3pPr>
            <a:lvl4pPr marL="1828800" lvl="3" indent="-228600" algn="l" rtl="0">
              <a:lnSpc>
                <a:spcPct val="100000"/>
              </a:lnSpc>
              <a:spcBef>
                <a:spcPts val="0"/>
              </a:spcBef>
              <a:spcAft>
                <a:spcPts val="0"/>
              </a:spcAft>
              <a:buClr>
                <a:srgbClr val="292929"/>
              </a:buClr>
              <a:buSzPts val="1600"/>
              <a:buFont typeface="Arial"/>
              <a:buNone/>
              <a:defRPr sz="1600">
                <a:solidFill>
                  <a:srgbClr val="292929"/>
                </a:solidFill>
                <a:latin typeface="Arial"/>
                <a:ea typeface="Arial"/>
                <a:cs typeface="Arial"/>
                <a:sym typeface="Arial"/>
              </a:defRPr>
            </a:lvl4pPr>
            <a:lvl5pPr marL="2286000" lvl="4" indent="-228600" algn="l" rtl="0">
              <a:lnSpc>
                <a:spcPct val="100000"/>
              </a:lnSpc>
              <a:spcBef>
                <a:spcPts val="0"/>
              </a:spcBef>
              <a:spcAft>
                <a:spcPts val="0"/>
              </a:spcAft>
              <a:buClr>
                <a:srgbClr val="292929"/>
              </a:buClr>
              <a:buSzPts val="1600"/>
              <a:buFont typeface="Arial"/>
              <a:buNone/>
              <a:defRPr sz="1600">
                <a:solidFill>
                  <a:srgbClr val="292929"/>
                </a:solidFill>
                <a:latin typeface="Arial"/>
                <a:ea typeface="Arial"/>
                <a:cs typeface="Arial"/>
                <a:sym typeface="Arial"/>
              </a:defRPr>
            </a:lvl5pPr>
            <a:lvl6pPr marL="2743200" lvl="5" indent="-279400" algn="l" rtl="0">
              <a:lnSpc>
                <a:spcPct val="90000"/>
              </a:lnSpc>
              <a:spcBef>
                <a:spcPts val="1700"/>
              </a:spcBef>
              <a:spcAft>
                <a:spcPts val="0"/>
              </a:spcAft>
              <a:buClr>
                <a:srgbClr val="000000"/>
              </a:buClr>
              <a:buSzPts val="800"/>
              <a:buChar char="•"/>
              <a:defRPr/>
            </a:lvl6pPr>
            <a:lvl7pPr marL="3200400" lvl="6" indent="-279400" algn="l" rtl="0">
              <a:lnSpc>
                <a:spcPct val="90000"/>
              </a:lnSpc>
              <a:spcBef>
                <a:spcPts val="1700"/>
              </a:spcBef>
              <a:spcAft>
                <a:spcPts val="0"/>
              </a:spcAft>
              <a:buClr>
                <a:srgbClr val="000000"/>
              </a:buClr>
              <a:buSzPts val="800"/>
              <a:buChar char="•"/>
              <a:defRPr/>
            </a:lvl7pPr>
            <a:lvl8pPr marL="3657600" lvl="7" indent="-279400" algn="l" rtl="0">
              <a:lnSpc>
                <a:spcPct val="90000"/>
              </a:lnSpc>
              <a:spcBef>
                <a:spcPts val="1700"/>
              </a:spcBef>
              <a:spcAft>
                <a:spcPts val="0"/>
              </a:spcAft>
              <a:buClr>
                <a:srgbClr val="000000"/>
              </a:buClr>
              <a:buSzPts val="800"/>
              <a:buChar char="•"/>
              <a:defRPr/>
            </a:lvl8pPr>
            <a:lvl9pPr marL="4114800" lvl="8" indent="-279400" algn="l" rtl="0">
              <a:lnSpc>
                <a:spcPct val="90000"/>
              </a:lnSpc>
              <a:spcBef>
                <a:spcPts val="1700"/>
              </a:spcBef>
              <a:spcAft>
                <a:spcPts val="0"/>
              </a:spcAft>
              <a:buClr>
                <a:srgbClr val="000000"/>
              </a:buClr>
              <a:buSzPts val="800"/>
              <a:buChar char="•"/>
              <a:defRPr/>
            </a:lvl9pPr>
          </a:lstStyle>
          <a:p>
            <a:endParaRPr/>
          </a:p>
        </p:txBody>
      </p:sp>
      <p:sp>
        <p:nvSpPr>
          <p:cNvPr id="160" name="Google Shape;160;p30"/>
          <p:cNvSpPr txBox="1">
            <a:spLocks noGrp="1"/>
          </p:cNvSpPr>
          <p:nvPr>
            <p:ph type="sldNum" idx="12"/>
          </p:nvPr>
        </p:nvSpPr>
        <p:spPr>
          <a:xfrm>
            <a:off x="4419600" y="4629150"/>
            <a:ext cx="2133600" cy="277200"/>
          </a:xfrm>
          <a:prstGeom prst="rect">
            <a:avLst/>
          </a:prstGeom>
          <a:noFill/>
          <a:ln>
            <a:noFill/>
          </a:ln>
        </p:spPr>
        <p:txBody>
          <a:bodyPr spcFirstLastPara="1" wrap="square" lIns="45725" tIns="45725" rIns="45725" bIns="45725"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sz="700">
              <a:latin typeface="Helvetica Neue"/>
              <a:ea typeface="Helvetica Neue"/>
              <a:cs typeface="Helvetica Neue"/>
              <a:sym typeface="Helvetica Neue"/>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_NUMBER">
  <p:cSld name="BIG_NUMBER">
    <p:spTree>
      <p:nvGrpSpPr>
        <p:cNvPr id="1" name="Shape 161"/>
        <p:cNvGrpSpPr/>
        <p:nvPr/>
      </p:nvGrpSpPr>
      <p:grpSpPr>
        <a:xfrm>
          <a:off x="0" y="0"/>
          <a:ext cx="0" cy="0"/>
          <a:chOff x="0" y="0"/>
          <a:chExt cx="0" cy="0"/>
        </a:xfrm>
      </p:grpSpPr>
      <p:sp>
        <p:nvSpPr>
          <p:cNvPr id="162" name="Google Shape;162;p31"/>
          <p:cNvSpPr/>
          <p:nvPr/>
        </p:nvSpPr>
        <p:spPr>
          <a:xfrm>
            <a:off x="-216476" y="-568126"/>
            <a:ext cx="3854482" cy="3259602"/>
          </a:xfrm>
          <a:custGeom>
            <a:avLst/>
            <a:gdLst/>
            <a:ahLst/>
            <a:cxnLst/>
            <a:rect l="l" t="t" r="r" b="b"/>
            <a:pathLst>
              <a:path w="20819" h="21600" extrusionOk="0">
                <a:moveTo>
                  <a:pt x="12218" y="0"/>
                </a:moveTo>
                <a:cubicBezTo>
                  <a:pt x="10625" y="0"/>
                  <a:pt x="9020" y="273"/>
                  <a:pt x="7517" y="761"/>
                </a:cubicBezTo>
                <a:cubicBezTo>
                  <a:pt x="6517" y="1078"/>
                  <a:pt x="5492" y="1518"/>
                  <a:pt x="4716" y="2378"/>
                </a:cubicBezTo>
                <a:cubicBezTo>
                  <a:pt x="3408" y="3830"/>
                  <a:pt x="3074" y="6152"/>
                  <a:pt x="2290" y="8105"/>
                </a:cubicBezTo>
                <a:cubicBezTo>
                  <a:pt x="1782" y="9363"/>
                  <a:pt x="1073" y="10488"/>
                  <a:pt x="590" y="11767"/>
                </a:cubicBezTo>
                <a:cubicBezTo>
                  <a:pt x="-469" y="14620"/>
                  <a:pt x="-127" y="17975"/>
                  <a:pt x="1824" y="20164"/>
                </a:cubicBezTo>
                <a:cubicBezTo>
                  <a:pt x="2698" y="21137"/>
                  <a:pt x="3800" y="21600"/>
                  <a:pt x="4904" y="21600"/>
                </a:cubicBezTo>
                <a:cubicBezTo>
                  <a:pt x="6086" y="21600"/>
                  <a:pt x="7271" y="21071"/>
                  <a:pt x="8184" y="20072"/>
                </a:cubicBezTo>
                <a:cubicBezTo>
                  <a:pt x="8993" y="19192"/>
                  <a:pt x="9643" y="18128"/>
                  <a:pt x="10427" y="17228"/>
                </a:cubicBezTo>
                <a:cubicBezTo>
                  <a:pt x="11836" y="15612"/>
                  <a:pt x="13553" y="14344"/>
                  <a:pt x="15254" y="13250"/>
                </a:cubicBezTo>
                <a:cubicBezTo>
                  <a:pt x="15437" y="13137"/>
                  <a:pt x="15629" y="13025"/>
                  <a:pt x="15821" y="12922"/>
                </a:cubicBezTo>
                <a:cubicBezTo>
                  <a:pt x="17230" y="12186"/>
                  <a:pt x="18822" y="11818"/>
                  <a:pt x="19880" y="10376"/>
                </a:cubicBezTo>
                <a:cubicBezTo>
                  <a:pt x="21131" y="8668"/>
                  <a:pt x="21073" y="5886"/>
                  <a:pt x="20056" y="3953"/>
                </a:cubicBezTo>
                <a:cubicBezTo>
                  <a:pt x="19030" y="2030"/>
                  <a:pt x="17238" y="874"/>
                  <a:pt x="15395" y="393"/>
                </a:cubicBezTo>
                <a:cubicBezTo>
                  <a:pt x="14366" y="125"/>
                  <a:pt x="13295" y="0"/>
                  <a:pt x="12218" y="0"/>
                </a:cubicBezTo>
                <a:close/>
              </a:path>
            </a:pathLst>
          </a:custGeom>
          <a:solidFill>
            <a:srgbClr val="DFDEFC"/>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3" name="Google Shape;163;p31"/>
          <p:cNvGrpSpPr/>
          <p:nvPr/>
        </p:nvGrpSpPr>
        <p:grpSpPr>
          <a:xfrm>
            <a:off x="3902997" y="4734969"/>
            <a:ext cx="1095064" cy="472367"/>
            <a:chOff x="0" y="0"/>
            <a:chExt cx="2920172" cy="1259645"/>
          </a:xfrm>
        </p:grpSpPr>
        <p:sp>
          <p:nvSpPr>
            <p:cNvPr id="164" name="Google Shape;164;p31"/>
            <p:cNvSpPr/>
            <p:nvPr/>
          </p:nvSpPr>
          <p:spPr>
            <a:xfrm>
              <a:off x="0" y="149"/>
              <a:ext cx="2920172" cy="1259496"/>
            </a:xfrm>
            <a:custGeom>
              <a:avLst/>
              <a:gdLst/>
              <a:ahLst/>
              <a:cxnLst/>
              <a:rect l="l" t="t" r="r" b="b"/>
              <a:pathLst>
                <a:path w="21403" h="21600" extrusionOk="0">
                  <a:moveTo>
                    <a:pt x="9706" y="0"/>
                  </a:moveTo>
                  <a:cubicBezTo>
                    <a:pt x="7603" y="0"/>
                    <a:pt x="5501" y="4045"/>
                    <a:pt x="5501" y="9949"/>
                  </a:cubicBezTo>
                  <a:cubicBezTo>
                    <a:pt x="5501" y="9472"/>
                    <a:pt x="4289" y="9472"/>
                    <a:pt x="4156" y="9472"/>
                  </a:cubicBezTo>
                  <a:cubicBezTo>
                    <a:pt x="3618" y="9472"/>
                    <a:pt x="3078" y="9793"/>
                    <a:pt x="2607" y="10261"/>
                  </a:cubicBezTo>
                  <a:cubicBezTo>
                    <a:pt x="1666" y="11206"/>
                    <a:pt x="992" y="13096"/>
                    <a:pt x="454" y="15462"/>
                  </a:cubicBezTo>
                  <a:cubicBezTo>
                    <a:pt x="50" y="17352"/>
                    <a:pt x="-83" y="19554"/>
                    <a:pt x="50" y="21600"/>
                  </a:cubicBezTo>
                  <a:lnTo>
                    <a:pt x="21384" y="21600"/>
                  </a:lnTo>
                  <a:cubicBezTo>
                    <a:pt x="21517" y="17977"/>
                    <a:pt x="20980" y="14830"/>
                    <a:pt x="19968" y="13252"/>
                  </a:cubicBezTo>
                  <a:cubicBezTo>
                    <a:pt x="19498" y="12627"/>
                    <a:pt x="18961" y="12151"/>
                    <a:pt x="18420" y="12151"/>
                  </a:cubicBezTo>
                  <a:cubicBezTo>
                    <a:pt x="18420" y="12151"/>
                    <a:pt x="18420" y="11995"/>
                    <a:pt x="18420" y="11995"/>
                  </a:cubicBezTo>
                  <a:cubicBezTo>
                    <a:pt x="18420" y="10581"/>
                    <a:pt x="18286" y="9316"/>
                    <a:pt x="18016" y="8059"/>
                  </a:cubicBezTo>
                  <a:cubicBezTo>
                    <a:pt x="17545" y="5857"/>
                    <a:pt x="16671" y="4279"/>
                    <a:pt x="15730" y="3647"/>
                  </a:cubicBezTo>
                  <a:cubicBezTo>
                    <a:pt x="15490" y="3530"/>
                    <a:pt x="15249" y="3467"/>
                    <a:pt x="15009" y="3467"/>
                  </a:cubicBezTo>
                  <a:cubicBezTo>
                    <a:pt x="14315" y="3467"/>
                    <a:pt x="13641" y="3975"/>
                    <a:pt x="13037" y="4912"/>
                  </a:cubicBezTo>
                  <a:cubicBezTo>
                    <a:pt x="12566" y="2866"/>
                    <a:pt x="11825" y="1289"/>
                    <a:pt x="10951" y="500"/>
                  </a:cubicBezTo>
                  <a:cubicBezTo>
                    <a:pt x="10547" y="164"/>
                    <a:pt x="10126" y="0"/>
                    <a:pt x="9706" y="0"/>
                  </a:cubicBezTo>
                  <a:close/>
                </a:path>
              </a:pathLst>
            </a:custGeom>
            <a:solidFill>
              <a:srgbClr val="FFFFFF"/>
            </a:solidFill>
            <a:ln w="25400" cap="rnd" cmpd="sng">
              <a:solidFill>
                <a:srgbClr val="292929"/>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31"/>
            <p:cNvSpPr/>
            <p:nvPr/>
          </p:nvSpPr>
          <p:spPr>
            <a:xfrm>
              <a:off x="0" y="0"/>
              <a:ext cx="2920172" cy="1259635"/>
            </a:xfrm>
            <a:custGeom>
              <a:avLst/>
              <a:gdLst/>
              <a:ahLst/>
              <a:cxnLst/>
              <a:rect l="l" t="t" r="r" b="b"/>
              <a:pathLst>
                <a:path w="21403" h="20159" extrusionOk="0">
                  <a:moveTo>
                    <a:pt x="21384" y="20159"/>
                  </a:moveTo>
                  <a:cubicBezTo>
                    <a:pt x="21517" y="16778"/>
                    <a:pt x="20980" y="13841"/>
                    <a:pt x="19968" y="12369"/>
                  </a:cubicBezTo>
                  <a:cubicBezTo>
                    <a:pt x="19498" y="11786"/>
                    <a:pt x="18961" y="11341"/>
                    <a:pt x="18420" y="11341"/>
                  </a:cubicBezTo>
                  <a:cubicBezTo>
                    <a:pt x="18420" y="11341"/>
                    <a:pt x="18420" y="11195"/>
                    <a:pt x="18420" y="11195"/>
                  </a:cubicBezTo>
                  <a:cubicBezTo>
                    <a:pt x="18420" y="9876"/>
                    <a:pt x="18286" y="8696"/>
                    <a:pt x="18016" y="7523"/>
                  </a:cubicBezTo>
                  <a:cubicBezTo>
                    <a:pt x="17545" y="5468"/>
                    <a:pt x="16671" y="3995"/>
                    <a:pt x="15730" y="3405"/>
                  </a:cubicBezTo>
                  <a:cubicBezTo>
                    <a:pt x="14789" y="2968"/>
                    <a:pt x="13844" y="3405"/>
                    <a:pt x="13037" y="4586"/>
                  </a:cubicBezTo>
                  <a:cubicBezTo>
                    <a:pt x="12566" y="2676"/>
                    <a:pt x="11825" y="1204"/>
                    <a:pt x="10951" y="468"/>
                  </a:cubicBezTo>
                  <a:cubicBezTo>
                    <a:pt x="8528" y="-1441"/>
                    <a:pt x="5501" y="2676"/>
                    <a:pt x="5501" y="9286"/>
                  </a:cubicBezTo>
                  <a:cubicBezTo>
                    <a:pt x="5501" y="8842"/>
                    <a:pt x="4289" y="8842"/>
                    <a:pt x="4156" y="8842"/>
                  </a:cubicBezTo>
                  <a:cubicBezTo>
                    <a:pt x="3618" y="8842"/>
                    <a:pt x="3078" y="9140"/>
                    <a:pt x="2607" y="9578"/>
                  </a:cubicBezTo>
                  <a:cubicBezTo>
                    <a:pt x="1666" y="10459"/>
                    <a:pt x="992" y="12223"/>
                    <a:pt x="454" y="14431"/>
                  </a:cubicBezTo>
                  <a:cubicBezTo>
                    <a:pt x="50" y="16195"/>
                    <a:pt x="-83" y="18250"/>
                    <a:pt x="50" y="20159"/>
                  </a:cubicBezTo>
                  <a:close/>
                </a:path>
              </a:pathLst>
            </a:custGeom>
            <a:noFill/>
            <a:ln w="25400" cap="rnd"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31"/>
            <p:cNvSpPr/>
            <p:nvPr/>
          </p:nvSpPr>
          <p:spPr>
            <a:xfrm>
              <a:off x="915708" y="139487"/>
              <a:ext cx="357912" cy="303264"/>
            </a:xfrm>
            <a:custGeom>
              <a:avLst/>
              <a:gdLst/>
              <a:ahLst/>
              <a:cxnLst/>
              <a:rect l="l" t="t" r="r" b="b"/>
              <a:pathLst>
                <a:path w="21600" h="21600" extrusionOk="0">
                  <a:moveTo>
                    <a:pt x="21600" y="0"/>
                  </a:moveTo>
                  <a:cubicBezTo>
                    <a:pt x="12202" y="649"/>
                    <a:pt x="2776" y="9827"/>
                    <a:pt x="0" y="21600"/>
                  </a:cubicBezTo>
                </a:path>
              </a:pathLst>
            </a:custGeom>
            <a:noFill/>
            <a:ln w="25400" cap="rnd"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31"/>
            <p:cNvSpPr/>
            <p:nvPr/>
          </p:nvSpPr>
          <p:spPr>
            <a:xfrm>
              <a:off x="291418" y="727348"/>
              <a:ext cx="183492" cy="82404"/>
            </a:xfrm>
            <a:custGeom>
              <a:avLst/>
              <a:gdLst/>
              <a:ahLst/>
              <a:cxnLst/>
              <a:rect l="l" t="t" r="r" b="b"/>
              <a:pathLst>
                <a:path w="21600" h="21600" extrusionOk="0">
                  <a:moveTo>
                    <a:pt x="21600" y="0"/>
                  </a:moveTo>
                  <a:cubicBezTo>
                    <a:pt x="14043" y="2387"/>
                    <a:pt x="6485" y="9547"/>
                    <a:pt x="0" y="21600"/>
                  </a:cubicBezTo>
                </a:path>
              </a:pathLst>
            </a:custGeom>
            <a:noFill/>
            <a:ln w="25400" cap="rnd"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31"/>
            <p:cNvSpPr/>
            <p:nvPr/>
          </p:nvSpPr>
          <p:spPr>
            <a:xfrm>
              <a:off x="107911" y="846651"/>
              <a:ext cx="128412" cy="275508"/>
            </a:xfrm>
            <a:custGeom>
              <a:avLst/>
              <a:gdLst/>
              <a:ahLst/>
              <a:cxnLst/>
              <a:rect l="l" t="t" r="r" b="b"/>
              <a:pathLst>
                <a:path w="21600" h="21600" extrusionOk="0">
                  <a:moveTo>
                    <a:pt x="21600" y="0"/>
                  </a:moveTo>
                  <a:cubicBezTo>
                    <a:pt x="9268" y="5748"/>
                    <a:pt x="1532" y="13674"/>
                    <a:pt x="0" y="21600"/>
                  </a:cubicBezTo>
                </a:path>
              </a:pathLst>
            </a:custGeom>
            <a:noFill/>
            <a:ln w="25400" cap="rnd"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31"/>
            <p:cNvSpPr/>
            <p:nvPr/>
          </p:nvSpPr>
          <p:spPr>
            <a:xfrm>
              <a:off x="300525" y="827981"/>
              <a:ext cx="64206" cy="55080"/>
            </a:xfrm>
            <a:custGeom>
              <a:avLst/>
              <a:gdLst/>
              <a:ahLst/>
              <a:cxnLst/>
              <a:rect l="l" t="t" r="r" b="b"/>
              <a:pathLst>
                <a:path w="21600" h="21600" extrusionOk="0">
                  <a:moveTo>
                    <a:pt x="21600" y="0"/>
                  </a:moveTo>
                  <a:cubicBezTo>
                    <a:pt x="12409" y="3749"/>
                    <a:pt x="6281" y="10889"/>
                    <a:pt x="0" y="21600"/>
                  </a:cubicBezTo>
                </a:path>
              </a:pathLst>
            </a:custGeom>
            <a:noFill/>
            <a:ln w="25400" cap="rnd"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0" name="Google Shape;170;p31"/>
          <p:cNvGrpSpPr/>
          <p:nvPr/>
        </p:nvGrpSpPr>
        <p:grpSpPr>
          <a:xfrm>
            <a:off x="-1" y="201925"/>
            <a:ext cx="8610264" cy="4689360"/>
            <a:chOff x="0" y="-1"/>
            <a:chExt cx="22960704" cy="12504961"/>
          </a:xfrm>
        </p:grpSpPr>
        <p:grpSp>
          <p:nvGrpSpPr>
            <p:cNvPr id="171" name="Google Shape;171;p31"/>
            <p:cNvGrpSpPr/>
            <p:nvPr/>
          </p:nvGrpSpPr>
          <p:grpSpPr>
            <a:xfrm>
              <a:off x="0" y="-1"/>
              <a:ext cx="22046009" cy="12504961"/>
              <a:chOff x="0" y="0"/>
              <a:chExt cx="22046009" cy="12504961"/>
            </a:xfrm>
          </p:grpSpPr>
          <p:sp>
            <p:nvSpPr>
              <p:cNvPr id="172" name="Google Shape;172;p31"/>
              <p:cNvSpPr/>
              <p:nvPr/>
            </p:nvSpPr>
            <p:spPr>
              <a:xfrm>
                <a:off x="20456735" y="0"/>
                <a:ext cx="1589274" cy="1589220"/>
              </a:xfrm>
              <a:custGeom>
                <a:avLst/>
                <a:gdLst/>
                <a:ahLst/>
                <a:cxnLst/>
                <a:rect l="l" t="t" r="r" b="b"/>
                <a:pathLst>
                  <a:path w="21600" h="21600" extrusionOk="0">
                    <a:moveTo>
                      <a:pt x="10942" y="0"/>
                    </a:moveTo>
                    <a:cubicBezTo>
                      <a:pt x="10942" y="6011"/>
                      <a:pt x="6022" y="10658"/>
                      <a:pt x="0" y="10658"/>
                    </a:cubicBezTo>
                    <a:cubicBezTo>
                      <a:pt x="6022" y="10658"/>
                      <a:pt x="10942" y="15578"/>
                      <a:pt x="10942" y="21600"/>
                    </a:cubicBezTo>
                    <a:cubicBezTo>
                      <a:pt x="10942" y="15578"/>
                      <a:pt x="15589" y="10658"/>
                      <a:pt x="21600" y="10658"/>
                    </a:cubicBezTo>
                    <a:cubicBezTo>
                      <a:pt x="15589" y="10658"/>
                      <a:pt x="10942" y="6011"/>
                      <a:pt x="10942" y="0"/>
                    </a:cubicBezTo>
                    <a:close/>
                  </a:path>
                </a:pathLst>
              </a:custGeom>
              <a:solidFill>
                <a:srgbClr val="EC9DC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31"/>
              <p:cNvSpPr/>
              <p:nvPr/>
            </p:nvSpPr>
            <p:spPr>
              <a:xfrm>
                <a:off x="474274" y="11236771"/>
                <a:ext cx="1268190" cy="1268190"/>
              </a:xfrm>
              <a:custGeom>
                <a:avLst/>
                <a:gdLst/>
                <a:ahLst/>
                <a:cxnLst/>
                <a:rect l="l" t="t" r="r" b="b"/>
                <a:pathLst>
                  <a:path w="21600" h="21600" extrusionOk="0">
                    <a:moveTo>
                      <a:pt x="10942" y="0"/>
                    </a:moveTo>
                    <a:cubicBezTo>
                      <a:pt x="10942" y="6011"/>
                      <a:pt x="6022" y="10658"/>
                      <a:pt x="0" y="10658"/>
                    </a:cubicBezTo>
                    <a:cubicBezTo>
                      <a:pt x="6022" y="10658"/>
                      <a:pt x="10942" y="15578"/>
                      <a:pt x="10942" y="21600"/>
                    </a:cubicBezTo>
                    <a:cubicBezTo>
                      <a:pt x="10942" y="15578"/>
                      <a:pt x="15589" y="10658"/>
                      <a:pt x="21600" y="10658"/>
                    </a:cubicBezTo>
                    <a:cubicBezTo>
                      <a:pt x="15589" y="10658"/>
                      <a:pt x="10942" y="6011"/>
                      <a:pt x="10942" y="0"/>
                    </a:cubicBezTo>
                    <a:close/>
                  </a:path>
                </a:pathLst>
              </a:custGeom>
              <a:solidFill>
                <a:srgbClr val="6E6EE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31"/>
              <p:cNvSpPr/>
              <p:nvPr/>
            </p:nvSpPr>
            <p:spPr>
              <a:xfrm>
                <a:off x="0" y="507669"/>
                <a:ext cx="1543482" cy="1543482"/>
              </a:xfrm>
              <a:custGeom>
                <a:avLst/>
                <a:gdLst/>
                <a:ahLst/>
                <a:cxnLst/>
                <a:rect l="l" t="t" r="r" b="b"/>
                <a:pathLst>
                  <a:path w="21600" h="21600" extrusionOk="0">
                    <a:moveTo>
                      <a:pt x="10889" y="0"/>
                    </a:moveTo>
                    <a:cubicBezTo>
                      <a:pt x="10889" y="6073"/>
                      <a:pt x="15713" y="10889"/>
                      <a:pt x="21600" y="10889"/>
                    </a:cubicBezTo>
                    <a:cubicBezTo>
                      <a:pt x="15713" y="10889"/>
                      <a:pt x="10889" y="15704"/>
                      <a:pt x="10889" y="21600"/>
                    </a:cubicBezTo>
                    <a:cubicBezTo>
                      <a:pt x="10889" y="15704"/>
                      <a:pt x="6073" y="10889"/>
                      <a:pt x="0" y="10889"/>
                    </a:cubicBezTo>
                    <a:cubicBezTo>
                      <a:pt x="6073" y="10889"/>
                      <a:pt x="10889" y="6073"/>
                      <a:pt x="10889" y="0"/>
                    </a:cubicBezTo>
                    <a:close/>
                  </a:path>
                </a:pathLst>
              </a:custGeom>
              <a:noFill/>
              <a:ln w="25400" cap="flat"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5" name="Google Shape;175;p31"/>
            <p:cNvSpPr/>
            <p:nvPr/>
          </p:nvSpPr>
          <p:spPr>
            <a:xfrm>
              <a:off x="1201938" y="10278740"/>
              <a:ext cx="699300" cy="699300"/>
            </a:xfrm>
            <a:custGeom>
              <a:avLst/>
              <a:gdLst/>
              <a:ahLst/>
              <a:cxnLst/>
              <a:rect l="l" t="t" r="r" b="b"/>
              <a:pathLst>
                <a:path w="21600" h="21600" extrusionOk="0">
                  <a:moveTo>
                    <a:pt x="10942" y="0"/>
                  </a:moveTo>
                  <a:cubicBezTo>
                    <a:pt x="10942" y="6011"/>
                    <a:pt x="6022" y="10658"/>
                    <a:pt x="0" y="10658"/>
                  </a:cubicBezTo>
                  <a:cubicBezTo>
                    <a:pt x="6022" y="10658"/>
                    <a:pt x="10942" y="15578"/>
                    <a:pt x="10942" y="21600"/>
                  </a:cubicBezTo>
                  <a:cubicBezTo>
                    <a:pt x="10942" y="15578"/>
                    <a:pt x="15589" y="10658"/>
                    <a:pt x="21600" y="10658"/>
                  </a:cubicBezTo>
                  <a:cubicBezTo>
                    <a:pt x="15589" y="10658"/>
                    <a:pt x="10942" y="6011"/>
                    <a:pt x="10942" y="0"/>
                  </a:cubicBezTo>
                  <a:close/>
                </a:path>
              </a:pathLst>
            </a:custGeom>
            <a:solidFill>
              <a:srgbClr val="6E6EE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31"/>
            <p:cNvSpPr/>
            <p:nvPr/>
          </p:nvSpPr>
          <p:spPr>
            <a:xfrm>
              <a:off x="21847440" y="1128541"/>
              <a:ext cx="1113264" cy="1113264"/>
            </a:xfrm>
            <a:custGeom>
              <a:avLst/>
              <a:gdLst/>
              <a:ahLst/>
              <a:cxnLst/>
              <a:rect l="l" t="t" r="r" b="b"/>
              <a:pathLst>
                <a:path w="21600" h="21600" extrusionOk="0">
                  <a:moveTo>
                    <a:pt x="10942" y="0"/>
                  </a:moveTo>
                  <a:cubicBezTo>
                    <a:pt x="10942" y="6011"/>
                    <a:pt x="6022" y="10658"/>
                    <a:pt x="0" y="10658"/>
                  </a:cubicBezTo>
                  <a:cubicBezTo>
                    <a:pt x="6022" y="10658"/>
                    <a:pt x="10942" y="15578"/>
                    <a:pt x="10942" y="21600"/>
                  </a:cubicBezTo>
                  <a:cubicBezTo>
                    <a:pt x="10942" y="15578"/>
                    <a:pt x="15589" y="10658"/>
                    <a:pt x="21600" y="10658"/>
                  </a:cubicBezTo>
                  <a:cubicBezTo>
                    <a:pt x="15589" y="10658"/>
                    <a:pt x="10942" y="6011"/>
                    <a:pt x="10942" y="0"/>
                  </a:cubicBezTo>
                  <a:close/>
                </a:path>
              </a:pathLst>
            </a:custGeom>
            <a:solidFill>
              <a:srgbClr val="EC9DC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7" name="Google Shape;177;p31"/>
          <p:cNvGrpSpPr/>
          <p:nvPr/>
        </p:nvGrpSpPr>
        <p:grpSpPr>
          <a:xfrm>
            <a:off x="2406755" y="-144318"/>
            <a:ext cx="1282234" cy="553100"/>
            <a:chOff x="-1" y="-1"/>
            <a:chExt cx="3419290" cy="1474933"/>
          </a:xfrm>
        </p:grpSpPr>
        <p:sp>
          <p:nvSpPr>
            <p:cNvPr id="178" name="Google Shape;178;p31"/>
            <p:cNvSpPr/>
            <p:nvPr/>
          </p:nvSpPr>
          <p:spPr>
            <a:xfrm>
              <a:off x="-1" y="175"/>
              <a:ext cx="3419290" cy="1474740"/>
            </a:xfrm>
            <a:custGeom>
              <a:avLst/>
              <a:gdLst/>
              <a:ahLst/>
              <a:cxnLst/>
              <a:rect l="l" t="t" r="r" b="b"/>
              <a:pathLst>
                <a:path w="21403" h="21600" extrusionOk="0">
                  <a:moveTo>
                    <a:pt x="9706" y="0"/>
                  </a:moveTo>
                  <a:cubicBezTo>
                    <a:pt x="7603" y="0"/>
                    <a:pt x="5501" y="4045"/>
                    <a:pt x="5501" y="9949"/>
                  </a:cubicBezTo>
                  <a:cubicBezTo>
                    <a:pt x="5501" y="9472"/>
                    <a:pt x="4289" y="9472"/>
                    <a:pt x="4156" y="9472"/>
                  </a:cubicBezTo>
                  <a:cubicBezTo>
                    <a:pt x="3618" y="9472"/>
                    <a:pt x="3078" y="9793"/>
                    <a:pt x="2607" y="10261"/>
                  </a:cubicBezTo>
                  <a:cubicBezTo>
                    <a:pt x="1666" y="11206"/>
                    <a:pt x="992" y="13096"/>
                    <a:pt x="454" y="15462"/>
                  </a:cubicBezTo>
                  <a:cubicBezTo>
                    <a:pt x="50" y="17352"/>
                    <a:pt x="-83" y="19554"/>
                    <a:pt x="50" y="21600"/>
                  </a:cubicBezTo>
                  <a:lnTo>
                    <a:pt x="21384" y="21600"/>
                  </a:lnTo>
                  <a:cubicBezTo>
                    <a:pt x="21517" y="17977"/>
                    <a:pt x="20980" y="14830"/>
                    <a:pt x="19968" y="13252"/>
                  </a:cubicBezTo>
                  <a:cubicBezTo>
                    <a:pt x="19498" y="12627"/>
                    <a:pt x="18961" y="12151"/>
                    <a:pt x="18420" y="12151"/>
                  </a:cubicBezTo>
                  <a:cubicBezTo>
                    <a:pt x="18420" y="12151"/>
                    <a:pt x="18420" y="11995"/>
                    <a:pt x="18420" y="11995"/>
                  </a:cubicBezTo>
                  <a:cubicBezTo>
                    <a:pt x="18420" y="10581"/>
                    <a:pt x="18286" y="9316"/>
                    <a:pt x="18016" y="8059"/>
                  </a:cubicBezTo>
                  <a:cubicBezTo>
                    <a:pt x="17545" y="5857"/>
                    <a:pt x="16671" y="4279"/>
                    <a:pt x="15730" y="3647"/>
                  </a:cubicBezTo>
                  <a:cubicBezTo>
                    <a:pt x="15490" y="3530"/>
                    <a:pt x="15249" y="3467"/>
                    <a:pt x="15009" y="3467"/>
                  </a:cubicBezTo>
                  <a:cubicBezTo>
                    <a:pt x="14315" y="3467"/>
                    <a:pt x="13641" y="3975"/>
                    <a:pt x="13037" y="4912"/>
                  </a:cubicBezTo>
                  <a:cubicBezTo>
                    <a:pt x="12566" y="2866"/>
                    <a:pt x="11825" y="1289"/>
                    <a:pt x="10951" y="500"/>
                  </a:cubicBezTo>
                  <a:cubicBezTo>
                    <a:pt x="10547" y="164"/>
                    <a:pt x="10126" y="0"/>
                    <a:pt x="9706" y="0"/>
                  </a:cubicBezTo>
                  <a:close/>
                </a:path>
              </a:pathLst>
            </a:custGeom>
            <a:solidFill>
              <a:srgbClr val="FFFFFF"/>
            </a:solidFill>
            <a:ln w="25400" cap="rnd" cmpd="sng">
              <a:solidFill>
                <a:srgbClr val="292929"/>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31"/>
            <p:cNvSpPr/>
            <p:nvPr/>
          </p:nvSpPr>
          <p:spPr>
            <a:xfrm>
              <a:off x="-1" y="-1"/>
              <a:ext cx="3419290" cy="1474933"/>
            </a:xfrm>
            <a:custGeom>
              <a:avLst/>
              <a:gdLst/>
              <a:ahLst/>
              <a:cxnLst/>
              <a:rect l="l" t="t" r="r" b="b"/>
              <a:pathLst>
                <a:path w="21403" h="20159" extrusionOk="0">
                  <a:moveTo>
                    <a:pt x="21384" y="20159"/>
                  </a:moveTo>
                  <a:cubicBezTo>
                    <a:pt x="21517" y="16778"/>
                    <a:pt x="20980" y="13841"/>
                    <a:pt x="19968" y="12369"/>
                  </a:cubicBezTo>
                  <a:cubicBezTo>
                    <a:pt x="19498" y="11786"/>
                    <a:pt x="18961" y="11341"/>
                    <a:pt x="18420" y="11341"/>
                  </a:cubicBezTo>
                  <a:cubicBezTo>
                    <a:pt x="18420" y="11341"/>
                    <a:pt x="18420" y="11195"/>
                    <a:pt x="18420" y="11195"/>
                  </a:cubicBezTo>
                  <a:cubicBezTo>
                    <a:pt x="18420" y="9876"/>
                    <a:pt x="18286" y="8696"/>
                    <a:pt x="18016" y="7523"/>
                  </a:cubicBezTo>
                  <a:cubicBezTo>
                    <a:pt x="17545" y="5468"/>
                    <a:pt x="16671" y="3995"/>
                    <a:pt x="15730" y="3405"/>
                  </a:cubicBezTo>
                  <a:cubicBezTo>
                    <a:pt x="14789" y="2968"/>
                    <a:pt x="13844" y="3405"/>
                    <a:pt x="13037" y="4586"/>
                  </a:cubicBezTo>
                  <a:cubicBezTo>
                    <a:pt x="12566" y="2676"/>
                    <a:pt x="11825" y="1204"/>
                    <a:pt x="10951" y="468"/>
                  </a:cubicBezTo>
                  <a:cubicBezTo>
                    <a:pt x="8528" y="-1441"/>
                    <a:pt x="5501" y="2676"/>
                    <a:pt x="5501" y="9286"/>
                  </a:cubicBezTo>
                  <a:cubicBezTo>
                    <a:pt x="5501" y="8842"/>
                    <a:pt x="4289" y="8842"/>
                    <a:pt x="4156" y="8842"/>
                  </a:cubicBezTo>
                  <a:cubicBezTo>
                    <a:pt x="3618" y="8842"/>
                    <a:pt x="3078" y="9140"/>
                    <a:pt x="2607" y="9578"/>
                  </a:cubicBezTo>
                  <a:cubicBezTo>
                    <a:pt x="1666" y="10459"/>
                    <a:pt x="992" y="12223"/>
                    <a:pt x="454" y="14431"/>
                  </a:cubicBezTo>
                  <a:cubicBezTo>
                    <a:pt x="50" y="16195"/>
                    <a:pt x="-83" y="18250"/>
                    <a:pt x="50" y="20159"/>
                  </a:cubicBezTo>
                  <a:close/>
                </a:path>
              </a:pathLst>
            </a:custGeom>
            <a:noFill/>
            <a:ln w="25400" cap="rnd"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31"/>
            <p:cNvSpPr/>
            <p:nvPr/>
          </p:nvSpPr>
          <p:spPr>
            <a:xfrm>
              <a:off x="1072216" y="163326"/>
              <a:ext cx="419094" cy="355104"/>
            </a:xfrm>
            <a:custGeom>
              <a:avLst/>
              <a:gdLst/>
              <a:ahLst/>
              <a:cxnLst/>
              <a:rect l="l" t="t" r="r" b="b"/>
              <a:pathLst>
                <a:path w="21600" h="21600" extrusionOk="0">
                  <a:moveTo>
                    <a:pt x="21600" y="0"/>
                  </a:moveTo>
                  <a:cubicBezTo>
                    <a:pt x="12202" y="649"/>
                    <a:pt x="2776" y="9827"/>
                    <a:pt x="0" y="21600"/>
                  </a:cubicBezTo>
                </a:path>
              </a:pathLst>
            </a:custGeom>
            <a:noFill/>
            <a:ln w="25400" cap="rnd"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31"/>
            <p:cNvSpPr/>
            <p:nvPr/>
          </p:nvSpPr>
          <p:spPr>
            <a:xfrm>
              <a:off x="341226" y="851652"/>
              <a:ext cx="214866" cy="96498"/>
            </a:xfrm>
            <a:custGeom>
              <a:avLst/>
              <a:gdLst/>
              <a:ahLst/>
              <a:cxnLst/>
              <a:rect l="l" t="t" r="r" b="b"/>
              <a:pathLst>
                <a:path w="21600" h="21600" extrusionOk="0">
                  <a:moveTo>
                    <a:pt x="21600" y="0"/>
                  </a:moveTo>
                  <a:cubicBezTo>
                    <a:pt x="14043" y="2387"/>
                    <a:pt x="6485" y="9547"/>
                    <a:pt x="0" y="21600"/>
                  </a:cubicBezTo>
                </a:path>
              </a:pathLst>
            </a:custGeom>
            <a:noFill/>
            <a:ln w="25400" cap="rnd"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1"/>
            <p:cNvSpPr/>
            <p:nvPr/>
          </p:nvSpPr>
          <p:spPr>
            <a:xfrm>
              <a:off x="126355" y="991344"/>
              <a:ext cx="150336" cy="322596"/>
            </a:xfrm>
            <a:custGeom>
              <a:avLst/>
              <a:gdLst/>
              <a:ahLst/>
              <a:cxnLst/>
              <a:rect l="l" t="t" r="r" b="b"/>
              <a:pathLst>
                <a:path w="21600" h="21600" extrusionOk="0">
                  <a:moveTo>
                    <a:pt x="21600" y="0"/>
                  </a:moveTo>
                  <a:cubicBezTo>
                    <a:pt x="9268" y="5748"/>
                    <a:pt x="1532" y="13674"/>
                    <a:pt x="0" y="21600"/>
                  </a:cubicBezTo>
                </a:path>
              </a:pathLst>
            </a:custGeom>
            <a:noFill/>
            <a:ln w="25400" cap="rnd"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31"/>
            <p:cNvSpPr/>
            <p:nvPr/>
          </p:nvSpPr>
          <p:spPr>
            <a:xfrm>
              <a:off x="351890" y="969484"/>
              <a:ext cx="75168" cy="64530"/>
            </a:xfrm>
            <a:custGeom>
              <a:avLst/>
              <a:gdLst/>
              <a:ahLst/>
              <a:cxnLst/>
              <a:rect l="l" t="t" r="r" b="b"/>
              <a:pathLst>
                <a:path w="21600" h="21600" extrusionOk="0">
                  <a:moveTo>
                    <a:pt x="21600" y="0"/>
                  </a:moveTo>
                  <a:cubicBezTo>
                    <a:pt x="12409" y="3749"/>
                    <a:pt x="6281" y="10889"/>
                    <a:pt x="0" y="21600"/>
                  </a:cubicBezTo>
                </a:path>
              </a:pathLst>
            </a:custGeom>
            <a:noFill/>
            <a:ln w="25400" cap="rnd" cmpd="sng">
              <a:solidFill>
                <a:srgbClr val="292929"/>
              </a:solidFill>
              <a:prstDash val="solid"/>
              <a:miter lim="20162"/>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4" name="Google Shape;184;p31"/>
          <p:cNvSpPr txBox="1">
            <a:spLocks noGrp="1"/>
          </p:cNvSpPr>
          <p:nvPr>
            <p:ph type="title" hasCustomPrompt="1"/>
          </p:nvPr>
        </p:nvSpPr>
        <p:spPr>
          <a:xfrm>
            <a:off x="1873350" y="1514050"/>
            <a:ext cx="5397300" cy="16182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rgbClr val="EF7273"/>
              </a:buClr>
              <a:buSzPts val="10000"/>
              <a:buFont typeface="Staatliches"/>
              <a:buNone/>
              <a:defRPr sz="10000" b="0">
                <a:solidFill>
                  <a:srgbClr val="EF7273"/>
                </a:solidFill>
                <a:latin typeface="Staatliches"/>
                <a:ea typeface="Staatliches"/>
                <a:cs typeface="Staatliches"/>
                <a:sym typeface="Staatliches"/>
              </a:defRPr>
            </a:lvl1pPr>
            <a:lvl2pPr lvl="1" algn="l" rtl="0">
              <a:lnSpc>
                <a:spcPct val="80000"/>
              </a:lnSpc>
              <a:spcBef>
                <a:spcPts val="0"/>
              </a:spcBef>
              <a:spcAft>
                <a:spcPts val="0"/>
              </a:spcAft>
              <a:buClr>
                <a:srgbClr val="000000"/>
              </a:buClr>
              <a:buSzPts val="700"/>
              <a:buNone/>
              <a:defRPr/>
            </a:lvl2pPr>
            <a:lvl3pPr lvl="2" algn="l" rtl="0">
              <a:lnSpc>
                <a:spcPct val="80000"/>
              </a:lnSpc>
              <a:spcBef>
                <a:spcPts val="0"/>
              </a:spcBef>
              <a:spcAft>
                <a:spcPts val="0"/>
              </a:spcAft>
              <a:buClr>
                <a:srgbClr val="000000"/>
              </a:buClr>
              <a:buSzPts val="700"/>
              <a:buNone/>
              <a:defRPr/>
            </a:lvl3pPr>
            <a:lvl4pPr lvl="3" algn="l" rtl="0">
              <a:lnSpc>
                <a:spcPct val="80000"/>
              </a:lnSpc>
              <a:spcBef>
                <a:spcPts val="0"/>
              </a:spcBef>
              <a:spcAft>
                <a:spcPts val="0"/>
              </a:spcAft>
              <a:buClr>
                <a:srgbClr val="000000"/>
              </a:buClr>
              <a:buSzPts val="700"/>
              <a:buNone/>
              <a:defRPr/>
            </a:lvl4pPr>
            <a:lvl5pPr lvl="4" algn="l" rtl="0">
              <a:lnSpc>
                <a:spcPct val="80000"/>
              </a:lnSpc>
              <a:spcBef>
                <a:spcPts val="0"/>
              </a:spcBef>
              <a:spcAft>
                <a:spcPts val="0"/>
              </a:spcAft>
              <a:buClr>
                <a:srgbClr val="000000"/>
              </a:buClr>
              <a:buSzPts val="700"/>
              <a:buNone/>
              <a:defRPr/>
            </a:lvl5pPr>
            <a:lvl6pPr lvl="5" algn="l" rtl="0">
              <a:lnSpc>
                <a:spcPct val="80000"/>
              </a:lnSpc>
              <a:spcBef>
                <a:spcPts val="0"/>
              </a:spcBef>
              <a:spcAft>
                <a:spcPts val="0"/>
              </a:spcAft>
              <a:buClr>
                <a:srgbClr val="000000"/>
              </a:buClr>
              <a:buSzPts val="700"/>
              <a:buNone/>
              <a:defRPr/>
            </a:lvl6pPr>
            <a:lvl7pPr lvl="6" algn="l" rtl="0">
              <a:lnSpc>
                <a:spcPct val="80000"/>
              </a:lnSpc>
              <a:spcBef>
                <a:spcPts val="0"/>
              </a:spcBef>
              <a:spcAft>
                <a:spcPts val="0"/>
              </a:spcAft>
              <a:buClr>
                <a:srgbClr val="000000"/>
              </a:buClr>
              <a:buSzPts val="700"/>
              <a:buNone/>
              <a:defRPr/>
            </a:lvl7pPr>
            <a:lvl8pPr lvl="7" algn="l" rtl="0">
              <a:lnSpc>
                <a:spcPct val="80000"/>
              </a:lnSpc>
              <a:spcBef>
                <a:spcPts val="0"/>
              </a:spcBef>
              <a:spcAft>
                <a:spcPts val="0"/>
              </a:spcAft>
              <a:buClr>
                <a:srgbClr val="000000"/>
              </a:buClr>
              <a:buSzPts val="700"/>
              <a:buNone/>
              <a:defRPr/>
            </a:lvl8pPr>
            <a:lvl9pPr lvl="8" algn="l" rtl="0">
              <a:lnSpc>
                <a:spcPct val="80000"/>
              </a:lnSpc>
              <a:spcBef>
                <a:spcPts val="0"/>
              </a:spcBef>
              <a:spcAft>
                <a:spcPts val="0"/>
              </a:spcAft>
              <a:buClr>
                <a:srgbClr val="000000"/>
              </a:buClr>
              <a:buSzPts val="700"/>
              <a:buNone/>
              <a:defRPr/>
            </a:lvl9pPr>
          </a:lstStyle>
          <a:p>
            <a:r>
              <a:t>xx%</a:t>
            </a:r>
          </a:p>
        </p:txBody>
      </p:sp>
      <p:sp>
        <p:nvSpPr>
          <p:cNvPr id="185" name="Google Shape;185;p31"/>
          <p:cNvSpPr txBox="1">
            <a:spLocks noGrp="1"/>
          </p:cNvSpPr>
          <p:nvPr>
            <p:ph type="body" idx="1"/>
          </p:nvPr>
        </p:nvSpPr>
        <p:spPr>
          <a:xfrm>
            <a:off x="1873350" y="3132350"/>
            <a:ext cx="5397300" cy="497100"/>
          </a:xfrm>
          <a:prstGeom prst="rect">
            <a:avLst/>
          </a:prstGeom>
          <a:noFill/>
          <a:ln>
            <a:noFill/>
          </a:ln>
        </p:spPr>
        <p:txBody>
          <a:bodyPr spcFirstLastPara="1" wrap="square" lIns="91425" tIns="91425" rIns="91425" bIns="91425" anchor="ctr" anchorCtr="0">
            <a:normAutofit/>
          </a:bodyPr>
          <a:lstStyle>
            <a:lvl1pPr marL="457200" lvl="0" indent="-228600" algn="ctr" rtl="0">
              <a:lnSpc>
                <a:spcPct val="100000"/>
              </a:lnSpc>
              <a:spcBef>
                <a:spcPts val="0"/>
              </a:spcBef>
              <a:spcAft>
                <a:spcPts val="0"/>
              </a:spcAft>
              <a:buClr>
                <a:srgbClr val="292929"/>
              </a:buClr>
              <a:buSzPts val="1600"/>
              <a:buFont typeface="Arial"/>
              <a:buNone/>
              <a:defRPr sz="1600">
                <a:solidFill>
                  <a:srgbClr val="292929"/>
                </a:solidFill>
                <a:latin typeface="Arial"/>
                <a:ea typeface="Arial"/>
                <a:cs typeface="Arial"/>
                <a:sym typeface="Arial"/>
              </a:defRPr>
            </a:lvl1pPr>
            <a:lvl2pPr marL="914400" lvl="1" indent="-228600" algn="ctr" rtl="0">
              <a:lnSpc>
                <a:spcPct val="100000"/>
              </a:lnSpc>
              <a:spcBef>
                <a:spcPts val="0"/>
              </a:spcBef>
              <a:spcAft>
                <a:spcPts val="0"/>
              </a:spcAft>
              <a:buClr>
                <a:srgbClr val="292929"/>
              </a:buClr>
              <a:buSzPts val="1600"/>
              <a:buFont typeface="Arial"/>
              <a:buNone/>
              <a:defRPr sz="1600">
                <a:solidFill>
                  <a:srgbClr val="292929"/>
                </a:solidFill>
                <a:latin typeface="Arial"/>
                <a:ea typeface="Arial"/>
                <a:cs typeface="Arial"/>
                <a:sym typeface="Arial"/>
              </a:defRPr>
            </a:lvl2pPr>
            <a:lvl3pPr marL="1371600" lvl="2" indent="-228600" algn="ctr" rtl="0">
              <a:lnSpc>
                <a:spcPct val="100000"/>
              </a:lnSpc>
              <a:spcBef>
                <a:spcPts val="0"/>
              </a:spcBef>
              <a:spcAft>
                <a:spcPts val="0"/>
              </a:spcAft>
              <a:buClr>
                <a:srgbClr val="292929"/>
              </a:buClr>
              <a:buSzPts val="1600"/>
              <a:buFont typeface="Arial"/>
              <a:buNone/>
              <a:defRPr sz="1600">
                <a:solidFill>
                  <a:srgbClr val="292929"/>
                </a:solidFill>
                <a:latin typeface="Arial"/>
                <a:ea typeface="Arial"/>
                <a:cs typeface="Arial"/>
                <a:sym typeface="Arial"/>
              </a:defRPr>
            </a:lvl3pPr>
            <a:lvl4pPr marL="1828800" lvl="3" indent="-228600" algn="ctr" rtl="0">
              <a:lnSpc>
                <a:spcPct val="100000"/>
              </a:lnSpc>
              <a:spcBef>
                <a:spcPts val="0"/>
              </a:spcBef>
              <a:spcAft>
                <a:spcPts val="0"/>
              </a:spcAft>
              <a:buClr>
                <a:srgbClr val="292929"/>
              </a:buClr>
              <a:buSzPts val="1600"/>
              <a:buFont typeface="Arial"/>
              <a:buNone/>
              <a:defRPr sz="1600">
                <a:solidFill>
                  <a:srgbClr val="292929"/>
                </a:solidFill>
                <a:latin typeface="Arial"/>
                <a:ea typeface="Arial"/>
                <a:cs typeface="Arial"/>
                <a:sym typeface="Arial"/>
              </a:defRPr>
            </a:lvl4pPr>
            <a:lvl5pPr marL="2286000" lvl="4" indent="-228600" algn="ctr" rtl="0">
              <a:lnSpc>
                <a:spcPct val="100000"/>
              </a:lnSpc>
              <a:spcBef>
                <a:spcPts val="0"/>
              </a:spcBef>
              <a:spcAft>
                <a:spcPts val="0"/>
              </a:spcAft>
              <a:buClr>
                <a:srgbClr val="292929"/>
              </a:buClr>
              <a:buSzPts val="1600"/>
              <a:buFont typeface="Arial"/>
              <a:buNone/>
              <a:defRPr sz="1600">
                <a:solidFill>
                  <a:srgbClr val="292929"/>
                </a:solidFill>
                <a:latin typeface="Arial"/>
                <a:ea typeface="Arial"/>
                <a:cs typeface="Arial"/>
                <a:sym typeface="Arial"/>
              </a:defRPr>
            </a:lvl5pPr>
            <a:lvl6pPr marL="2743200" lvl="5" indent="-279400" algn="l" rtl="0">
              <a:lnSpc>
                <a:spcPct val="90000"/>
              </a:lnSpc>
              <a:spcBef>
                <a:spcPts val="1700"/>
              </a:spcBef>
              <a:spcAft>
                <a:spcPts val="0"/>
              </a:spcAft>
              <a:buClr>
                <a:srgbClr val="000000"/>
              </a:buClr>
              <a:buSzPts val="800"/>
              <a:buChar char="•"/>
              <a:defRPr/>
            </a:lvl6pPr>
            <a:lvl7pPr marL="3200400" lvl="6" indent="-279400" algn="l" rtl="0">
              <a:lnSpc>
                <a:spcPct val="90000"/>
              </a:lnSpc>
              <a:spcBef>
                <a:spcPts val="1700"/>
              </a:spcBef>
              <a:spcAft>
                <a:spcPts val="0"/>
              </a:spcAft>
              <a:buClr>
                <a:srgbClr val="000000"/>
              </a:buClr>
              <a:buSzPts val="800"/>
              <a:buChar char="•"/>
              <a:defRPr/>
            </a:lvl7pPr>
            <a:lvl8pPr marL="3657600" lvl="7" indent="-279400" algn="l" rtl="0">
              <a:lnSpc>
                <a:spcPct val="90000"/>
              </a:lnSpc>
              <a:spcBef>
                <a:spcPts val="1700"/>
              </a:spcBef>
              <a:spcAft>
                <a:spcPts val="0"/>
              </a:spcAft>
              <a:buClr>
                <a:srgbClr val="000000"/>
              </a:buClr>
              <a:buSzPts val="800"/>
              <a:buChar char="•"/>
              <a:defRPr/>
            </a:lvl8pPr>
            <a:lvl9pPr marL="4114800" lvl="8" indent="-279400" algn="l" rtl="0">
              <a:lnSpc>
                <a:spcPct val="90000"/>
              </a:lnSpc>
              <a:spcBef>
                <a:spcPts val="1700"/>
              </a:spcBef>
              <a:spcAft>
                <a:spcPts val="0"/>
              </a:spcAft>
              <a:buClr>
                <a:srgbClr val="000000"/>
              </a:buClr>
              <a:buSzPts val="800"/>
              <a:buChar char="•"/>
              <a:defRPr/>
            </a:lvl9pPr>
          </a:lstStyle>
          <a:p>
            <a:endParaRPr/>
          </a:p>
        </p:txBody>
      </p:sp>
      <p:grpSp>
        <p:nvGrpSpPr>
          <p:cNvPr id="186" name="Google Shape;186;p31"/>
          <p:cNvGrpSpPr/>
          <p:nvPr/>
        </p:nvGrpSpPr>
        <p:grpSpPr>
          <a:xfrm>
            <a:off x="8575827" y="2962732"/>
            <a:ext cx="337851" cy="372252"/>
            <a:chOff x="0" y="0"/>
            <a:chExt cx="900936" cy="992672"/>
          </a:xfrm>
        </p:grpSpPr>
        <p:sp>
          <p:nvSpPr>
            <p:cNvPr id="187" name="Google Shape;187;p31"/>
            <p:cNvSpPr/>
            <p:nvPr/>
          </p:nvSpPr>
          <p:spPr>
            <a:xfrm>
              <a:off x="0" y="0"/>
              <a:ext cx="496260" cy="496422"/>
            </a:xfrm>
            <a:custGeom>
              <a:avLst/>
              <a:gdLst/>
              <a:ahLst/>
              <a:cxnLst/>
              <a:rect l="l" t="t" r="r" b="b"/>
              <a:pathLst>
                <a:path w="21600" h="21600" extrusionOk="0">
                  <a:moveTo>
                    <a:pt x="10895" y="0"/>
                  </a:moveTo>
                  <a:cubicBezTo>
                    <a:pt x="10895" y="5994"/>
                    <a:pt x="5987" y="10710"/>
                    <a:pt x="0" y="10710"/>
                  </a:cubicBezTo>
                  <a:cubicBezTo>
                    <a:pt x="5987" y="10710"/>
                    <a:pt x="10895" y="15606"/>
                    <a:pt x="10895" y="21600"/>
                  </a:cubicBezTo>
                  <a:cubicBezTo>
                    <a:pt x="10895" y="15606"/>
                    <a:pt x="15613" y="10710"/>
                    <a:pt x="21600" y="10710"/>
                  </a:cubicBezTo>
                  <a:cubicBezTo>
                    <a:pt x="15613" y="10710"/>
                    <a:pt x="10895" y="5994"/>
                    <a:pt x="10895" y="0"/>
                  </a:cubicBezTo>
                  <a:close/>
                </a:path>
              </a:pathLst>
            </a:custGeom>
            <a:solidFill>
              <a:srgbClr val="EC9DC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1"/>
            <p:cNvSpPr/>
            <p:nvPr/>
          </p:nvSpPr>
          <p:spPr>
            <a:xfrm>
              <a:off x="508896" y="600686"/>
              <a:ext cx="392040" cy="391986"/>
            </a:xfrm>
            <a:custGeom>
              <a:avLst/>
              <a:gdLst/>
              <a:ahLst/>
              <a:cxnLst/>
              <a:rect l="l" t="t" r="r" b="b"/>
              <a:pathLst>
                <a:path w="21600" h="21600" extrusionOk="0">
                  <a:moveTo>
                    <a:pt x="10794" y="0"/>
                  </a:moveTo>
                  <a:cubicBezTo>
                    <a:pt x="10794" y="5973"/>
                    <a:pt x="5973" y="10794"/>
                    <a:pt x="0" y="10794"/>
                  </a:cubicBezTo>
                  <a:cubicBezTo>
                    <a:pt x="5973" y="10794"/>
                    <a:pt x="10794" y="15627"/>
                    <a:pt x="10794" y="21600"/>
                  </a:cubicBezTo>
                  <a:cubicBezTo>
                    <a:pt x="10794" y="15627"/>
                    <a:pt x="15627" y="10794"/>
                    <a:pt x="21600" y="10794"/>
                  </a:cubicBezTo>
                  <a:cubicBezTo>
                    <a:pt x="15627" y="10794"/>
                    <a:pt x="10794" y="5973"/>
                    <a:pt x="10794" y="0"/>
                  </a:cubicBezTo>
                  <a:close/>
                </a:path>
              </a:pathLst>
            </a:custGeom>
            <a:solidFill>
              <a:srgbClr val="6E6EE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9" name="Google Shape;189;p31"/>
          <p:cNvSpPr txBox="1">
            <a:spLocks noGrp="1"/>
          </p:cNvSpPr>
          <p:nvPr>
            <p:ph type="sldNum" idx="12"/>
          </p:nvPr>
        </p:nvSpPr>
        <p:spPr>
          <a:xfrm>
            <a:off x="4419600" y="4629150"/>
            <a:ext cx="2133600" cy="277200"/>
          </a:xfrm>
          <a:prstGeom prst="rect">
            <a:avLst/>
          </a:prstGeom>
          <a:noFill/>
          <a:ln>
            <a:noFill/>
          </a:ln>
        </p:spPr>
        <p:txBody>
          <a:bodyPr spcFirstLastPara="1" wrap="square" lIns="45725" tIns="45725" rIns="45725" bIns="45725"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sz="700">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2438" y="404813"/>
            <a:ext cx="8239200" cy="537300"/>
          </a:xfrm>
          <a:prstGeom prst="rect">
            <a:avLst/>
          </a:prstGeom>
          <a:noFill/>
          <a:ln>
            <a:noFill/>
          </a:ln>
        </p:spPr>
        <p:txBody>
          <a:bodyPr spcFirstLastPara="1" wrap="square" lIns="19050" tIns="19050" rIns="19050" bIns="19050" anchor="t" anchorCtr="0">
            <a:normAutofit/>
          </a:bodyPr>
          <a:lstStyle>
            <a:lvl1pPr marR="0" lvl="0" algn="l" rtl="0">
              <a:lnSpc>
                <a:spcPct val="80000"/>
              </a:lnSpc>
              <a:spcBef>
                <a:spcPts val="0"/>
              </a:spcBef>
              <a:spcAft>
                <a:spcPts val="0"/>
              </a:spcAft>
              <a:buClr>
                <a:srgbClr val="000000"/>
              </a:buClr>
              <a:buSzPts val="3200"/>
              <a:buFont typeface="Helvetica Neue"/>
              <a:buNone/>
              <a:defRPr sz="32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3200"/>
              <a:buFont typeface="Helvetica Neue"/>
              <a:buNone/>
              <a:defRPr sz="32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3200"/>
              <a:buFont typeface="Helvetica Neue"/>
              <a:buNone/>
              <a:defRPr sz="32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3200"/>
              <a:buFont typeface="Helvetica Neue"/>
              <a:buNone/>
              <a:defRPr sz="32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3200"/>
              <a:buFont typeface="Helvetica Neue"/>
              <a:buNone/>
              <a:defRPr sz="32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3200"/>
              <a:buFont typeface="Helvetica Neue"/>
              <a:buNone/>
              <a:defRPr sz="32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3200"/>
              <a:buFont typeface="Helvetica Neue"/>
              <a:buNone/>
              <a:defRPr sz="32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3200"/>
              <a:buFont typeface="Helvetica Neue"/>
              <a:buNone/>
              <a:defRPr sz="32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3200"/>
              <a:buFont typeface="Helvetica Neue"/>
              <a:buNone/>
              <a:defRPr sz="3200" b="1" i="0" u="none" strike="noStrike" cap="none">
                <a:solidFill>
                  <a:srgbClr val="000000"/>
                </a:solidFill>
                <a:latin typeface="Helvetica Neue"/>
                <a:ea typeface="Helvetica Neue"/>
                <a:cs typeface="Helvetica Neue"/>
                <a:sym typeface="Helvetica Neue"/>
              </a:defRPr>
            </a:lvl9pPr>
          </a:lstStyle>
          <a:p>
            <a:endParaRPr/>
          </a:p>
        </p:txBody>
      </p:sp>
      <p:sp>
        <p:nvSpPr>
          <p:cNvPr id="52" name="Google Shape;52;p13"/>
          <p:cNvSpPr txBox="1">
            <a:spLocks noGrp="1"/>
          </p:cNvSpPr>
          <p:nvPr>
            <p:ph type="body" idx="1"/>
          </p:nvPr>
        </p:nvSpPr>
        <p:spPr>
          <a:xfrm>
            <a:off x="452438" y="1593189"/>
            <a:ext cx="8239200" cy="3096000"/>
          </a:xfrm>
          <a:prstGeom prst="rect">
            <a:avLst/>
          </a:prstGeom>
          <a:noFill/>
          <a:ln>
            <a:noFill/>
          </a:ln>
        </p:spPr>
        <p:txBody>
          <a:bodyPr spcFirstLastPara="1" wrap="square" lIns="19050" tIns="19050" rIns="19050" bIns="19050" anchor="t" anchorCtr="0">
            <a:normAutofit/>
          </a:bodyPr>
          <a:lstStyle>
            <a:lvl1pPr marL="457200" marR="0" lvl="0" indent="-368300" algn="l" rtl="0">
              <a:lnSpc>
                <a:spcPct val="90000"/>
              </a:lnSpc>
              <a:spcBef>
                <a:spcPts val="1700"/>
              </a:spcBef>
              <a:spcAft>
                <a:spcPts val="0"/>
              </a:spcAft>
              <a:buClr>
                <a:srgbClr val="000000"/>
              </a:buClr>
              <a:buSzPts val="2200"/>
              <a:buFont typeface="Helvetica Neue"/>
              <a:buChar char="•"/>
              <a:defRPr sz="1800" b="0" i="0" u="none" strike="noStrike" cap="none">
                <a:solidFill>
                  <a:srgbClr val="000000"/>
                </a:solidFill>
                <a:latin typeface="Helvetica Neue"/>
                <a:ea typeface="Helvetica Neue"/>
                <a:cs typeface="Helvetica Neue"/>
                <a:sym typeface="Helvetica Neue"/>
              </a:defRPr>
            </a:lvl1pPr>
            <a:lvl2pPr marL="914400" marR="0" lvl="1" indent="-368300" algn="l" rtl="0">
              <a:lnSpc>
                <a:spcPct val="90000"/>
              </a:lnSpc>
              <a:spcBef>
                <a:spcPts val="1700"/>
              </a:spcBef>
              <a:spcAft>
                <a:spcPts val="0"/>
              </a:spcAft>
              <a:buClr>
                <a:srgbClr val="000000"/>
              </a:buClr>
              <a:buSzPts val="2200"/>
              <a:buFont typeface="Helvetica Neue"/>
              <a:buChar char="•"/>
              <a:defRPr sz="1800" b="0" i="0" u="none" strike="noStrike" cap="none">
                <a:solidFill>
                  <a:srgbClr val="000000"/>
                </a:solidFill>
                <a:latin typeface="Helvetica Neue"/>
                <a:ea typeface="Helvetica Neue"/>
                <a:cs typeface="Helvetica Neue"/>
                <a:sym typeface="Helvetica Neue"/>
              </a:defRPr>
            </a:lvl2pPr>
            <a:lvl3pPr marL="1371600" marR="0" lvl="2" indent="-368300" algn="l" rtl="0">
              <a:lnSpc>
                <a:spcPct val="90000"/>
              </a:lnSpc>
              <a:spcBef>
                <a:spcPts val="1700"/>
              </a:spcBef>
              <a:spcAft>
                <a:spcPts val="0"/>
              </a:spcAft>
              <a:buClr>
                <a:srgbClr val="000000"/>
              </a:buClr>
              <a:buSzPts val="2200"/>
              <a:buFont typeface="Helvetica Neue"/>
              <a:buChar char="•"/>
              <a:defRPr sz="1800" b="0" i="0" u="none" strike="noStrike" cap="none">
                <a:solidFill>
                  <a:srgbClr val="000000"/>
                </a:solidFill>
                <a:latin typeface="Helvetica Neue"/>
                <a:ea typeface="Helvetica Neue"/>
                <a:cs typeface="Helvetica Neue"/>
                <a:sym typeface="Helvetica Neue"/>
              </a:defRPr>
            </a:lvl3pPr>
            <a:lvl4pPr marL="1828800" marR="0" lvl="3" indent="-368300" algn="l" rtl="0">
              <a:lnSpc>
                <a:spcPct val="90000"/>
              </a:lnSpc>
              <a:spcBef>
                <a:spcPts val="1700"/>
              </a:spcBef>
              <a:spcAft>
                <a:spcPts val="0"/>
              </a:spcAft>
              <a:buClr>
                <a:srgbClr val="000000"/>
              </a:buClr>
              <a:buSzPts val="2200"/>
              <a:buFont typeface="Helvetica Neue"/>
              <a:buChar char="•"/>
              <a:defRPr sz="1800" b="0" i="0" u="none" strike="noStrike" cap="none">
                <a:solidFill>
                  <a:srgbClr val="000000"/>
                </a:solidFill>
                <a:latin typeface="Helvetica Neue"/>
                <a:ea typeface="Helvetica Neue"/>
                <a:cs typeface="Helvetica Neue"/>
                <a:sym typeface="Helvetica Neue"/>
              </a:defRPr>
            </a:lvl4pPr>
            <a:lvl5pPr marL="2286000" marR="0" lvl="4" indent="-368300" algn="l" rtl="0">
              <a:lnSpc>
                <a:spcPct val="90000"/>
              </a:lnSpc>
              <a:spcBef>
                <a:spcPts val="1700"/>
              </a:spcBef>
              <a:spcAft>
                <a:spcPts val="0"/>
              </a:spcAft>
              <a:buClr>
                <a:srgbClr val="000000"/>
              </a:buClr>
              <a:buSzPts val="2200"/>
              <a:buFont typeface="Helvetica Neue"/>
              <a:buChar char="•"/>
              <a:defRPr sz="1800" b="0" i="0" u="none" strike="noStrike" cap="none">
                <a:solidFill>
                  <a:srgbClr val="000000"/>
                </a:solidFill>
                <a:latin typeface="Helvetica Neue"/>
                <a:ea typeface="Helvetica Neue"/>
                <a:cs typeface="Helvetica Neue"/>
                <a:sym typeface="Helvetica Neue"/>
              </a:defRPr>
            </a:lvl5pPr>
            <a:lvl6pPr marL="2743200" marR="0" lvl="5" indent="-368300" algn="l" rtl="0">
              <a:lnSpc>
                <a:spcPct val="90000"/>
              </a:lnSpc>
              <a:spcBef>
                <a:spcPts val="1700"/>
              </a:spcBef>
              <a:spcAft>
                <a:spcPts val="0"/>
              </a:spcAft>
              <a:buClr>
                <a:srgbClr val="000000"/>
              </a:buClr>
              <a:buSzPts val="2200"/>
              <a:buFont typeface="Helvetica Neue"/>
              <a:buChar char="•"/>
              <a:defRPr sz="1800" b="0" i="0" u="none" strike="noStrike" cap="none">
                <a:solidFill>
                  <a:srgbClr val="000000"/>
                </a:solidFill>
                <a:latin typeface="Helvetica Neue"/>
                <a:ea typeface="Helvetica Neue"/>
                <a:cs typeface="Helvetica Neue"/>
                <a:sym typeface="Helvetica Neue"/>
              </a:defRPr>
            </a:lvl6pPr>
            <a:lvl7pPr marL="3200400" marR="0" lvl="6" indent="-368300" algn="l" rtl="0">
              <a:lnSpc>
                <a:spcPct val="90000"/>
              </a:lnSpc>
              <a:spcBef>
                <a:spcPts val="1700"/>
              </a:spcBef>
              <a:spcAft>
                <a:spcPts val="0"/>
              </a:spcAft>
              <a:buClr>
                <a:srgbClr val="000000"/>
              </a:buClr>
              <a:buSzPts val="2200"/>
              <a:buFont typeface="Helvetica Neue"/>
              <a:buChar char="•"/>
              <a:defRPr sz="1800" b="0" i="0" u="none" strike="noStrike" cap="none">
                <a:solidFill>
                  <a:srgbClr val="000000"/>
                </a:solidFill>
                <a:latin typeface="Helvetica Neue"/>
                <a:ea typeface="Helvetica Neue"/>
                <a:cs typeface="Helvetica Neue"/>
                <a:sym typeface="Helvetica Neue"/>
              </a:defRPr>
            </a:lvl7pPr>
            <a:lvl8pPr marL="3657600" marR="0" lvl="7" indent="-368300" algn="l" rtl="0">
              <a:lnSpc>
                <a:spcPct val="90000"/>
              </a:lnSpc>
              <a:spcBef>
                <a:spcPts val="1700"/>
              </a:spcBef>
              <a:spcAft>
                <a:spcPts val="0"/>
              </a:spcAft>
              <a:buClr>
                <a:srgbClr val="000000"/>
              </a:buClr>
              <a:buSzPts val="2200"/>
              <a:buFont typeface="Helvetica Neue"/>
              <a:buChar char="•"/>
              <a:defRPr sz="1800" b="0" i="0" u="none" strike="noStrike" cap="none">
                <a:solidFill>
                  <a:srgbClr val="000000"/>
                </a:solidFill>
                <a:latin typeface="Helvetica Neue"/>
                <a:ea typeface="Helvetica Neue"/>
                <a:cs typeface="Helvetica Neue"/>
                <a:sym typeface="Helvetica Neue"/>
              </a:defRPr>
            </a:lvl8pPr>
            <a:lvl9pPr marL="4114800" marR="0" lvl="8" indent="-368300" algn="l" rtl="0">
              <a:lnSpc>
                <a:spcPct val="90000"/>
              </a:lnSpc>
              <a:spcBef>
                <a:spcPts val="1700"/>
              </a:spcBef>
              <a:spcAft>
                <a:spcPts val="0"/>
              </a:spcAft>
              <a:buClr>
                <a:srgbClr val="000000"/>
              </a:buClr>
              <a:buSzPts val="2200"/>
              <a:buFont typeface="Helvetica Neue"/>
              <a:buChar char="•"/>
              <a:defRPr sz="1800" b="0" i="0" u="none" strike="noStrike" cap="none">
                <a:solidFill>
                  <a:srgbClr val="000000"/>
                </a:solidFill>
                <a:latin typeface="Helvetica Neue"/>
                <a:ea typeface="Helvetica Neue"/>
                <a:cs typeface="Helvetica Neue"/>
                <a:sym typeface="Helvetica Neue"/>
              </a:defRPr>
            </a:lvl9pPr>
          </a:lstStyle>
          <a:p>
            <a:endParaRPr/>
          </a:p>
        </p:txBody>
      </p:sp>
      <p:sp>
        <p:nvSpPr>
          <p:cNvPr id="53" name="Google Shape;53;p13"/>
          <p:cNvSpPr txBox="1">
            <a:spLocks noGrp="1"/>
          </p:cNvSpPr>
          <p:nvPr>
            <p:ph type="sldNum" idx="12"/>
          </p:nvPr>
        </p:nvSpPr>
        <p:spPr>
          <a:xfrm>
            <a:off x="4500562" y="4905375"/>
            <a:ext cx="138300" cy="146100"/>
          </a:xfrm>
          <a:prstGeom prst="rect">
            <a:avLst/>
          </a:prstGeom>
          <a:noFill/>
          <a:ln>
            <a:noFill/>
          </a:ln>
        </p:spPr>
        <p:txBody>
          <a:bodyPr spcFirstLastPara="1" wrap="square" lIns="19050" tIns="19050" rIns="19050" bIns="19050" anchor="b" anchorCtr="0">
            <a:spAutoFit/>
          </a:bodyPr>
          <a:lstStyle>
            <a:lvl1pPr marL="0" marR="0" lvl="0"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it"/>
              <a:t>‹N›</a:t>
            </a:fld>
            <a:endParaRPr sz="5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ctrTitle" idx="4294967295"/>
          </p:nvPr>
        </p:nvSpPr>
        <p:spPr>
          <a:xfrm>
            <a:off x="152400" y="3776550"/>
            <a:ext cx="5754000" cy="1012500"/>
          </a:xfrm>
          <a:prstGeom prst="rect">
            <a:avLst/>
          </a:prstGeom>
          <a:noFill/>
          <a:ln>
            <a:noFill/>
          </a:ln>
        </p:spPr>
        <p:txBody>
          <a:bodyPr spcFirstLastPara="1" wrap="square" lIns="34275" tIns="34275" rIns="34275" bIns="34275" anchor="ctr" anchorCtr="0">
            <a:normAutofit/>
          </a:bodyPr>
          <a:lstStyle/>
          <a:p>
            <a:pPr marL="0" marR="0" lvl="0" indent="0" algn="l" rtl="0">
              <a:lnSpc>
                <a:spcPct val="80000"/>
              </a:lnSpc>
              <a:spcBef>
                <a:spcPts val="0"/>
              </a:spcBef>
              <a:spcAft>
                <a:spcPts val="0"/>
              </a:spcAft>
              <a:buClr>
                <a:srgbClr val="292929"/>
              </a:buClr>
              <a:buSzPts val="7300"/>
              <a:buFont typeface="Arial"/>
              <a:buNone/>
            </a:pPr>
            <a:r>
              <a:rPr lang="it" sz="7000" b="0">
                <a:solidFill>
                  <a:srgbClr val="292929"/>
                </a:solidFill>
                <a:latin typeface="Bebas Neue"/>
                <a:ea typeface="Bebas Neue"/>
                <a:cs typeface="Bebas Neue"/>
                <a:sym typeface="Bebas Neue"/>
              </a:rPr>
              <a:t>L’IMPRESA È </a:t>
            </a:r>
            <a:r>
              <a:rPr lang="it" sz="7000" b="0" i="0" u="none" strike="noStrike" cap="none">
                <a:solidFill>
                  <a:srgbClr val="DA157A"/>
                </a:solidFill>
                <a:latin typeface="Bebas Neue"/>
                <a:ea typeface="Bebas Neue"/>
                <a:cs typeface="Bebas Neue"/>
                <a:sym typeface="Bebas Neue"/>
              </a:rPr>
              <a:t>DONNA</a:t>
            </a:r>
            <a:endParaRPr sz="2900">
              <a:solidFill>
                <a:srgbClr val="DA157A"/>
              </a:solidFill>
              <a:latin typeface="Bebas Neue"/>
              <a:ea typeface="Bebas Neue"/>
              <a:cs typeface="Bebas Neue"/>
              <a:sym typeface="Bebas Neue"/>
            </a:endParaRPr>
          </a:p>
        </p:txBody>
      </p:sp>
      <p:pic>
        <p:nvPicPr>
          <p:cNvPr id="195" name="Google Shape;195;p32"/>
          <p:cNvPicPr preferRelativeResize="0"/>
          <p:nvPr/>
        </p:nvPicPr>
        <p:blipFill rotWithShape="1">
          <a:blip r:embed="rId3">
            <a:alphaModFix/>
          </a:blip>
          <a:srcRect t="22390" b="35726"/>
          <a:stretch/>
        </p:blipFill>
        <p:spPr>
          <a:xfrm>
            <a:off x="0" y="-129500"/>
            <a:ext cx="9144001" cy="3829850"/>
          </a:xfrm>
          <a:prstGeom prst="rect">
            <a:avLst/>
          </a:prstGeom>
          <a:noFill/>
          <a:ln>
            <a:noFill/>
          </a:ln>
        </p:spPr>
      </p:pic>
      <p:pic>
        <p:nvPicPr>
          <p:cNvPr id="196" name="Google Shape;196;p32"/>
          <p:cNvPicPr preferRelativeResize="0"/>
          <p:nvPr/>
        </p:nvPicPr>
        <p:blipFill rotWithShape="1">
          <a:blip r:embed="rId4">
            <a:alphaModFix/>
          </a:blip>
          <a:srcRect r="65178"/>
          <a:stretch/>
        </p:blipFill>
        <p:spPr>
          <a:xfrm>
            <a:off x="7759350" y="4094800"/>
            <a:ext cx="1086235" cy="731650"/>
          </a:xfrm>
          <a:prstGeom prst="rect">
            <a:avLst/>
          </a:prstGeom>
          <a:noFill/>
          <a:ln>
            <a:noFill/>
          </a:ln>
        </p:spPr>
      </p:pic>
      <p:pic>
        <p:nvPicPr>
          <p:cNvPr id="197" name="Google Shape;197;p32"/>
          <p:cNvPicPr preferRelativeResize="0"/>
          <p:nvPr/>
        </p:nvPicPr>
        <p:blipFill>
          <a:blip r:embed="rId5">
            <a:alphaModFix/>
          </a:blip>
          <a:stretch>
            <a:fillRect/>
          </a:stretch>
        </p:blipFill>
        <p:spPr>
          <a:xfrm>
            <a:off x="5906400" y="4025491"/>
            <a:ext cx="1689800" cy="870271"/>
          </a:xfrm>
          <a:prstGeom prst="rect">
            <a:avLst/>
          </a:prstGeom>
          <a:noFill/>
          <a:ln>
            <a:noFill/>
          </a:ln>
        </p:spPr>
      </p:pic>
      <p:sp>
        <p:nvSpPr>
          <p:cNvPr id="198" name="Google Shape;198;p32"/>
          <p:cNvSpPr txBox="1"/>
          <p:nvPr/>
        </p:nvSpPr>
        <p:spPr>
          <a:xfrm>
            <a:off x="152405" y="4579575"/>
            <a:ext cx="5273400" cy="492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sz="1000" b="1">
                <a:solidFill>
                  <a:srgbClr val="DA157A"/>
                </a:solidFill>
                <a:latin typeface="Roboto"/>
                <a:ea typeface="Roboto"/>
                <a:cs typeface="Roboto"/>
                <a:sym typeface="Roboto"/>
              </a:rPr>
              <a:t>Formazione e competitività delle imprese femminili - Alessandro Rinaldi, Direttore Studi e Statistiche del Centro Studi Tagliacarne</a:t>
            </a:r>
            <a:endParaRPr sz="1000">
              <a:solidFill>
                <a:srgbClr val="DA157A"/>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42"/>
          <p:cNvPicPr preferRelativeResize="0"/>
          <p:nvPr/>
        </p:nvPicPr>
        <p:blipFill rotWithShape="1">
          <a:blip r:embed="rId3">
            <a:alphaModFix/>
          </a:blip>
          <a:srcRect l="24144" b="59108"/>
          <a:stretch/>
        </p:blipFill>
        <p:spPr>
          <a:xfrm>
            <a:off x="4137025" y="1762475"/>
            <a:ext cx="6662675" cy="3591625"/>
          </a:xfrm>
          <a:prstGeom prst="rect">
            <a:avLst/>
          </a:prstGeom>
          <a:noFill/>
          <a:ln>
            <a:noFill/>
          </a:ln>
        </p:spPr>
      </p:pic>
      <p:pic>
        <p:nvPicPr>
          <p:cNvPr id="332" name="Google Shape;332;p42"/>
          <p:cNvPicPr preferRelativeResize="0"/>
          <p:nvPr/>
        </p:nvPicPr>
        <p:blipFill rotWithShape="1">
          <a:blip r:embed="rId4">
            <a:alphaModFix/>
          </a:blip>
          <a:srcRect t="38926" b="57827"/>
          <a:stretch/>
        </p:blipFill>
        <p:spPr>
          <a:xfrm>
            <a:off x="0" y="0"/>
            <a:ext cx="9144001" cy="619801"/>
          </a:xfrm>
          <a:prstGeom prst="rect">
            <a:avLst/>
          </a:prstGeom>
          <a:noFill/>
          <a:ln>
            <a:noFill/>
          </a:ln>
        </p:spPr>
      </p:pic>
      <p:pic>
        <p:nvPicPr>
          <p:cNvPr id="333" name="Google Shape;333;p42"/>
          <p:cNvPicPr preferRelativeResize="0"/>
          <p:nvPr/>
        </p:nvPicPr>
        <p:blipFill rotWithShape="1">
          <a:blip r:embed="rId5">
            <a:alphaModFix/>
          </a:blip>
          <a:srcRect l="34046" r="34496" b="38574"/>
          <a:stretch/>
        </p:blipFill>
        <p:spPr>
          <a:xfrm>
            <a:off x="7750400" y="65575"/>
            <a:ext cx="593876" cy="492850"/>
          </a:xfrm>
          <a:prstGeom prst="rect">
            <a:avLst/>
          </a:prstGeom>
          <a:noFill/>
          <a:ln>
            <a:noFill/>
          </a:ln>
        </p:spPr>
      </p:pic>
      <p:pic>
        <p:nvPicPr>
          <p:cNvPr id="334" name="Google Shape;334;p42"/>
          <p:cNvPicPr preferRelativeResize="0"/>
          <p:nvPr/>
        </p:nvPicPr>
        <p:blipFill rotWithShape="1">
          <a:blip r:embed="rId6">
            <a:alphaModFix/>
          </a:blip>
          <a:srcRect l="4458" t="13523" r="62539" b="6553"/>
          <a:stretch/>
        </p:blipFill>
        <p:spPr>
          <a:xfrm>
            <a:off x="8416374" y="143337"/>
            <a:ext cx="593875" cy="337319"/>
          </a:xfrm>
          <a:prstGeom prst="rect">
            <a:avLst/>
          </a:prstGeom>
          <a:noFill/>
          <a:ln>
            <a:noFill/>
          </a:ln>
        </p:spPr>
      </p:pic>
      <p:sp>
        <p:nvSpPr>
          <p:cNvPr id="335" name="Google Shape;335;p42"/>
          <p:cNvSpPr txBox="1"/>
          <p:nvPr/>
        </p:nvSpPr>
        <p:spPr>
          <a:xfrm>
            <a:off x="333050" y="729963"/>
            <a:ext cx="5940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600" b="1">
                <a:solidFill>
                  <a:schemeClr val="lt1"/>
                </a:solidFill>
                <a:latin typeface="Roboto"/>
                <a:ea typeface="Roboto"/>
                <a:cs typeface="Roboto"/>
                <a:sym typeface="Roboto"/>
              </a:rPr>
              <a:t>REGIONI</a:t>
            </a:r>
            <a:endParaRPr sz="600" b="1">
              <a:solidFill>
                <a:schemeClr val="lt1"/>
              </a:solidFill>
              <a:latin typeface="Roboto"/>
              <a:ea typeface="Roboto"/>
              <a:cs typeface="Roboto"/>
              <a:sym typeface="Roboto"/>
            </a:endParaRPr>
          </a:p>
        </p:txBody>
      </p:sp>
      <p:sp>
        <p:nvSpPr>
          <p:cNvPr id="336" name="Google Shape;336;p42"/>
          <p:cNvSpPr txBox="1"/>
          <p:nvPr/>
        </p:nvSpPr>
        <p:spPr>
          <a:xfrm>
            <a:off x="1026650" y="639020"/>
            <a:ext cx="594000" cy="27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600" b="1">
                <a:solidFill>
                  <a:schemeClr val="lt1"/>
                </a:solidFill>
                <a:latin typeface="Roboto"/>
                <a:ea typeface="Roboto"/>
                <a:cs typeface="Roboto"/>
                <a:sym typeface="Roboto"/>
              </a:rPr>
              <a:t>2011</a:t>
            </a:r>
            <a:endParaRPr sz="600" b="1">
              <a:solidFill>
                <a:schemeClr val="lt1"/>
              </a:solidFill>
              <a:latin typeface="Roboto"/>
              <a:ea typeface="Roboto"/>
              <a:cs typeface="Roboto"/>
              <a:sym typeface="Roboto"/>
            </a:endParaRPr>
          </a:p>
        </p:txBody>
      </p:sp>
      <p:sp>
        <p:nvSpPr>
          <p:cNvPr id="337" name="Google Shape;337;p42"/>
          <p:cNvSpPr txBox="1"/>
          <p:nvPr/>
        </p:nvSpPr>
        <p:spPr>
          <a:xfrm>
            <a:off x="1974625" y="639020"/>
            <a:ext cx="594000" cy="27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600" b="1">
                <a:solidFill>
                  <a:schemeClr val="lt1"/>
                </a:solidFill>
                <a:latin typeface="Roboto"/>
                <a:ea typeface="Roboto"/>
                <a:cs typeface="Roboto"/>
                <a:sym typeface="Roboto"/>
              </a:rPr>
              <a:t>2021</a:t>
            </a:r>
            <a:endParaRPr sz="600" b="1">
              <a:solidFill>
                <a:schemeClr val="lt1"/>
              </a:solidFill>
              <a:latin typeface="Roboto"/>
              <a:ea typeface="Roboto"/>
              <a:cs typeface="Roboto"/>
              <a:sym typeface="Roboto"/>
            </a:endParaRPr>
          </a:p>
        </p:txBody>
      </p:sp>
      <p:sp>
        <p:nvSpPr>
          <p:cNvPr id="338" name="Google Shape;338;p42"/>
          <p:cNvSpPr txBox="1"/>
          <p:nvPr/>
        </p:nvSpPr>
        <p:spPr>
          <a:xfrm>
            <a:off x="145075" y="4200"/>
            <a:ext cx="5827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800">
                <a:solidFill>
                  <a:schemeClr val="lt1"/>
                </a:solidFill>
                <a:latin typeface="Bebas Neue"/>
                <a:ea typeface="Bebas Neue"/>
                <a:cs typeface="Bebas Neue"/>
                <a:sym typeface="Bebas Neue"/>
              </a:rPr>
              <a:t>LE DISCIPLINE S.T.E.M.</a:t>
            </a:r>
            <a:endParaRPr sz="2800">
              <a:solidFill>
                <a:schemeClr val="lt1"/>
              </a:solidFill>
              <a:latin typeface="Bebas Neue"/>
              <a:ea typeface="Bebas Neue"/>
              <a:cs typeface="Bebas Neue"/>
              <a:sym typeface="Bebas Neue"/>
            </a:endParaRPr>
          </a:p>
        </p:txBody>
      </p:sp>
      <p:sp>
        <p:nvSpPr>
          <p:cNvPr id="339" name="Google Shape;339;p42"/>
          <p:cNvSpPr txBox="1">
            <a:spLocks noGrp="1"/>
          </p:cNvSpPr>
          <p:nvPr>
            <p:ph type="body" idx="4294967295"/>
          </p:nvPr>
        </p:nvSpPr>
        <p:spPr>
          <a:xfrm>
            <a:off x="-8375" y="329825"/>
            <a:ext cx="8852100" cy="1885800"/>
          </a:xfrm>
          <a:prstGeom prst="rect">
            <a:avLst/>
          </a:prstGeom>
          <a:noFill/>
          <a:ln>
            <a:noFill/>
          </a:ln>
        </p:spPr>
        <p:txBody>
          <a:bodyPr spcFirstLastPara="1" wrap="square" lIns="34275" tIns="34275" rIns="34275" bIns="34275" anchor="ctr" anchorCtr="0">
            <a:noAutofit/>
          </a:bodyPr>
          <a:lstStyle/>
          <a:p>
            <a:pPr marL="457200" lvl="0" indent="-317500" algn="just" rtl="0">
              <a:lnSpc>
                <a:spcPct val="100000"/>
              </a:lnSpc>
              <a:spcBef>
                <a:spcPts val="0"/>
              </a:spcBef>
              <a:spcAft>
                <a:spcPts val="0"/>
              </a:spcAft>
              <a:buSzPts val="1400"/>
              <a:buFont typeface="Roboto"/>
              <a:buChar char="●"/>
            </a:pPr>
            <a:r>
              <a:rPr lang="it" sz="1400">
                <a:latin typeface="Roboto"/>
                <a:ea typeface="Roboto"/>
                <a:cs typeface="Roboto"/>
                <a:sym typeface="Roboto"/>
              </a:rPr>
              <a:t>Nel 2020, il 24,9% dei laureati tra 25 e 34 anni ha una laurea nelle aree disciplinari scientifiche e tecnologiche, le cosiddette lauree STEM. </a:t>
            </a:r>
            <a:endParaRPr sz="1400">
              <a:latin typeface="Roboto"/>
              <a:ea typeface="Roboto"/>
              <a:cs typeface="Roboto"/>
              <a:sym typeface="Roboto"/>
            </a:endParaRPr>
          </a:p>
          <a:p>
            <a:pPr marL="457200" lvl="0" indent="-317500" algn="just" rtl="0">
              <a:lnSpc>
                <a:spcPct val="100000"/>
              </a:lnSpc>
              <a:spcBef>
                <a:spcPts val="600"/>
              </a:spcBef>
              <a:spcAft>
                <a:spcPts val="600"/>
              </a:spcAft>
              <a:buSzPts val="1400"/>
              <a:buFont typeface="Roboto"/>
              <a:buChar char="●"/>
            </a:pPr>
            <a:r>
              <a:rPr lang="it" sz="1400">
                <a:latin typeface="Roboto"/>
                <a:ea typeface="Roboto"/>
                <a:cs typeface="Roboto"/>
                <a:sym typeface="Roboto"/>
              </a:rPr>
              <a:t>Il divario di genere nelle STEM è a tutt’oggi molto rilevante, se si considera che la quota sale al 36,8% tra gli uomini (oltre un laureato su tre) e scende al 17,0% tra le donne (una laureata su sei).</a:t>
            </a:r>
            <a:endParaRPr sz="1400">
              <a:latin typeface="Roboto"/>
              <a:ea typeface="Roboto"/>
              <a:cs typeface="Roboto"/>
              <a:sym typeface="Roboto"/>
            </a:endParaRPr>
          </a:p>
        </p:txBody>
      </p:sp>
      <p:pic>
        <p:nvPicPr>
          <p:cNvPr id="340" name="Google Shape;340;p42"/>
          <p:cNvPicPr preferRelativeResize="0"/>
          <p:nvPr/>
        </p:nvPicPr>
        <p:blipFill>
          <a:blip r:embed="rId7">
            <a:alphaModFix/>
          </a:blip>
          <a:stretch>
            <a:fillRect/>
          </a:stretch>
        </p:blipFill>
        <p:spPr>
          <a:xfrm>
            <a:off x="192450" y="2463675"/>
            <a:ext cx="4783801" cy="2540025"/>
          </a:xfrm>
          <a:prstGeom prst="rect">
            <a:avLst/>
          </a:prstGeom>
          <a:noFill/>
          <a:ln>
            <a:noFill/>
          </a:ln>
        </p:spPr>
      </p:pic>
      <p:sp>
        <p:nvSpPr>
          <p:cNvPr id="341" name="Google Shape;341;p42"/>
          <p:cNvSpPr txBox="1"/>
          <p:nvPr/>
        </p:nvSpPr>
        <p:spPr>
          <a:xfrm>
            <a:off x="145075" y="1971075"/>
            <a:ext cx="4865100" cy="492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sz="1000" b="1">
                <a:solidFill>
                  <a:srgbClr val="DA157A"/>
                </a:solidFill>
                <a:latin typeface="Roboto"/>
                <a:ea typeface="Roboto"/>
                <a:cs typeface="Roboto"/>
                <a:sym typeface="Roboto"/>
              </a:rPr>
              <a:t>Incidenza dei laureati tra 24-34 anni nelle discipline STEM (Science, Technology, Engineering and Mathematics) – anno 2020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43"/>
          <p:cNvPicPr preferRelativeResize="0"/>
          <p:nvPr/>
        </p:nvPicPr>
        <p:blipFill rotWithShape="1">
          <a:blip r:embed="rId3">
            <a:alphaModFix/>
          </a:blip>
          <a:srcRect t="38926" b="57827"/>
          <a:stretch/>
        </p:blipFill>
        <p:spPr>
          <a:xfrm>
            <a:off x="0" y="0"/>
            <a:ext cx="9144001" cy="619801"/>
          </a:xfrm>
          <a:prstGeom prst="rect">
            <a:avLst/>
          </a:prstGeom>
          <a:noFill/>
          <a:ln>
            <a:noFill/>
          </a:ln>
        </p:spPr>
      </p:pic>
      <p:pic>
        <p:nvPicPr>
          <p:cNvPr id="347" name="Google Shape;347;p43"/>
          <p:cNvPicPr preferRelativeResize="0"/>
          <p:nvPr/>
        </p:nvPicPr>
        <p:blipFill rotWithShape="1">
          <a:blip r:embed="rId4">
            <a:alphaModFix/>
          </a:blip>
          <a:srcRect l="34046" r="34496" b="38574"/>
          <a:stretch/>
        </p:blipFill>
        <p:spPr>
          <a:xfrm>
            <a:off x="7750400" y="65575"/>
            <a:ext cx="593876" cy="492850"/>
          </a:xfrm>
          <a:prstGeom prst="rect">
            <a:avLst/>
          </a:prstGeom>
          <a:noFill/>
          <a:ln>
            <a:noFill/>
          </a:ln>
        </p:spPr>
      </p:pic>
      <p:pic>
        <p:nvPicPr>
          <p:cNvPr id="348" name="Google Shape;348;p43"/>
          <p:cNvPicPr preferRelativeResize="0"/>
          <p:nvPr/>
        </p:nvPicPr>
        <p:blipFill rotWithShape="1">
          <a:blip r:embed="rId5">
            <a:alphaModFix/>
          </a:blip>
          <a:srcRect l="4458" t="13523" r="62539" b="6553"/>
          <a:stretch/>
        </p:blipFill>
        <p:spPr>
          <a:xfrm>
            <a:off x="8416374" y="143337"/>
            <a:ext cx="593875" cy="337319"/>
          </a:xfrm>
          <a:prstGeom prst="rect">
            <a:avLst/>
          </a:prstGeom>
          <a:noFill/>
          <a:ln>
            <a:noFill/>
          </a:ln>
        </p:spPr>
      </p:pic>
      <p:sp>
        <p:nvSpPr>
          <p:cNvPr id="349" name="Google Shape;349;p43"/>
          <p:cNvSpPr txBox="1"/>
          <p:nvPr/>
        </p:nvSpPr>
        <p:spPr>
          <a:xfrm>
            <a:off x="333050" y="729963"/>
            <a:ext cx="5940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600" b="1">
                <a:solidFill>
                  <a:schemeClr val="lt1"/>
                </a:solidFill>
                <a:latin typeface="Roboto"/>
                <a:ea typeface="Roboto"/>
                <a:cs typeface="Roboto"/>
                <a:sym typeface="Roboto"/>
              </a:rPr>
              <a:t>REGIONI</a:t>
            </a:r>
            <a:endParaRPr sz="600" b="1">
              <a:solidFill>
                <a:schemeClr val="lt1"/>
              </a:solidFill>
              <a:latin typeface="Roboto"/>
              <a:ea typeface="Roboto"/>
              <a:cs typeface="Roboto"/>
              <a:sym typeface="Roboto"/>
            </a:endParaRPr>
          </a:p>
        </p:txBody>
      </p:sp>
      <p:sp>
        <p:nvSpPr>
          <p:cNvPr id="350" name="Google Shape;350;p43"/>
          <p:cNvSpPr txBox="1"/>
          <p:nvPr/>
        </p:nvSpPr>
        <p:spPr>
          <a:xfrm>
            <a:off x="1026650" y="639020"/>
            <a:ext cx="594000" cy="27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600" b="1">
                <a:solidFill>
                  <a:schemeClr val="lt1"/>
                </a:solidFill>
                <a:latin typeface="Roboto"/>
                <a:ea typeface="Roboto"/>
                <a:cs typeface="Roboto"/>
                <a:sym typeface="Roboto"/>
              </a:rPr>
              <a:t>2011</a:t>
            </a:r>
            <a:endParaRPr sz="600" b="1">
              <a:solidFill>
                <a:schemeClr val="lt1"/>
              </a:solidFill>
              <a:latin typeface="Roboto"/>
              <a:ea typeface="Roboto"/>
              <a:cs typeface="Roboto"/>
              <a:sym typeface="Roboto"/>
            </a:endParaRPr>
          </a:p>
        </p:txBody>
      </p:sp>
      <p:sp>
        <p:nvSpPr>
          <p:cNvPr id="351" name="Google Shape;351;p43"/>
          <p:cNvSpPr txBox="1"/>
          <p:nvPr/>
        </p:nvSpPr>
        <p:spPr>
          <a:xfrm>
            <a:off x="1974625" y="639020"/>
            <a:ext cx="594000" cy="27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600" b="1">
                <a:solidFill>
                  <a:schemeClr val="lt1"/>
                </a:solidFill>
                <a:latin typeface="Roboto"/>
                <a:ea typeface="Roboto"/>
                <a:cs typeface="Roboto"/>
                <a:sym typeface="Roboto"/>
              </a:rPr>
              <a:t>2021</a:t>
            </a:r>
            <a:endParaRPr sz="600" b="1">
              <a:solidFill>
                <a:schemeClr val="lt1"/>
              </a:solidFill>
              <a:latin typeface="Roboto"/>
              <a:ea typeface="Roboto"/>
              <a:cs typeface="Roboto"/>
              <a:sym typeface="Roboto"/>
            </a:endParaRPr>
          </a:p>
        </p:txBody>
      </p:sp>
      <p:sp>
        <p:nvSpPr>
          <p:cNvPr id="352" name="Google Shape;352;p43"/>
          <p:cNvSpPr txBox="1"/>
          <p:nvPr/>
        </p:nvSpPr>
        <p:spPr>
          <a:xfrm>
            <a:off x="145075" y="4200"/>
            <a:ext cx="5827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800">
                <a:solidFill>
                  <a:schemeClr val="lt1"/>
                </a:solidFill>
                <a:latin typeface="Bebas Neue"/>
                <a:ea typeface="Bebas Neue"/>
                <a:cs typeface="Bebas Neue"/>
                <a:sym typeface="Bebas Neue"/>
              </a:rPr>
              <a:t>LE DISCIPLINE S.T.E.M. (2)</a:t>
            </a:r>
            <a:endParaRPr sz="2800">
              <a:solidFill>
                <a:schemeClr val="lt1"/>
              </a:solidFill>
              <a:latin typeface="Bebas Neue"/>
              <a:ea typeface="Bebas Neue"/>
              <a:cs typeface="Bebas Neue"/>
              <a:sym typeface="Bebas Neue"/>
            </a:endParaRPr>
          </a:p>
        </p:txBody>
      </p:sp>
      <p:sp>
        <p:nvSpPr>
          <p:cNvPr id="353" name="Google Shape;353;p43"/>
          <p:cNvSpPr txBox="1"/>
          <p:nvPr/>
        </p:nvSpPr>
        <p:spPr>
          <a:xfrm>
            <a:off x="0" y="846850"/>
            <a:ext cx="4051800" cy="4002000"/>
          </a:xfrm>
          <a:prstGeom prst="rect">
            <a:avLst/>
          </a:prstGeom>
          <a:noFill/>
          <a:ln>
            <a:noFill/>
          </a:ln>
        </p:spPr>
        <p:txBody>
          <a:bodyPr spcFirstLastPara="1" wrap="square" lIns="91425" tIns="91425" rIns="91425" bIns="91425" anchor="t" anchorCtr="0">
            <a:spAutoFit/>
          </a:bodyPr>
          <a:lstStyle/>
          <a:p>
            <a:pPr marL="457200" lvl="0" indent="-317500" algn="just" rtl="0">
              <a:spcBef>
                <a:spcPts val="0"/>
              </a:spcBef>
              <a:spcAft>
                <a:spcPts val="0"/>
              </a:spcAft>
              <a:buSzPts val="1400"/>
              <a:buFont typeface="Roboto"/>
              <a:buChar char="●"/>
            </a:pPr>
            <a:r>
              <a:rPr lang="it">
                <a:latin typeface="Roboto"/>
                <a:ea typeface="Roboto"/>
                <a:cs typeface="Roboto"/>
                <a:sym typeface="Roboto"/>
              </a:rPr>
              <a:t>Ciononostante, per la componente femminile l’incidenza delle discipline STEM nel nostro Paese è superiore a quella registrata nella media Ue22 e negli altri grandi paesi europei. Il divario di genere nella scelta delle discipline tecnico-scientifiche è dunque meno marcato in Italia rispetto al resto d’Europa.</a:t>
            </a:r>
            <a:endParaRPr>
              <a:latin typeface="Roboto"/>
              <a:ea typeface="Roboto"/>
              <a:cs typeface="Roboto"/>
              <a:sym typeface="Roboto"/>
            </a:endParaRPr>
          </a:p>
          <a:p>
            <a:pPr marL="0" lvl="0" indent="0" algn="just" rtl="0">
              <a:spcBef>
                <a:spcPts val="600"/>
              </a:spcBef>
              <a:spcAft>
                <a:spcPts val="0"/>
              </a:spcAft>
              <a:buNone/>
            </a:pPr>
            <a:endParaRPr>
              <a:latin typeface="Roboto"/>
              <a:ea typeface="Roboto"/>
              <a:cs typeface="Roboto"/>
              <a:sym typeface="Roboto"/>
            </a:endParaRPr>
          </a:p>
          <a:p>
            <a:pPr marL="457200" lvl="0" indent="-317500" algn="just" rtl="0">
              <a:spcBef>
                <a:spcPts val="600"/>
              </a:spcBef>
              <a:spcAft>
                <a:spcPts val="0"/>
              </a:spcAft>
              <a:buSzPts val="1400"/>
              <a:buFont typeface="Roboto"/>
              <a:buChar char="●"/>
            </a:pPr>
            <a:r>
              <a:rPr lang="it">
                <a:latin typeface="Roboto"/>
                <a:ea typeface="Roboto"/>
                <a:cs typeface="Roboto"/>
                <a:sym typeface="Roboto"/>
              </a:rPr>
              <a:t>La consapevolezza dell’importanza del colmare il gap in queste discipline emerge nelle risposte delle intervistate da Terziario Donna: la quota di coloro che ritengono molto importante investire nelle STEM per le imprenditrici è infatti del 48,5%, superiore più di 10 punti rispetto a quanto rilevato per gli imprenditori (38,1%).</a:t>
            </a:r>
            <a:endParaRPr>
              <a:latin typeface="Roboto"/>
              <a:ea typeface="Roboto"/>
              <a:cs typeface="Roboto"/>
              <a:sym typeface="Roboto"/>
            </a:endParaRPr>
          </a:p>
        </p:txBody>
      </p:sp>
      <p:sp>
        <p:nvSpPr>
          <p:cNvPr id="354" name="Google Shape;354;p43"/>
          <p:cNvSpPr txBox="1"/>
          <p:nvPr/>
        </p:nvSpPr>
        <p:spPr>
          <a:xfrm>
            <a:off x="4264175" y="1165888"/>
            <a:ext cx="46686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it" sz="1000" b="1">
                <a:solidFill>
                  <a:srgbClr val="DA157A"/>
                </a:solidFill>
                <a:latin typeface="Roboto"/>
                <a:ea typeface="Roboto"/>
                <a:cs typeface="Roboto"/>
                <a:sym typeface="Roboto"/>
              </a:rPr>
              <a:t>Importanza di investire in discipline STEM</a:t>
            </a:r>
            <a:endParaRPr sz="1000" b="1">
              <a:solidFill>
                <a:srgbClr val="DA157A"/>
              </a:solidFill>
              <a:latin typeface="Roboto"/>
              <a:ea typeface="Roboto"/>
              <a:cs typeface="Roboto"/>
              <a:sym typeface="Roboto"/>
            </a:endParaRPr>
          </a:p>
        </p:txBody>
      </p:sp>
      <p:pic>
        <p:nvPicPr>
          <p:cNvPr id="355" name="Google Shape;355;p43"/>
          <p:cNvPicPr preferRelativeResize="0"/>
          <p:nvPr/>
        </p:nvPicPr>
        <p:blipFill>
          <a:blip r:embed="rId6">
            <a:alphaModFix/>
          </a:blip>
          <a:stretch>
            <a:fillRect/>
          </a:stretch>
        </p:blipFill>
        <p:spPr>
          <a:xfrm>
            <a:off x="4204200" y="1504588"/>
            <a:ext cx="4787399" cy="302522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44"/>
          <p:cNvPicPr preferRelativeResize="0"/>
          <p:nvPr/>
        </p:nvPicPr>
        <p:blipFill rotWithShape="1">
          <a:blip r:embed="rId3">
            <a:alphaModFix/>
          </a:blip>
          <a:srcRect t="38926" b="57827"/>
          <a:stretch/>
        </p:blipFill>
        <p:spPr>
          <a:xfrm>
            <a:off x="0" y="0"/>
            <a:ext cx="9144001" cy="619801"/>
          </a:xfrm>
          <a:prstGeom prst="rect">
            <a:avLst/>
          </a:prstGeom>
          <a:noFill/>
          <a:ln>
            <a:noFill/>
          </a:ln>
        </p:spPr>
      </p:pic>
      <p:sp>
        <p:nvSpPr>
          <p:cNvPr id="361" name="Google Shape;361;p44"/>
          <p:cNvSpPr txBox="1"/>
          <p:nvPr/>
        </p:nvSpPr>
        <p:spPr>
          <a:xfrm>
            <a:off x="145075" y="4200"/>
            <a:ext cx="7658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800">
                <a:solidFill>
                  <a:schemeClr val="lt1"/>
                </a:solidFill>
                <a:latin typeface="Bebas Neue"/>
                <a:ea typeface="Bebas Neue"/>
                <a:cs typeface="Bebas Neue"/>
                <a:sym typeface="Bebas Neue"/>
              </a:rPr>
              <a:t>LA FORMAZIONE NELLE IMPRESE FEMMINILI DURANTE LA PANDEMIA</a:t>
            </a:r>
            <a:endParaRPr sz="2800">
              <a:solidFill>
                <a:schemeClr val="lt1"/>
              </a:solidFill>
              <a:latin typeface="Bebas Neue"/>
              <a:ea typeface="Bebas Neue"/>
              <a:cs typeface="Bebas Neue"/>
              <a:sym typeface="Bebas Neue"/>
            </a:endParaRPr>
          </a:p>
        </p:txBody>
      </p:sp>
      <p:pic>
        <p:nvPicPr>
          <p:cNvPr id="362" name="Google Shape;362;p44"/>
          <p:cNvPicPr preferRelativeResize="0"/>
          <p:nvPr/>
        </p:nvPicPr>
        <p:blipFill rotWithShape="1">
          <a:blip r:embed="rId4">
            <a:alphaModFix/>
          </a:blip>
          <a:srcRect l="34046" r="34496" b="38574"/>
          <a:stretch/>
        </p:blipFill>
        <p:spPr>
          <a:xfrm>
            <a:off x="7750400" y="65575"/>
            <a:ext cx="593876" cy="492850"/>
          </a:xfrm>
          <a:prstGeom prst="rect">
            <a:avLst/>
          </a:prstGeom>
          <a:noFill/>
          <a:ln>
            <a:noFill/>
          </a:ln>
        </p:spPr>
      </p:pic>
      <p:pic>
        <p:nvPicPr>
          <p:cNvPr id="363" name="Google Shape;363;p44"/>
          <p:cNvPicPr preferRelativeResize="0"/>
          <p:nvPr/>
        </p:nvPicPr>
        <p:blipFill rotWithShape="1">
          <a:blip r:embed="rId5">
            <a:alphaModFix/>
          </a:blip>
          <a:srcRect l="4458" t="13523" r="62539" b="6553"/>
          <a:stretch/>
        </p:blipFill>
        <p:spPr>
          <a:xfrm>
            <a:off x="8416374" y="143337"/>
            <a:ext cx="593875" cy="337319"/>
          </a:xfrm>
          <a:prstGeom prst="rect">
            <a:avLst/>
          </a:prstGeom>
          <a:noFill/>
          <a:ln>
            <a:noFill/>
          </a:ln>
        </p:spPr>
      </p:pic>
      <p:sp>
        <p:nvSpPr>
          <p:cNvPr id="364" name="Google Shape;364;p44"/>
          <p:cNvSpPr txBox="1"/>
          <p:nvPr/>
        </p:nvSpPr>
        <p:spPr>
          <a:xfrm>
            <a:off x="4571999" y="879525"/>
            <a:ext cx="4312025" cy="3416290"/>
          </a:xfrm>
          <a:prstGeom prst="rect">
            <a:avLst/>
          </a:prstGeom>
          <a:noFill/>
          <a:ln>
            <a:noFill/>
          </a:ln>
        </p:spPr>
        <p:txBody>
          <a:bodyPr spcFirstLastPara="1" wrap="square" lIns="91425" tIns="91425" rIns="91425" bIns="91425" anchor="t" anchorCtr="0">
            <a:spAutoFit/>
          </a:bodyPr>
          <a:lstStyle/>
          <a:p>
            <a:pPr marL="457200" lvl="0" indent="-317500" algn="just" rtl="0">
              <a:spcBef>
                <a:spcPts val="0"/>
              </a:spcBef>
              <a:spcAft>
                <a:spcPts val="0"/>
              </a:spcAft>
              <a:buSzPts val="1400"/>
              <a:buFont typeface="Roboto"/>
              <a:buChar char="●"/>
            </a:pPr>
            <a:r>
              <a:rPr lang="it" dirty="0">
                <a:latin typeface="Roboto"/>
                <a:ea typeface="Roboto"/>
                <a:cs typeface="Roboto"/>
                <a:sym typeface="Roboto"/>
              </a:rPr>
              <a:t>La crisi pandemica ha colpito in modo particolarmente accentuato le imprese femminili terziarie. I settori di riferimento (con professioni più esposte al contatto e quindi al contagio), la minore probabilità di sopravvivenza, le difficoltà di accesso al credito e ai ristori sono solo alcune delle motivazioni alla base di questo maggiore impatto.</a:t>
            </a:r>
            <a:endParaRPr dirty="0">
              <a:latin typeface="Roboto"/>
              <a:ea typeface="Roboto"/>
              <a:cs typeface="Roboto"/>
              <a:sym typeface="Roboto"/>
            </a:endParaRPr>
          </a:p>
          <a:p>
            <a:pPr marL="457200" lvl="0" indent="-317500" algn="just" rtl="0">
              <a:spcBef>
                <a:spcPts val="0"/>
              </a:spcBef>
              <a:spcAft>
                <a:spcPts val="0"/>
              </a:spcAft>
              <a:buSzPts val="1400"/>
              <a:buFont typeface="Roboto"/>
              <a:buChar char="●"/>
            </a:pPr>
            <a:r>
              <a:rPr lang="it" dirty="0">
                <a:latin typeface="Roboto"/>
                <a:ea typeface="Roboto"/>
                <a:cs typeface="Roboto"/>
                <a:sym typeface="Roboto"/>
              </a:rPr>
              <a:t>Ciò ha influito sulle decisioni di avviare o incrementare l’attività di formazione. Si è rilevato in tal senso un differenziale tra aziende con elevate difficoltà e aziende che non ne hanno avute molto più elevato rispetto alle imprese maschili (+8,6 punti contro +1,1). </a:t>
            </a:r>
            <a:endParaRPr dirty="0">
              <a:latin typeface="Roboto"/>
              <a:ea typeface="Roboto"/>
              <a:cs typeface="Roboto"/>
              <a:sym typeface="Roboto"/>
            </a:endParaRPr>
          </a:p>
        </p:txBody>
      </p:sp>
      <p:pic>
        <p:nvPicPr>
          <p:cNvPr id="365" name="Google Shape;365;p44"/>
          <p:cNvPicPr preferRelativeResize="0"/>
          <p:nvPr/>
        </p:nvPicPr>
        <p:blipFill>
          <a:blip r:embed="rId6">
            <a:alphaModFix/>
          </a:blip>
          <a:stretch>
            <a:fillRect/>
          </a:stretch>
        </p:blipFill>
        <p:spPr>
          <a:xfrm>
            <a:off x="152400" y="1287226"/>
            <a:ext cx="4002425" cy="3748483"/>
          </a:xfrm>
          <a:prstGeom prst="rect">
            <a:avLst/>
          </a:prstGeom>
          <a:noFill/>
          <a:ln>
            <a:noFill/>
          </a:ln>
        </p:spPr>
      </p:pic>
      <p:sp>
        <p:nvSpPr>
          <p:cNvPr id="366" name="Google Shape;366;p44"/>
          <p:cNvSpPr txBox="1"/>
          <p:nvPr/>
        </p:nvSpPr>
        <p:spPr>
          <a:xfrm>
            <a:off x="145075" y="783425"/>
            <a:ext cx="4002300" cy="492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sz="1000" b="1">
                <a:solidFill>
                  <a:srgbClr val="DA157A"/>
                </a:solidFill>
                <a:latin typeface="Roboto"/>
                <a:ea typeface="Roboto"/>
                <a:cs typeface="Roboto"/>
                <a:sym typeface="Roboto"/>
              </a:rPr>
              <a:t>Influenza della crisi da Covid-19 sulla decisione di avviare/incrementare l’attività di formazione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45"/>
          <p:cNvPicPr preferRelativeResize="0"/>
          <p:nvPr/>
        </p:nvPicPr>
        <p:blipFill rotWithShape="1">
          <a:blip r:embed="rId3">
            <a:alphaModFix/>
          </a:blip>
          <a:srcRect t="38926" b="57827"/>
          <a:stretch/>
        </p:blipFill>
        <p:spPr>
          <a:xfrm>
            <a:off x="0" y="0"/>
            <a:ext cx="9144001" cy="619801"/>
          </a:xfrm>
          <a:prstGeom prst="rect">
            <a:avLst/>
          </a:prstGeom>
          <a:noFill/>
          <a:ln>
            <a:noFill/>
          </a:ln>
        </p:spPr>
      </p:pic>
      <p:sp>
        <p:nvSpPr>
          <p:cNvPr id="372" name="Google Shape;372;p45"/>
          <p:cNvSpPr txBox="1"/>
          <p:nvPr/>
        </p:nvSpPr>
        <p:spPr>
          <a:xfrm>
            <a:off x="145075" y="4200"/>
            <a:ext cx="6267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800">
                <a:solidFill>
                  <a:schemeClr val="lt1"/>
                </a:solidFill>
                <a:latin typeface="Bebas Neue"/>
                <a:ea typeface="Bebas Neue"/>
                <a:cs typeface="Bebas Neue"/>
                <a:sym typeface="Bebas Neue"/>
              </a:rPr>
              <a:t>LE IMPRESE FEMMINILI E IL PASSAGGIO GENERAZIONALE</a:t>
            </a:r>
            <a:endParaRPr sz="2800">
              <a:solidFill>
                <a:schemeClr val="lt1"/>
              </a:solidFill>
              <a:latin typeface="Bebas Neue"/>
              <a:ea typeface="Bebas Neue"/>
              <a:cs typeface="Bebas Neue"/>
              <a:sym typeface="Bebas Neue"/>
            </a:endParaRPr>
          </a:p>
        </p:txBody>
      </p:sp>
      <p:pic>
        <p:nvPicPr>
          <p:cNvPr id="373" name="Google Shape;373;p45"/>
          <p:cNvPicPr preferRelativeResize="0"/>
          <p:nvPr/>
        </p:nvPicPr>
        <p:blipFill rotWithShape="1">
          <a:blip r:embed="rId4">
            <a:alphaModFix/>
          </a:blip>
          <a:srcRect l="34046" r="34496" b="38574"/>
          <a:stretch/>
        </p:blipFill>
        <p:spPr>
          <a:xfrm>
            <a:off x="7750400" y="65575"/>
            <a:ext cx="593876" cy="492850"/>
          </a:xfrm>
          <a:prstGeom prst="rect">
            <a:avLst/>
          </a:prstGeom>
          <a:noFill/>
          <a:ln>
            <a:noFill/>
          </a:ln>
        </p:spPr>
      </p:pic>
      <p:pic>
        <p:nvPicPr>
          <p:cNvPr id="374" name="Google Shape;374;p45"/>
          <p:cNvPicPr preferRelativeResize="0"/>
          <p:nvPr/>
        </p:nvPicPr>
        <p:blipFill rotWithShape="1">
          <a:blip r:embed="rId5">
            <a:alphaModFix/>
          </a:blip>
          <a:srcRect l="4458" t="13523" r="62539" b="6553"/>
          <a:stretch/>
        </p:blipFill>
        <p:spPr>
          <a:xfrm>
            <a:off x="8416374" y="143337"/>
            <a:ext cx="593875" cy="337319"/>
          </a:xfrm>
          <a:prstGeom prst="rect">
            <a:avLst/>
          </a:prstGeom>
          <a:noFill/>
          <a:ln>
            <a:noFill/>
          </a:ln>
        </p:spPr>
      </p:pic>
      <p:sp>
        <p:nvSpPr>
          <p:cNvPr id="375" name="Google Shape;375;p45"/>
          <p:cNvSpPr txBox="1"/>
          <p:nvPr/>
        </p:nvSpPr>
        <p:spPr>
          <a:xfrm>
            <a:off x="0" y="1115650"/>
            <a:ext cx="4166700" cy="3570900"/>
          </a:xfrm>
          <a:prstGeom prst="rect">
            <a:avLst/>
          </a:prstGeom>
          <a:noFill/>
          <a:ln>
            <a:noFill/>
          </a:ln>
        </p:spPr>
        <p:txBody>
          <a:bodyPr spcFirstLastPara="1" wrap="square" lIns="91425" tIns="91425" rIns="91425" bIns="91425" anchor="t" anchorCtr="0">
            <a:spAutoFit/>
          </a:bodyPr>
          <a:lstStyle/>
          <a:p>
            <a:pPr marL="457200" lvl="0" indent="-317500" algn="just" rtl="0">
              <a:spcBef>
                <a:spcPts val="0"/>
              </a:spcBef>
              <a:spcAft>
                <a:spcPts val="0"/>
              </a:spcAft>
              <a:buSzPts val="1400"/>
              <a:buFont typeface="Roboto"/>
              <a:buChar char="●"/>
            </a:pPr>
            <a:r>
              <a:rPr lang="it">
                <a:latin typeface="Roboto"/>
                <a:ea typeface="Roboto"/>
                <a:cs typeface="Roboto"/>
                <a:sym typeface="Roboto"/>
              </a:rPr>
              <a:t>La questione del passaggio generazionale è un tema che sembra riguardare meno le imprese femminili terziarie rispetto alle maschili: la quota di coloro che non lo considerano in previsione è infatti del 66,4% contro il 55,3% rilevato per le imprese a prevalenza di conduzione di uomini.</a:t>
            </a:r>
            <a:endParaRPr>
              <a:latin typeface="Roboto"/>
              <a:ea typeface="Roboto"/>
              <a:cs typeface="Roboto"/>
              <a:sym typeface="Roboto"/>
            </a:endParaRPr>
          </a:p>
          <a:p>
            <a:pPr marL="0" lvl="0" indent="0" algn="just" rtl="0">
              <a:spcBef>
                <a:spcPts val="600"/>
              </a:spcBef>
              <a:spcAft>
                <a:spcPts val="0"/>
              </a:spcAft>
              <a:buNone/>
            </a:pPr>
            <a:endParaRPr>
              <a:latin typeface="Roboto"/>
              <a:ea typeface="Roboto"/>
              <a:cs typeface="Roboto"/>
              <a:sym typeface="Roboto"/>
            </a:endParaRPr>
          </a:p>
          <a:p>
            <a:pPr marL="457200" lvl="0" indent="-317500" algn="just" rtl="0">
              <a:spcBef>
                <a:spcPts val="600"/>
              </a:spcBef>
              <a:spcAft>
                <a:spcPts val="0"/>
              </a:spcAft>
              <a:buSzPts val="1400"/>
              <a:buFont typeface="Roboto"/>
              <a:buChar char="●"/>
            </a:pPr>
            <a:r>
              <a:rPr lang="it">
                <a:latin typeface="Roboto"/>
                <a:ea typeface="Roboto"/>
                <a:cs typeface="Roboto"/>
                <a:sym typeface="Roboto"/>
              </a:rPr>
              <a:t>Fatte le dovute proporzioni, all’interno delle imprese con passaggio generazionale la quota di aziende per le quali l'attuazione di questo momento così delicato per un’azienda si sta effettuando con difficoltà è di circa il 40% sia nel caso delle imprese femminili, sia di quelle maschili.</a:t>
            </a:r>
            <a:endParaRPr>
              <a:latin typeface="Roboto"/>
              <a:ea typeface="Roboto"/>
              <a:cs typeface="Roboto"/>
              <a:sym typeface="Roboto"/>
            </a:endParaRPr>
          </a:p>
        </p:txBody>
      </p:sp>
      <p:pic>
        <p:nvPicPr>
          <p:cNvPr id="376" name="Google Shape;376;p45"/>
          <p:cNvPicPr preferRelativeResize="0"/>
          <p:nvPr/>
        </p:nvPicPr>
        <p:blipFill>
          <a:blip r:embed="rId6">
            <a:alphaModFix/>
          </a:blip>
          <a:stretch>
            <a:fillRect/>
          </a:stretch>
        </p:blipFill>
        <p:spPr>
          <a:xfrm>
            <a:off x="4618055" y="849312"/>
            <a:ext cx="4227565" cy="2130356"/>
          </a:xfrm>
          <a:prstGeom prst="rect">
            <a:avLst/>
          </a:prstGeom>
          <a:noFill/>
          <a:ln>
            <a:noFill/>
          </a:ln>
        </p:spPr>
      </p:pic>
      <p:pic>
        <p:nvPicPr>
          <p:cNvPr id="377" name="Google Shape;377;p45"/>
          <p:cNvPicPr preferRelativeResize="0"/>
          <p:nvPr/>
        </p:nvPicPr>
        <p:blipFill>
          <a:blip r:embed="rId7">
            <a:alphaModFix/>
          </a:blip>
          <a:stretch>
            <a:fillRect/>
          </a:stretch>
        </p:blipFill>
        <p:spPr>
          <a:xfrm>
            <a:off x="4618050" y="2979661"/>
            <a:ext cx="4227576" cy="2125627"/>
          </a:xfrm>
          <a:prstGeom prst="rect">
            <a:avLst/>
          </a:prstGeom>
          <a:noFill/>
          <a:ln>
            <a:noFill/>
          </a:ln>
        </p:spPr>
      </p:pic>
      <p:sp>
        <p:nvSpPr>
          <p:cNvPr id="378" name="Google Shape;378;p45"/>
          <p:cNvSpPr txBox="1"/>
          <p:nvPr/>
        </p:nvSpPr>
        <p:spPr>
          <a:xfrm>
            <a:off x="4750400" y="776950"/>
            <a:ext cx="41970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1000" b="1">
                <a:solidFill>
                  <a:srgbClr val="DA157A"/>
                </a:solidFill>
                <a:latin typeface="Roboto"/>
                <a:ea typeface="Roboto"/>
                <a:cs typeface="Roboto"/>
                <a:sym typeface="Roboto"/>
              </a:rPr>
              <a:t>Imprese femminili e maschili per passaggio generazionale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46"/>
          <p:cNvPicPr preferRelativeResize="0"/>
          <p:nvPr/>
        </p:nvPicPr>
        <p:blipFill rotWithShape="1">
          <a:blip r:embed="rId3">
            <a:alphaModFix/>
          </a:blip>
          <a:srcRect t="38926" b="57827"/>
          <a:stretch/>
        </p:blipFill>
        <p:spPr>
          <a:xfrm>
            <a:off x="0" y="1"/>
            <a:ext cx="9144001" cy="1427900"/>
          </a:xfrm>
          <a:prstGeom prst="rect">
            <a:avLst/>
          </a:prstGeom>
          <a:noFill/>
          <a:ln>
            <a:noFill/>
          </a:ln>
        </p:spPr>
      </p:pic>
      <p:sp>
        <p:nvSpPr>
          <p:cNvPr id="384" name="Google Shape;384;p46"/>
          <p:cNvSpPr txBox="1">
            <a:spLocks noGrp="1"/>
          </p:cNvSpPr>
          <p:nvPr>
            <p:ph type="ctrTitle" idx="4294967295"/>
          </p:nvPr>
        </p:nvSpPr>
        <p:spPr>
          <a:xfrm>
            <a:off x="1695000" y="1774125"/>
            <a:ext cx="5754000" cy="1012500"/>
          </a:xfrm>
          <a:prstGeom prst="rect">
            <a:avLst/>
          </a:prstGeom>
          <a:noFill/>
          <a:ln>
            <a:noFill/>
          </a:ln>
        </p:spPr>
        <p:txBody>
          <a:bodyPr spcFirstLastPara="1" wrap="square" lIns="34275" tIns="34275" rIns="34275" bIns="34275" anchor="ctr" anchorCtr="0">
            <a:normAutofit/>
          </a:bodyPr>
          <a:lstStyle/>
          <a:p>
            <a:pPr marL="0" marR="0" lvl="0" indent="0" algn="ctr" rtl="0">
              <a:lnSpc>
                <a:spcPct val="80000"/>
              </a:lnSpc>
              <a:spcBef>
                <a:spcPts val="0"/>
              </a:spcBef>
              <a:spcAft>
                <a:spcPts val="0"/>
              </a:spcAft>
              <a:buClr>
                <a:srgbClr val="292929"/>
              </a:buClr>
              <a:buSzPts val="7300"/>
              <a:buFont typeface="Arial"/>
              <a:buNone/>
            </a:pPr>
            <a:r>
              <a:rPr lang="it" sz="7000" b="0">
                <a:solidFill>
                  <a:srgbClr val="DA157A"/>
                </a:solidFill>
                <a:latin typeface="Bebas Neue"/>
                <a:ea typeface="Bebas Neue"/>
                <a:cs typeface="Bebas Neue"/>
                <a:sym typeface="Bebas Neue"/>
              </a:rPr>
              <a:t>grazie!</a:t>
            </a:r>
            <a:endParaRPr sz="2900">
              <a:solidFill>
                <a:srgbClr val="DA157A"/>
              </a:solidFill>
              <a:latin typeface="Bebas Neue"/>
              <a:ea typeface="Bebas Neue"/>
              <a:cs typeface="Bebas Neue"/>
              <a:sym typeface="Bebas Neue"/>
            </a:endParaRPr>
          </a:p>
        </p:txBody>
      </p:sp>
      <p:pic>
        <p:nvPicPr>
          <p:cNvPr id="385" name="Google Shape;385;p46"/>
          <p:cNvPicPr preferRelativeResize="0"/>
          <p:nvPr/>
        </p:nvPicPr>
        <p:blipFill>
          <a:blip r:embed="rId4">
            <a:alphaModFix/>
          </a:blip>
          <a:stretch>
            <a:fillRect/>
          </a:stretch>
        </p:blipFill>
        <p:spPr>
          <a:xfrm>
            <a:off x="4345543" y="2897375"/>
            <a:ext cx="1922020" cy="450800"/>
          </a:xfrm>
          <a:prstGeom prst="rect">
            <a:avLst/>
          </a:prstGeom>
          <a:noFill/>
          <a:ln>
            <a:noFill/>
          </a:ln>
        </p:spPr>
      </p:pic>
      <p:pic>
        <p:nvPicPr>
          <p:cNvPr id="386" name="Google Shape;386;p46"/>
          <p:cNvPicPr preferRelativeResize="0"/>
          <p:nvPr/>
        </p:nvPicPr>
        <p:blipFill>
          <a:blip r:embed="rId5">
            <a:alphaModFix/>
          </a:blip>
          <a:stretch>
            <a:fillRect/>
          </a:stretch>
        </p:blipFill>
        <p:spPr>
          <a:xfrm>
            <a:off x="2876425" y="2786615"/>
            <a:ext cx="1305401" cy="672300"/>
          </a:xfrm>
          <a:prstGeom prst="rect">
            <a:avLst/>
          </a:prstGeom>
          <a:noFill/>
          <a:ln>
            <a:noFill/>
          </a:ln>
        </p:spPr>
      </p:pic>
      <p:pic>
        <p:nvPicPr>
          <p:cNvPr id="387" name="Google Shape;387;p46"/>
          <p:cNvPicPr preferRelativeResize="0"/>
          <p:nvPr/>
        </p:nvPicPr>
        <p:blipFill rotWithShape="1">
          <a:blip r:embed="rId3">
            <a:alphaModFix/>
          </a:blip>
          <a:srcRect t="38926" b="57827"/>
          <a:stretch/>
        </p:blipFill>
        <p:spPr>
          <a:xfrm>
            <a:off x="0" y="3715601"/>
            <a:ext cx="9144001" cy="1427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34"/>
          <p:cNvPicPr preferRelativeResize="0"/>
          <p:nvPr/>
        </p:nvPicPr>
        <p:blipFill rotWithShape="1">
          <a:blip r:embed="rId3">
            <a:alphaModFix/>
          </a:blip>
          <a:srcRect t="38926" b="57827"/>
          <a:stretch/>
        </p:blipFill>
        <p:spPr>
          <a:xfrm>
            <a:off x="0" y="0"/>
            <a:ext cx="9144001" cy="619801"/>
          </a:xfrm>
          <a:prstGeom prst="rect">
            <a:avLst/>
          </a:prstGeom>
          <a:noFill/>
          <a:ln>
            <a:noFill/>
          </a:ln>
        </p:spPr>
      </p:pic>
      <p:sp>
        <p:nvSpPr>
          <p:cNvPr id="235" name="Google Shape;235;p34"/>
          <p:cNvSpPr txBox="1"/>
          <p:nvPr/>
        </p:nvSpPr>
        <p:spPr>
          <a:xfrm>
            <a:off x="107525" y="2100"/>
            <a:ext cx="5827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800">
                <a:solidFill>
                  <a:schemeClr val="lt1"/>
                </a:solidFill>
                <a:latin typeface="Bebas Neue"/>
                <a:ea typeface="Bebas Neue"/>
                <a:cs typeface="Bebas Neue"/>
                <a:sym typeface="Bebas Neue"/>
              </a:rPr>
              <a:t>LE DONNE E IL LIVELLO DI ISTRUZIONE</a:t>
            </a:r>
            <a:endParaRPr sz="2800">
              <a:solidFill>
                <a:schemeClr val="lt1"/>
              </a:solidFill>
              <a:latin typeface="Bebas Neue"/>
              <a:ea typeface="Bebas Neue"/>
              <a:cs typeface="Bebas Neue"/>
              <a:sym typeface="Bebas Neue"/>
            </a:endParaRPr>
          </a:p>
        </p:txBody>
      </p:sp>
      <p:pic>
        <p:nvPicPr>
          <p:cNvPr id="236" name="Google Shape;236;p34"/>
          <p:cNvPicPr preferRelativeResize="0"/>
          <p:nvPr/>
        </p:nvPicPr>
        <p:blipFill rotWithShape="1">
          <a:blip r:embed="rId4">
            <a:alphaModFix/>
          </a:blip>
          <a:srcRect l="34046" r="34496" b="38574"/>
          <a:stretch/>
        </p:blipFill>
        <p:spPr>
          <a:xfrm>
            <a:off x="7750400" y="65575"/>
            <a:ext cx="593876" cy="492850"/>
          </a:xfrm>
          <a:prstGeom prst="rect">
            <a:avLst/>
          </a:prstGeom>
          <a:noFill/>
          <a:ln>
            <a:noFill/>
          </a:ln>
        </p:spPr>
      </p:pic>
      <p:pic>
        <p:nvPicPr>
          <p:cNvPr id="237" name="Google Shape;237;p34"/>
          <p:cNvPicPr preferRelativeResize="0"/>
          <p:nvPr/>
        </p:nvPicPr>
        <p:blipFill rotWithShape="1">
          <a:blip r:embed="rId5">
            <a:alphaModFix/>
          </a:blip>
          <a:srcRect l="4458" t="13523" r="62539" b="6553"/>
          <a:stretch/>
        </p:blipFill>
        <p:spPr>
          <a:xfrm>
            <a:off x="8416374" y="143337"/>
            <a:ext cx="593875" cy="337319"/>
          </a:xfrm>
          <a:prstGeom prst="rect">
            <a:avLst/>
          </a:prstGeom>
          <a:noFill/>
          <a:ln>
            <a:noFill/>
          </a:ln>
        </p:spPr>
      </p:pic>
      <p:sp>
        <p:nvSpPr>
          <p:cNvPr id="238" name="Google Shape;238;p34"/>
          <p:cNvSpPr txBox="1">
            <a:spLocks noGrp="1"/>
          </p:cNvSpPr>
          <p:nvPr>
            <p:ph type="body" idx="4294967295"/>
          </p:nvPr>
        </p:nvSpPr>
        <p:spPr>
          <a:xfrm>
            <a:off x="4232500" y="907925"/>
            <a:ext cx="4701900" cy="3791400"/>
          </a:xfrm>
          <a:prstGeom prst="rect">
            <a:avLst/>
          </a:prstGeom>
          <a:noFill/>
          <a:ln>
            <a:noFill/>
          </a:ln>
        </p:spPr>
        <p:txBody>
          <a:bodyPr spcFirstLastPara="1" wrap="square" lIns="34275" tIns="34275" rIns="34275" bIns="34275" anchor="ctr" anchorCtr="0">
            <a:noAutofit/>
          </a:bodyPr>
          <a:lstStyle/>
          <a:p>
            <a:pPr marL="457200" lvl="0" indent="-317500" algn="just" rtl="0">
              <a:lnSpc>
                <a:spcPct val="100000"/>
              </a:lnSpc>
              <a:spcBef>
                <a:spcPts val="0"/>
              </a:spcBef>
              <a:spcAft>
                <a:spcPts val="0"/>
              </a:spcAft>
              <a:buSzPts val="1400"/>
              <a:buFont typeface="Roboto"/>
              <a:buChar char="●"/>
            </a:pPr>
            <a:r>
              <a:rPr lang="it" sz="1400" dirty="0">
                <a:latin typeface="Roboto"/>
                <a:ea typeface="Roboto"/>
                <a:cs typeface="Roboto"/>
                <a:sym typeface="Roboto"/>
              </a:rPr>
              <a:t>Nel 2020, la quota di diplomati è pari a 65,1% per le donne e 60,5% per gli uomini. Nel caso dei laureati la quota è sempre a favore delle donne: 23,0% contro 17,2%.</a:t>
            </a:r>
            <a:endParaRPr sz="1400" dirty="0">
              <a:latin typeface="Roboto"/>
              <a:ea typeface="Roboto"/>
              <a:cs typeface="Roboto"/>
              <a:sym typeface="Roboto"/>
            </a:endParaRPr>
          </a:p>
          <a:p>
            <a:pPr marL="0" lvl="0" indent="0" algn="just" rtl="0">
              <a:lnSpc>
                <a:spcPct val="100000"/>
              </a:lnSpc>
              <a:spcBef>
                <a:spcPts val="0"/>
              </a:spcBef>
              <a:spcAft>
                <a:spcPts val="0"/>
              </a:spcAft>
              <a:buNone/>
            </a:pPr>
            <a:endParaRPr sz="1400" dirty="0">
              <a:latin typeface="Roboto"/>
              <a:ea typeface="Roboto"/>
              <a:cs typeface="Roboto"/>
              <a:sym typeface="Roboto"/>
            </a:endParaRPr>
          </a:p>
          <a:p>
            <a:pPr marL="457200" lvl="0" indent="-317500" algn="just" rtl="0">
              <a:lnSpc>
                <a:spcPct val="100000"/>
              </a:lnSpc>
              <a:spcBef>
                <a:spcPts val="0"/>
              </a:spcBef>
              <a:spcAft>
                <a:spcPts val="0"/>
              </a:spcAft>
              <a:buSzPts val="1400"/>
              <a:buFont typeface="Roboto"/>
              <a:buChar char="●"/>
            </a:pPr>
            <a:r>
              <a:rPr lang="it" sz="1400" dirty="0">
                <a:latin typeface="Roboto"/>
                <a:ea typeface="Roboto"/>
                <a:cs typeface="Roboto"/>
                <a:sym typeface="Roboto"/>
              </a:rPr>
              <a:t>Anche per i giovani laureati (25-34 anni) si ripropone la situazione a favore delle donne: 34,3% contro 21,4%.</a:t>
            </a:r>
            <a:endParaRPr sz="1400" dirty="0">
              <a:latin typeface="Roboto"/>
              <a:ea typeface="Roboto"/>
              <a:cs typeface="Roboto"/>
              <a:sym typeface="Roboto"/>
            </a:endParaRPr>
          </a:p>
          <a:p>
            <a:pPr marL="457200" lvl="0" indent="0" algn="just" rtl="0">
              <a:lnSpc>
                <a:spcPct val="100000"/>
              </a:lnSpc>
              <a:spcBef>
                <a:spcPts val="0"/>
              </a:spcBef>
              <a:spcAft>
                <a:spcPts val="0"/>
              </a:spcAft>
              <a:buNone/>
            </a:pPr>
            <a:endParaRPr sz="1400" dirty="0">
              <a:latin typeface="Roboto"/>
              <a:ea typeface="Roboto"/>
              <a:cs typeface="Roboto"/>
              <a:sym typeface="Roboto"/>
            </a:endParaRPr>
          </a:p>
          <a:p>
            <a:pPr marL="457200" lvl="0" indent="-317500" algn="just" rtl="0">
              <a:lnSpc>
                <a:spcPct val="100000"/>
              </a:lnSpc>
              <a:spcBef>
                <a:spcPts val="0"/>
              </a:spcBef>
              <a:spcAft>
                <a:spcPts val="0"/>
              </a:spcAft>
              <a:buSzPts val="1400"/>
              <a:buFont typeface="Roboto"/>
              <a:buChar char="●"/>
            </a:pPr>
            <a:r>
              <a:rPr lang="it" sz="1400" dirty="0">
                <a:latin typeface="Roboto"/>
                <a:ea typeface="Roboto"/>
                <a:cs typeface="Roboto"/>
                <a:sym typeface="Roboto"/>
              </a:rPr>
              <a:t>Nonostante i livelli di istruzione delle donne siano più elevati, il tasso di occupazione femminile (20-64 anni) è molto più basso di quello maschile (53,9% contro 73,3%).</a:t>
            </a:r>
            <a:endParaRPr sz="1400" dirty="0">
              <a:latin typeface="Roboto"/>
              <a:ea typeface="Roboto"/>
              <a:cs typeface="Roboto"/>
              <a:sym typeface="Roboto"/>
            </a:endParaRPr>
          </a:p>
          <a:p>
            <a:pPr marL="457200" lvl="0" indent="0" algn="just" rtl="0">
              <a:lnSpc>
                <a:spcPct val="100000"/>
              </a:lnSpc>
              <a:spcBef>
                <a:spcPts val="0"/>
              </a:spcBef>
              <a:spcAft>
                <a:spcPts val="0"/>
              </a:spcAft>
              <a:buNone/>
            </a:pPr>
            <a:endParaRPr sz="1400" dirty="0">
              <a:latin typeface="Roboto"/>
              <a:ea typeface="Roboto"/>
              <a:cs typeface="Roboto"/>
              <a:sym typeface="Roboto"/>
            </a:endParaRPr>
          </a:p>
          <a:p>
            <a:pPr marL="457200" lvl="0" indent="-317500" algn="just" rtl="0">
              <a:lnSpc>
                <a:spcPct val="100000"/>
              </a:lnSpc>
              <a:spcBef>
                <a:spcPts val="0"/>
              </a:spcBef>
              <a:spcAft>
                <a:spcPts val="0"/>
              </a:spcAft>
              <a:buSzPts val="1400"/>
              <a:buFont typeface="Roboto"/>
              <a:buChar char="●"/>
            </a:pPr>
            <a:r>
              <a:rPr lang="it" sz="1400" dirty="0">
                <a:latin typeface="Roboto"/>
                <a:ea typeface="Roboto"/>
                <a:cs typeface="Roboto"/>
                <a:sym typeface="Roboto"/>
              </a:rPr>
              <a:t>Lo svantaggio delle donne si riduce tuttavia all’aumentare del livello di istruzione: il differenziale, che tra coloro che non hanno un diploma è pari a 30,6 punti, scende a 18,6 punti tra i diplomati e raggiunge i 7,5 punti tra i laureati.</a:t>
            </a:r>
            <a:endParaRPr sz="1400" dirty="0">
              <a:latin typeface="Roboto"/>
              <a:ea typeface="Roboto"/>
              <a:cs typeface="Roboto"/>
              <a:sym typeface="Roboto"/>
            </a:endParaRPr>
          </a:p>
        </p:txBody>
      </p:sp>
      <p:pic>
        <p:nvPicPr>
          <p:cNvPr id="239" name="Google Shape;239;p34"/>
          <p:cNvPicPr preferRelativeResize="0"/>
          <p:nvPr/>
        </p:nvPicPr>
        <p:blipFill rotWithShape="1">
          <a:blip r:embed="rId6">
            <a:alphaModFix/>
          </a:blip>
          <a:srcRect t="18319" b="14181"/>
          <a:stretch/>
        </p:blipFill>
        <p:spPr>
          <a:xfrm>
            <a:off x="307745" y="1479050"/>
            <a:ext cx="3924755" cy="2649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35"/>
          <p:cNvPicPr preferRelativeResize="0"/>
          <p:nvPr/>
        </p:nvPicPr>
        <p:blipFill rotWithShape="1">
          <a:blip r:embed="rId3">
            <a:alphaModFix/>
          </a:blip>
          <a:srcRect t="38926" b="57827"/>
          <a:stretch/>
        </p:blipFill>
        <p:spPr>
          <a:xfrm>
            <a:off x="0" y="0"/>
            <a:ext cx="9144001" cy="619801"/>
          </a:xfrm>
          <a:prstGeom prst="rect">
            <a:avLst/>
          </a:prstGeom>
          <a:noFill/>
          <a:ln>
            <a:noFill/>
          </a:ln>
        </p:spPr>
      </p:pic>
      <p:sp>
        <p:nvSpPr>
          <p:cNvPr id="247" name="Google Shape;247;p35"/>
          <p:cNvSpPr txBox="1"/>
          <p:nvPr/>
        </p:nvSpPr>
        <p:spPr>
          <a:xfrm>
            <a:off x="145075" y="4200"/>
            <a:ext cx="7301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800">
                <a:solidFill>
                  <a:schemeClr val="lt1"/>
                </a:solidFill>
                <a:latin typeface="Bebas Neue"/>
                <a:ea typeface="Bebas Neue"/>
                <a:cs typeface="Bebas Neue"/>
                <a:sym typeface="Bebas Neue"/>
              </a:rPr>
              <a:t>FORMAZIONE, MODELLI DI BUSINESS E RESILIENZA</a:t>
            </a:r>
            <a:endParaRPr sz="2800">
              <a:solidFill>
                <a:schemeClr val="lt1"/>
              </a:solidFill>
              <a:latin typeface="Bebas Neue"/>
              <a:ea typeface="Bebas Neue"/>
              <a:cs typeface="Bebas Neue"/>
              <a:sym typeface="Bebas Neue"/>
            </a:endParaRPr>
          </a:p>
        </p:txBody>
      </p:sp>
      <p:pic>
        <p:nvPicPr>
          <p:cNvPr id="248" name="Google Shape;248;p35"/>
          <p:cNvPicPr preferRelativeResize="0"/>
          <p:nvPr/>
        </p:nvPicPr>
        <p:blipFill rotWithShape="1">
          <a:blip r:embed="rId4">
            <a:alphaModFix/>
          </a:blip>
          <a:srcRect l="34046" r="34496" b="38574"/>
          <a:stretch/>
        </p:blipFill>
        <p:spPr>
          <a:xfrm>
            <a:off x="7750400" y="65575"/>
            <a:ext cx="593876" cy="492850"/>
          </a:xfrm>
          <a:prstGeom prst="rect">
            <a:avLst/>
          </a:prstGeom>
          <a:noFill/>
          <a:ln>
            <a:noFill/>
          </a:ln>
        </p:spPr>
      </p:pic>
      <p:pic>
        <p:nvPicPr>
          <p:cNvPr id="249" name="Google Shape;249;p35"/>
          <p:cNvPicPr preferRelativeResize="0"/>
          <p:nvPr/>
        </p:nvPicPr>
        <p:blipFill rotWithShape="1">
          <a:blip r:embed="rId5">
            <a:alphaModFix/>
          </a:blip>
          <a:srcRect l="4458" t="13523" r="62539" b="6553"/>
          <a:stretch/>
        </p:blipFill>
        <p:spPr>
          <a:xfrm>
            <a:off x="8416374" y="143337"/>
            <a:ext cx="593875" cy="337319"/>
          </a:xfrm>
          <a:prstGeom prst="rect">
            <a:avLst/>
          </a:prstGeom>
          <a:noFill/>
          <a:ln>
            <a:noFill/>
          </a:ln>
        </p:spPr>
      </p:pic>
      <p:pic>
        <p:nvPicPr>
          <p:cNvPr id="250" name="Google Shape;250;p35"/>
          <p:cNvPicPr preferRelativeResize="0"/>
          <p:nvPr/>
        </p:nvPicPr>
        <p:blipFill rotWithShape="1">
          <a:blip r:embed="rId6">
            <a:alphaModFix/>
          </a:blip>
          <a:srcRect l="6067" t="46669" r="70348" b="22360"/>
          <a:stretch/>
        </p:blipFill>
        <p:spPr>
          <a:xfrm flipH="1">
            <a:off x="7088975" y="1428775"/>
            <a:ext cx="3341500" cy="4388025"/>
          </a:xfrm>
          <a:prstGeom prst="rect">
            <a:avLst/>
          </a:prstGeom>
          <a:noFill/>
          <a:ln>
            <a:noFill/>
          </a:ln>
        </p:spPr>
      </p:pic>
      <p:pic>
        <p:nvPicPr>
          <p:cNvPr id="251" name="Google Shape;251;p35"/>
          <p:cNvPicPr preferRelativeResize="0"/>
          <p:nvPr/>
        </p:nvPicPr>
        <p:blipFill rotWithShape="1">
          <a:blip r:embed="rId6">
            <a:alphaModFix/>
          </a:blip>
          <a:srcRect l="68580" t="18343" r="7836" b="29675"/>
          <a:stretch/>
        </p:blipFill>
        <p:spPr>
          <a:xfrm>
            <a:off x="60625" y="673300"/>
            <a:ext cx="2028275" cy="4470200"/>
          </a:xfrm>
          <a:prstGeom prst="rect">
            <a:avLst/>
          </a:prstGeom>
          <a:noFill/>
          <a:ln>
            <a:noFill/>
          </a:ln>
        </p:spPr>
      </p:pic>
      <p:sp>
        <p:nvSpPr>
          <p:cNvPr id="252" name="Google Shape;252;p35"/>
          <p:cNvSpPr txBox="1">
            <a:spLocks noGrp="1"/>
          </p:cNvSpPr>
          <p:nvPr>
            <p:ph type="body" idx="4294967295"/>
          </p:nvPr>
        </p:nvSpPr>
        <p:spPr>
          <a:xfrm>
            <a:off x="1675050" y="3147802"/>
            <a:ext cx="6012383" cy="1656298"/>
          </a:xfrm>
          <a:prstGeom prst="rect">
            <a:avLst/>
          </a:prstGeom>
          <a:noFill/>
          <a:ln>
            <a:noFill/>
          </a:ln>
        </p:spPr>
        <p:txBody>
          <a:bodyPr spcFirstLastPara="1" wrap="square" lIns="34275" tIns="34275" rIns="34275" bIns="34275" anchor="ctr" anchorCtr="0">
            <a:noAutofit/>
          </a:bodyPr>
          <a:lstStyle/>
          <a:p>
            <a:pPr marL="457200" lvl="0" indent="-317500" algn="just" rtl="0">
              <a:lnSpc>
                <a:spcPct val="100000"/>
              </a:lnSpc>
              <a:spcBef>
                <a:spcPts val="0"/>
              </a:spcBef>
              <a:spcAft>
                <a:spcPts val="0"/>
              </a:spcAft>
              <a:buSzPts val="1400"/>
              <a:buFont typeface="Roboto"/>
              <a:buChar char="●"/>
            </a:pPr>
            <a:r>
              <a:rPr lang="it" sz="1200" dirty="0">
                <a:latin typeface="Roboto"/>
                <a:ea typeface="Roboto"/>
                <a:cs typeface="Roboto"/>
                <a:sym typeface="Roboto"/>
              </a:rPr>
              <a:t>Investire in formazione su nuovi modelli di business (es. più digitali, più green, più flessibili, più aperti alle relazioni con soggetti esterni ecc.) comporta effetti positivi sulla capacità di resilienza delle imprese.</a:t>
            </a:r>
            <a:endParaRPr sz="1200" dirty="0">
              <a:latin typeface="Roboto"/>
              <a:ea typeface="Roboto"/>
              <a:cs typeface="Roboto"/>
              <a:sym typeface="Roboto"/>
            </a:endParaRPr>
          </a:p>
          <a:p>
            <a:pPr marL="457200" lvl="0" indent="0" algn="just" rtl="0">
              <a:lnSpc>
                <a:spcPct val="100000"/>
              </a:lnSpc>
              <a:spcBef>
                <a:spcPts val="0"/>
              </a:spcBef>
              <a:spcAft>
                <a:spcPts val="0"/>
              </a:spcAft>
              <a:buNone/>
            </a:pPr>
            <a:r>
              <a:rPr lang="it" sz="1200" dirty="0">
                <a:latin typeface="Roboto"/>
                <a:ea typeface="Roboto"/>
                <a:cs typeface="Roboto"/>
                <a:sym typeface="Roboto"/>
              </a:rPr>
              <a:t>.</a:t>
            </a:r>
            <a:endParaRPr sz="1200" dirty="0">
              <a:latin typeface="Roboto"/>
              <a:ea typeface="Roboto"/>
              <a:cs typeface="Roboto"/>
              <a:sym typeface="Roboto"/>
            </a:endParaRPr>
          </a:p>
          <a:p>
            <a:pPr marL="457200" lvl="0" indent="-317500" algn="just" rtl="0">
              <a:lnSpc>
                <a:spcPct val="100000"/>
              </a:lnSpc>
              <a:spcBef>
                <a:spcPts val="0"/>
              </a:spcBef>
              <a:spcAft>
                <a:spcPts val="0"/>
              </a:spcAft>
              <a:buSzPts val="1400"/>
              <a:buFont typeface="Roboto"/>
              <a:buChar char="●"/>
            </a:pPr>
            <a:r>
              <a:rPr lang="it" sz="1200" dirty="0">
                <a:latin typeface="Roboto"/>
                <a:ea typeface="Roboto"/>
                <a:cs typeface="Roboto"/>
                <a:sym typeface="Roboto"/>
              </a:rPr>
              <a:t>Indagini Centro Studi Tagliacarne-Unioncamere evidenziano per le imprese femminili industriali e terziarie che hanno investito in questo tipo di formazione una incidenza di coloro che prevedono di ritornare nel 2022 su livelli produttivi superiori a quelli pre-Covid del 29% rispetto al 19% caratteristico delle aziende che non hanno investito nella formazione su nuovi modelli di business.</a:t>
            </a:r>
            <a:endParaRPr sz="1200" dirty="0">
              <a:latin typeface="Roboto"/>
              <a:ea typeface="Roboto"/>
              <a:cs typeface="Roboto"/>
              <a:sym typeface="Roboto"/>
            </a:endParaRPr>
          </a:p>
        </p:txBody>
      </p:sp>
      <p:sp>
        <p:nvSpPr>
          <p:cNvPr id="9" name="Google Shape;240;p34">
            <a:extLst>
              <a:ext uri="{FF2B5EF4-FFF2-40B4-BE49-F238E27FC236}">
                <a16:creationId xmlns:a16="http://schemas.microsoft.com/office/drawing/2014/main" id="{FCA31736-CBEA-1C2B-B871-E4F665345BD7}"/>
              </a:ext>
            </a:extLst>
          </p:cNvPr>
          <p:cNvSpPr txBox="1"/>
          <p:nvPr/>
        </p:nvSpPr>
        <p:spPr>
          <a:xfrm>
            <a:off x="2717794" y="751871"/>
            <a:ext cx="3846300" cy="646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sz="1000" b="1">
                <a:solidFill>
                  <a:srgbClr val="DA157A"/>
                </a:solidFill>
                <a:latin typeface="Roboto"/>
                <a:ea typeface="Roboto"/>
                <a:cs typeface="Roboto"/>
                <a:sym typeface="Roboto"/>
              </a:rPr>
              <a:t>Quote di imprese femminili industriali e terziarie che prevedono di ritornare nel 2022 su livelli produttivi superiori a quelli pre-Covid</a:t>
            </a:r>
            <a:endParaRPr sz="1000">
              <a:solidFill>
                <a:srgbClr val="DA157A"/>
              </a:solidFill>
              <a:latin typeface="Roboto"/>
              <a:ea typeface="Roboto"/>
              <a:cs typeface="Roboto"/>
              <a:sym typeface="Roboto"/>
            </a:endParaRPr>
          </a:p>
        </p:txBody>
      </p:sp>
      <p:pic>
        <p:nvPicPr>
          <p:cNvPr id="10" name="Google Shape;241;p34">
            <a:extLst>
              <a:ext uri="{FF2B5EF4-FFF2-40B4-BE49-F238E27FC236}">
                <a16:creationId xmlns:a16="http://schemas.microsoft.com/office/drawing/2014/main" id="{896B7AA4-FF53-63E2-B0DC-DB2A70E9ED6D}"/>
              </a:ext>
            </a:extLst>
          </p:cNvPr>
          <p:cNvPicPr preferRelativeResize="0"/>
          <p:nvPr/>
        </p:nvPicPr>
        <p:blipFill>
          <a:blip r:embed="rId7">
            <a:alphaModFix/>
          </a:blip>
          <a:stretch>
            <a:fillRect/>
          </a:stretch>
        </p:blipFill>
        <p:spPr>
          <a:xfrm>
            <a:off x="2613781" y="925758"/>
            <a:ext cx="3846300" cy="20899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6"/>
          <p:cNvPicPr preferRelativeResize="0"/>
          <p:nvPr/>
        </p:nvPicPr>
        <p:blipFill>
          <a:blip r:embed="rId3">
            <a:alphaModFix/>
          </a:blip>
          <a:stretch>
            <a:fillRect/>
          </a:stretch>
        </p:blipFill>
        <p:spPr>
          <a:xfrm>
            <a:off x="5084975" y="1766325"/>
            <a:ext cx="4101525" cy="4101525"/>
          </a:xfrm>
          <a:prstGeom prst="rect">
            <a:avLst/>
          </a:prstGeom>
          <a:noFill/>
          <a:ln>
            <a:noFill/>
          </a:ln>
        </p:spPr>
      </p:pic>
      <p:pic>
        <p:nvPicPr>
          <p:cNvPr id="258" name="Google Shape;258;p36"/>
          <p:cNvPicPr preferRelativeResize="0"/>
          <p:nvPr/>
        </p:nvPicPr>
        <p:blipFill rotWithShape="1">
          <a:blip r:embed="rId4">
            <a:alphaModFix/>
          </a:blip>
          <a:srcRect t="38926" b="57827"/>
          <a:stretch/>
        </p:blipFill>
        <p:spPr>
          <a:xfrm>
            <a:off x="0" y="0"/>
            <a:ext cx="9144001" cy="619801"/>
          </a:xfrm>
          <a:prstGeom prst="rect">
            <a:avLst/>
          </a:prstGeom>
          <a:noFill/>
          <a:ln>
            <a:noFill/>
          </a:ln>
        </p:spPr>
      </p:pic>
      <p:sp>
        <p:nvSpPr>
          <p:cNvPr id="259" name="Google Shape;259;p36"/>
          <p:cNvSpPr txBox="1"/>
          <p:nvPr/>
        </p:nvSpPr>
        <p:spPr>
          <a:xfrm>
            <a:off x="145075" y="4200"/>
            <a:ext cx="7327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800">
                <a:solidFill>
                  <a:schemeClr val="lt1"/>
                </a:solidFill>
                <a:latin typeface="Bebas Neue"/>
                <a:ea typeface="Bebas Neue"/>
                <a:cs typeface="Bebas Neue"/>
                <a:sym typeface="Bebas Neue"/>
              </a:rPr>
              <a:t>FORMAZIONE, IMPRESE FEMMINILI E PROSPETTIVE DI RECUPERO</a:t>
            </a:r>
            <a:endParaRPr sz="2800">
              <a:solidFill>
                <a:schemeClr val="lt1"/>
              </a:solidFill>
              <a:latin typeface="Bebas Neue"/>
              <a:ea typeface="Bebas Neue"/>
              <a:cs typeface="Bebas Neue"/>
              <a:sym typeface="Bebas Neue"/>
            </a:endParaRPr>
          </a:p>
        </p:txBody>
      </p:sp>
      <p:pic>
        <p:nvPicPr>
          <p:cNvPr id="260" name="Google Shape;260;p36"/>
          <p:cNvPicPr preferRelativeResize="0"/>
          <p:nvPr/>
        </p:nvPicPr>
        <p:blipFill rotWithShape="1">
          <a:blip r:embed="rId5">
            <a:alphaModFix/>
          </a:blip>
          <a:srcRect l="34046" r="34496" b="38574"/>
          <a:stretch/>
        </p:blipFill>
        <p:spPr>
          <a:xfrm>
            <a:off x="7750400" y="65575"/>
            <a:ext cx="593876" cy="492850"/>
          </a:xfrm>
          <a:prstGeom prst="rect">
            <a:avLst/>
          </a:prstGeom>
          <a:noFill/>
          <a:ln>
            <a:noFill/>
          </a:ln>
        </p:spPr>
      </p:pic>
      <p:pic>
        <p:nvPicPr>
          <p:cNvPr id="261" name="Google Shape;261;p36"/>
          <p:cNvPicPr preferRelativeResize="0"/>
          <p:nvPr/>
        </p:nvPicPr>
        <p:blipFill rotWithShape="1">
          <a:blip r:embed="rId6">
            <a:alphaModFix/>
          </a:blip>
          <a:srcRect l="4458" t="13523" r="62539" b="6553"/>
          <a:stretch/>
        </p:blipFill>
        <p:spPr>
          <a:xfrm>
            <a:off x="8416374" y="143337"/>
            <a:ext cx="593875" cy="337319"/>
          </a:xfrm>
          <a:prstGeom prst="rect">
            <a:avLst/>
          </a:prstGeom>
          <a:noFill/>
          <a:ln>
            <a:noFill/>
          </a:ln>
        </p:spPr>
      </p:pic>
      <p:sp>
        <p:nvSpPr>
          <p:cNvPr id="262" name="Google Shape;262;p36"/>
          <p:cNvSpPr txBox="1">
            <a:spLocks noGrp="1"/>
          </p:cNvSpPr>
          <p:nvPr>
            <p:ph type="body" idx="4294967295"/>
          </p:nvPr>
        </p:nvSpPr>
        <p:spPr>
          <a:xfrm>
            <a:off x="72250" y="416950"/>
            <a:ext cx="5393700" cy="1885800"/>
          </a:xfrm>
          <a:prstGeom prst="rect">
            <a:avLst/>
          </a:prstGeom>
          <a:noFill/>
          <a:ln>
            <a:noFill/>
          </a:ln>
        </p:spPr>
        <p:txBody>
          <a:bodyPr spcFirstLastPara="1" wrap="square" lIns="34275" tIns="34275" rIns="34275" bIns="34275" anchor="ctr" anchorCtr="0">
            <a:noAutofit/>
          </a:bodyPr>
          <a:lstStyle/>
          <a:p>
            <a:pPr marL="457200" lvl="0" indent="-317500" algn="just" rtl="0">
              <a:lnSpc>
                <a:spcPct val="100000"/>
              </a:lnSpc>
              <a:spcBef>
                <a:spcPts val="0"/>
              </a:spcBef>
              <a:spcAft>
                <a:spcPts val="0"/>
              </a:spcAft>
              <a:buSzPts val="1400"/>
              <a:buFont typeface="Roboto"/>
              <a:buChar char="●"/>
            </a:pPr>
            <a:r>
              <a:rPr lang="it" sz="1400">
                <a:latin typeface="Roboto"/>
                <a:ea typeface="Roboto"/>
                <a:cs typeface="Roboto"/>
                <a:sym typeface="Roboto"/>
              </a:rPr>
              <a:t>Tra i  canali utilizzati dalle imprese femminili industriali e terziarie per le attività di formazione  prevale largamente l’autofinanziamento (61,9%), seguito da fondi regionali (20,8%) e fondi interprofessionali (17,3%).</a:t>
            </a:r>
            <a:endParaRPr sz="1400">
              <a:highlight>
                <a:srgbClr val="FFFFFF"/>
              </a:highlight>
              <a:latin typeface="Roboto"/>
              <a:ea typeface="Roboto"/>
              <a:cs typeface="Roboto"/>
              <a:sym typeface="Roboto"/>
            </a:endParaRPr>
          </a:p>
        </p:txBody>
      </p:sp>
      <p:pic>
        <p:nvPicPr>
          <p:cNvPr id="263" name="Google Shape;263;p36"/>
          <p:cNvPicPr preferRelativeResize="0"/>
          <p:nvPr/>
        </p:nvPicPr>
        <p:blipFill rotWithShape="1">
          <a:blip r:embed="rId7">
            <a:alphaModFix/>
          </a:blip>
          <a:srcRect l="18492" t="41465" r="52251" b="17729"/>
          <a:stretch/>
        </p:blipFill>
        <p:spPr>
          <a:xfrm flipH="1">
            <a:off x="6980275" y="822325"/>
            <a:ext cx="2453800" cy="3422125"/>
          </a:xfrm>
          <a:prstGeom prst="rect">
            <a:avLst/>
          </a:prstGeom>
          <a:noFill/>
          <a:ln>
            <a:noFill/>
          </a:ln>
        </p:spPr>
      </p:pic>
      <p:sp>
        <p:nvSpPr>
          <p:cNvPr id="264" name="Google Shape;264;p36"/>
          <p:cNvSpPr txBox="1"/>
          <p:nvPr/>
        </p:nvSpPr>
        <p:spPr>
          <a:xfrm>
            <a:off x="313630" y="1826825"/>
            <a:ext cx="5393700" cy="492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sz="1000" b="1">
                <a:solidFill>
                  <a:srgbClr val="DA157A"/>
                </a:solidFill>
                <a:latin typeface="Roboto"/>
                <a:ea typeface="Roboto"/>
                <a:cs typeface="Roboto"/>
                <a:sym typeface="Roboto"/>
              </a:rPr>
              <a:t>Canali utilizzati o che si utilizzeranno le imprese femminili industriali e terziarie per le attività di formazione relative al miglioramento delle competenze della forza lavoro</a:t>
            </a:r>
            <a:endParaRPr sz="1000">
              <a:solidFill>
                <a:srgbClr val="DA157A"/>
              </a:solidFill>
              <a:latin typeface="Roboto"/>
              <a:ea typeface="Roboto"/>
              <a:cs typeface="Roboto"/>
              <a:sym typeface="Roboto"/>
            </a:endParaRPr>
          </a:p>
        </p:txBody>
      </p:sp>
      <p:pic>
        <p:nvPicPr>
          <p:cNvPr id="265" name="Google Shape;265;p36"/>
          <p:cNvPicPr preferRelativeResize="0"/>
          <p:nvPr/>
        </p:nvPicPr>
        <p:blipFill>
          <a:blip r:embed="rId8">
            <a:alphaModFix/>
          </a:blip>
          <a:stretch>
            <a:fillRect/>
          </a:stretch>
        </p:blipFill>
        <p:spPr>
          <a:xfrm>
            <a:off x="281375" y="2031175"/>
            <a:ext cx="4886300" cy="2967975"/>
          </a:xfrm>
          <a:prstGeom prst="rect">
            <a:avLst/>
          </a:prstGeom>
          <a:noFill/>
          <a:ln>
            <a:noFill/>
          </a:ln>
        </p:spPr>
      </p:pic>
      <p:pic>
        <p:nvPicPr>
          <p:cNvPr id="266" name="Google Shape;266;p36"/>
          <p:cNvPicPr preferRelativeResize="0"/>
          <p:nvPr/>
        </p:nvPicPr>
        <p:blipFill>
          <a:blip r:embed="rId9">
            <a:alphaModFix/>
          </a:blip>
          <a:stretch>
            <a:fillRect/>
          </a:stretch>
        </p:blipFill>
        <p:spPr>
          <a:xfrm>
            <a:off x="4209125" y="65575"/>
            <a:ext cx="4449100" cy="4449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37"/>
          <p:cNvPicPr preferRelativeResize="0"/>
          <p:nvPr/>
        </p:nvPicPr>
        <p:blipFill rotWithShape="1">
          <a:blip r:embed="rId3">
            <a:alphaModFix/>
          </a:blip>
          <a:srcRect t="38926" b="57827"/>
          <a:stretch/>
        </p:blipFill>
        <p:spPr>
          <a:xfrm>
            <a:off x="0" y="0"/>
            <a:ext cx="9144001" cy="619801"/>
          </a:xfrm>
          <a:prstGeom prst="rect">
            <a:avLst/>
          </a:prstGeom>
          <a:noFill/>
          <a:ln>
            <a:noFill/>
          </a:ln>
        </p:spPr>
      </p:pic>
      <p:sp>
        <p:nvSpPr>
          <p:cNvPr id="272" name="Google Shape;272;p37"/>
          <p:cNvSpPr txBox="1"/>
          <p:nvPr/>
        </p:nvSpPr>
        <p:spPr>
          <a:xfrm>
            <a:off x="145075" y="4200"/>
            <a:ext cx="6433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800">
                <a:solidFill>
                  <a:schemeClr val="lt1"/>
                </a:solidFill>
                <a:latin typeface="Bebas Neue"/>
                <a:ea typeface="Bebas Neue"/>
                <a:cs typeface="Bebas Neue"/>
                <a:sym typeface="Bebas Neue"/>
              </a:rPr>
              <a:t>LE IMPRENDITRICI DEL TERZIARIO E LA FORMAZIONE (1)</a:t>
            </a:r>
            <a:endParaRPr sz="2800">
              <a:solidFill>
                <a:schemeClr val="lt1"/>
              </a:solidFill>
              <a:latin typeface="Bebas Neue"/>
              <a:ea typeface="Bebas Neue"/>
              <a:cs typeface="Bebas Neue"/>
              <a:sym typeface="Bebas Neue"/>
            </a:endParaRPr>
          </a:p>
        </p:txBody>
      </p:sp>
      <p:pic>
        <p:nvPicPr>
          <p:cNvPr id="273" name="Google Shape;273;p37"/>
          <p:cNvPicPr preferRelativeResize="0"/>
          <p:nvPr/>
        </p:nvPicPr>
        <p:blipFill rotWithShape="1">
          <a:blip r:embed="rId4">
            <a:alphaModFix/>
          </a:blip>
          <a:srcRect l="34046" r="34496" b="38574"/>
          <a:stretch/>
        </p:blipFill>
        <p:spPr>
          <a:xfrm>
            <a:off x="7750400" y="65575"/>
            <a:ext cx="593876" cy="492850"/>
          </a:xfrm>
          <a:prstGeom prst="rect">
            <a:avLst/>
          </a:prstGeom>
          <a:noFill/>
          <a:ln>
            <a:noFill/>
          </a:ln>
        </p:spPr>
      </p:pic>
      <p:pic>
        <p:nvPicPr>
          <p:cNvPr id="274" name="Google Shape;274;p37"/>
          <p:cNvPicPr preferRelativeResize="0"/>
          <p:nvPr/>
        </p:nvPicPr>
        <p:blipFill rotWithShape="1">
          <a:blip r:embed="rId5">
            <a:alphaModFix/>
          </a:blip>
          <a:srcRect l="4458" t="13523" r="62539" b="6553"/>
          <a:stretch/>
        </p:blipFill>
        <p:spPr>
          <a:xfrm>
            <a:off x="8416374" y="143337"/>
            <a:ext cx="593875" cy="337319"/>
          </a:xfrm>
          <a:prstGeom prst="rect">
            <a:avLst/>
          </a:prstGeom>
          <a:noFill/>
          <a:ln>
            <a:noFill/>
          </a:ln>
        </p:spPr>
      </p:pic>
      <p:grpSp>
        <p:nvGrpSpPr>
          <p:cNvPr id="275" name="Google Shape;275;p37"/>
          <p:cNvGrpSpPr/>
          <p:nvPr/>
        </p:nvGrpSpPr>
        <p:grpSpPr>
          <a:xfrm>
            <a:off x="-865100" y="482225"/>
            <a:ext cx="4772700" cy="5483050"/>
            <a:chOff x="-865100" y="482225"/>
            <a:chExt cx="4772700" cy="5483050"/>
          </a:xfrm>
        </p:grpSpPr>
        <p:pic>
          <p:nvPicPr>
            <p:cNvPr id="276" name="Google Shape;276;p37"/>
            <p:cNvPicPr preferRelativeResize="0"/>
            <p:nvPr/>
          </p:nvPicPr>
          <p:blipFill>
            <a:blip r:embed="rId6">
              <a:alphaModFix/>
            </a:blip>
            <a:stretch>
              <a:fillRect/>
            </a:stretch>
          </p:blipFill>
          <p:spPr>
            <a:xfrm>
              <a:off x="408825" y="482225"/>
              <a:ext cx="3498775" cy="3498775"/>
            </a:xfrm>
            <a:prstGeom prst="rect">
              <a:avLst/>
            </a:prstGeom>
            <a:noFill/>
            <a:ln>
              <a:noFill/>
            </a:ln>
          </p:spPr>
        </p:pic>
        <p:pic>
          <p:nvPicPr>
            <p:cNvPr id="277" name="Google Shape;277;p37"/>
            <p:cNvPicPr preferRelativeResize="0"/>
            <p:nvPr/>
          </p:nvPicPr>
          <p:blipFill rotWithShape="1">
            <a:blip r:embed="rId7">
              <a:alphaModFix/>
            </a:blip>
            <a:srcRect t="17537" r="20942" b="9208"/>
            <a:stretch/>
          </p:blipFill>
          <p:spPr>
            <a:xfrm>
              <a:off x="-865100" y="1639300"/>
              <a:ext cx="4668875" cy="4325975"/>
            </a:xfrm>
            <a:prstGeom prst="rect">
              <a:avLst/>
            </a:prstGeom>
            <a:noFill/>
            <a:ln>
              <a:noFill/>
            </a:ln>
          </p:spPr>
        </p:pic>
      </p:grpSp>
      <p:sp>
        <p:nvSpPr>
          <p:cNvPr id="278" name="Google Shape;278;p37"/>
          <p:cNvSpPr txBox="1">
            <a:spLocks noGrp="1"/>
          </p:cNvSpPr>
          <p:nvPr>
            <p:ph type="body" idx="4294967295"/>
          </p:nvPr>
        </p:nvSpPr>
        <p:spPr>
          <a:xfrm>
            <a:off x="3595625" y="558425"/>
            <a:ext cx="5481600" cy="1885800"/>
          </a:xfrm>
          <a:prstGeom prst="rect">
            <a:avLst/>
          </a:prstGeom>
          <a:noFill/>
          <a:ln>
            <a:noFill/>
          </a:ln>
        </p:spPr>
        <p:txBody>
          <a:bodyPr spcFirstLastPara="1" wrap="square" lIns="34275" tIns="34275" rIns="34275" bIns="34275" anchor="ctr" anchorCtr="0">
            <a:noAutofit/>
          </a:bodyPr>
          <a:lstStyle/>
          <a:p>
            <a:pPr marL="457200" lvl="0" indent="-317500" algn="just" rtl="0">
              <a:lnSpc>
                <a:spcPct val="100000"/>
              </a:lnSpc>
              <a:spcBef>
                <a:spcPts val="0"/>
              </a:spcBef>
              <a:spcAft>
                <a:spcPts val="0"/>
              </a:spcAft>
              <a:buSzPts val="1400"/>
              <a:buFont typeface="Roboto"/>
              <a:buChar char="●"/>
            </a:pPr>
            <a:r>
              <a:rPr lang="it" sz="1400" dirty="0">
                <a:latin typeface="Roboto"/>
                <a:ea typeface="Roboto"/>
                <a:cs typeface="Roboto"/>
                <a:sym typeface="Roboto"/>
              </a:rPr>
              <a:t>Guardando ai risultati dell’indagine Terziario Donna, nel complesso, le imprese terziarie intervistate evidenziano una propensione significativa all'investimento in formazione. La quota di imprese femminili che investe o intende investire in formazione sul totale (74,1%) è maggiore rispetto alla percentuale relativa alle imprese maschili (68,0%).</a:t>
            </a:r>
            <a:endParaRPr sz="1400" dirty="0">
              <a:highlight>
                <a:srgbClr val="FFFFFF"/>
              </a:highlight>
              <a:latin typeface="Roboto"/>
              <a:ea typeface="Roboto"/>
              <a:cs typeface="Roboto"/>
              <a:sym typeface="Roboto"/>
            </a:endParaRPr>
          </a:p>
        </p:txBody>
      </p:sp>
      <p:sp>
        <p:nvSpPr>
          <p:cNvPr id="279" name="Google Shape;279;p37"/>
          <p:cNvSpPr txBox="1"/>
          <p:nvPr/>
        </p:nvSpPr>
        <p:spPr>
          <a:xfrm>
            <a:off x="4071275" y="2321825"/>
            <a:ext cx="5005800" cy="492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sz="1000" b="1">
                <a:solidFill>
                  <a:srgbClr val="DA157A"/>
                </a:solidFill>
                <a:latin typeface="Roboto"/>
                <a:ea typeface="Roboto"/>
                <a:cs typeface="Roboto"/>
                <a:sym typeface="Roboto"/>
              </a:rPr>
              <a:t>In qualità di imprenditrice/imprenditore, svolge o intende svolgere  una specifica attività di formazione</a:t>
            </a:r>
            <a:endParaRPr/>
          </a:p>
        </p:txBody>
      </p:sp>
      <p:pic>
        <p:nvPicPr>
          <p:cNvPr id="280" name="Google Shape;280;p37"/>
          <p:cNvPicPr preferRelativeResize="0"/>
          <p:nvPr/>
        </p:nvPicPr>
        <p:blipFill rotWithShape="1">
          <a:blip r:embed="rId8">
            <a:alphaModFix/>
          </a:blip>
          <a:srcRect b="22426"/>
          <a:stretch/>
        </p:blipFill>
        <p:spPr>
          <a:xfrm>
            <a:off x="3907600" y="2690775"/>
            <a:ext cx="5244173" cy="24658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38"/>
          <p:cNvPicPr preferRelativeResize="0"/>
          <p:nvPr/>
        </p:nvPicPr>
        <p:blipFill rotWithShape="1">
          <a:blip r:embed="rId3">
            <a:alphaModFix/>
          </a:blip>
          <a:srcRect t="38926" b="57827"/>
          <a:stretch/>
        </p:blipFill>
        <p:spPr>
          <a:xfrm>
            <a:off x="0" y="0"/>
            <a:ext cx="9144001" cy="619801"/>
          </a:xfrm>
          <a:prstGeom prst="rect">
            <a:avLst/>
          </a:prstGeom>
          <a:noFill/>
          <a:ln>
            <a:noFill/>
          </a:ln>
        </p:spPr>
      </p:pic>
      <p:sp>
        <p:nvSpPr>
          <p:cNvPr id="286" name="Google Shape;286;p38"/>
          <p:cNvSpPr txBox="1"/>
          <p:nvPr/>
        </p:nvSpPr>
        <p:spPr>
          <a:xfrm>
            <a:off x="145075" y="4200"/>
            <a:ext cx="6433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800">
                <a:solidFill>
                  <a:schemeClr val="lt1"/>
                </a:solidFill>
                <a:latin typeface="Bebas Neue"/>
                <a:ea typeface="Bebas Neue"/>
                <a:cs typeface="Bebas Neue"/>
                <a:sym typeface="Bebas Neue"/>
              </a:rPr>
              <a:t>LE IMPRENDITRICI DEL TERZIARIO E LA FORMAZIONE (2)</a:t>
            </a:r>
            <a:endParaRPr sz="2800">
              <a:solidFill>
                <a:schemeClr val="lt1"/>
              </a:solidFill>
              <a:latin typeface="Bebas Neue"/>
              <a:ea typeface="Bebas Neue"/>
              <a:cs typeface="Bebas Neue"/>
              <a:sym typeface="Bebas Neue"/>
            </a:endParaRPr>
          </a:p>
        </p:txBody>
      </p:sp>
      <p:pic>
        <p:nvPicPr>
          <p:cNvPr id="287" name="Google Shape;287;p38"/>
          <p:cNvPicPr preferRelativeResize="0"/>
          <p:nvPr/>
        </p:nvPicPr>
        <p:blipFill rotWithShape="1">
          <a:blip r:embed="rId4">
            <a:alphaModFix/>
          </a:blip>
          <a:srcRect l="34046" r="34496" b="38574"/>
          <a:stretch/>
        </p:blipFill>
        <p:spPr>
          <a:xfrm>
            <a:off x="7750400" y="65575"/>
            <a:ext cx="593876" cy="492850"/>
          </a:xfrm>
          <a:prstGeom prst="rect">
            <a:avLst/>
          </a:prstGeom>
          <a:noFill/>
          <a:ln>
            <a:noFill/>
          </a:ln>
        </p:spPr>
      </p:pic>
      <p:pic>
        <p:nvPicPr>
          <p:cNvPr id="288" name="Google Shape;288;p38"/>
          <p:cNvPicPr preferRelativeResize="0"/>
          <p:nvPr/>
        </p:nvPicPr>
        <p:blipFill rotWithShape="1">
          <a:blip r:embed="rId5">
            <a:alphaModFix/>
          </a:blip>
          <a:srcRect l="4458" t="13523" r="62539" b="6553"/>
          <a:stretch/>
        </p:blipFill>
        <p:spPr>
          <a:xfrm>
            <a:off x="8416374" y="143337"/>
            <a:ext cx="593875" cy="337319"/>
          </a:xfrm>
          <a:prstGeom prst="rect">
            <a:avLst/>
          </a:prstGeom>
          <a:noFill/>
          <a:ln>
            <a:noFill/>
          </a:ln>
        </p:spPr>
      </p:pic>
      <p:sp>
        <p:nvSpPr>
          <p:cNvPr id="289" name="Google Shape;289;p38"/>
          <p:cNvSpPr txBox="1">
            <a:spLocks noGrp="1"/>
          </p:cNvSpPr>
          <p:nvPr>
            <p:ph type="body" idx="4294967295"/>
          </p:nvPr>
        </p:nvSpPr>
        <p:spPr>
          <a:xfrm>
            <a:off x="4474350" y="1209625"/>
            <a:ext cx="4460100" cy="3305700"/>
          </a:xfrm>
          <a:prstGeom prst="rect">
            <a:avLst/>
          </a:prstGeom>
          <a:noFill/>
          <a:ln>
            <a:noFill/>
          </a:ln>
        </p:spPr>
        <p:txBody>
          <a:bodyPr spcFirstLastPara="1" wrap="square" lIns="34275" tIns="34275" rIns="34275" bIns="34275" anchor="ctr" anchorCtr="0">
            <a:noAutofit/>
          </a:bodyPr>
          <a:lstStyle/>
          <a:p>
            <a:pPr marL="457200" lvl="0" indent="-317500" algn="just" rtl="0">
              <a:lnSpc>
                <a:spcPct val="100000"/>
              </a:lnSpc>
              <a:spcBef>
                <a:spcPts val="0"/>
              </a:spcBef>
              <a:spcAft>
                <a:spcPts val="0"/>
              </a:spcAft>
              <a:buSzPts val="1400"/>
              <a:buFont typeface="Roboto"/>
              <a:buChar char="●"/>
            </a:pPr>
            <a:r>
              <a:rPr lang="it" sz="1400" dirty="0">
                <a:latin typeface="Roboto"/>
                <a:ea typeface="Roboto"/>
                <a:cs typeface="Roboto"/>
                <a:sym typeface="Roboto"/>
              </a:rPr>
              <a:t>Tra le attività di formazione maggiormente segnalate dalle imprenditrici e dagli imprenditori terziari emergono quelle sulle competenze digitali, per le quali si rileva una preferenza leggermente più accentuata per gli uomini rispetto alle donne (39,7% contro 35,0%). Sono elevate anche le indicazioni riguardanti le competenze manageriali e di gestione di impresa, per le quali le gerarchie si invertono, con quote superiori per le donne rispetto agli uomini (36,2% contro 33,8%). </a:t>
            </a:r>
            <a:endParaRPr sz="1400" dirty="0">
              <a:latin typeface="Roboto"/>
              <a:ea typeface="Roboto"/>
              <a:cs typeface="Roboto"/>
              <a:sym typeface="Roboto"/>
            </a:endParaRPr>
          </a:p>
          <a:p>
            <a:pPr marL="0" lvl="0" indent="0" algn="just" rtl="0">
              <a:lnSpc>
                <a:spcPct val="100000"/>
              </a:lnSpc>
              <a:spcBef>
                <a:spcPts val="0"/>
              </a:spcBef>
              <a:spcAft>
                <a:spcPts val="0"/>
              </a:spcAft>
              <a:buNone/>
            </a:pPr>
            <a:endParaRPr sz="1400" dirty="0">
              <a:latin typeface="Roboto"/>
              <a:ea typeface="Roboto"/>
              <a:cs typeface="Roboto"/>
              <a:sym typeface="Roboto"/>
            </a:endParaRPr>
          </a:p>
          <a:p>
            <a:pPr marL="457200" lvl="0" indent="-317500" algn="just" rtl="0">
              <a:lnSpc>
                <a:spcPct val="100000"/>
              </a:lnSpc>
              <a:spcBef>
                <a:spcPts val="0"/>
              </a:spcBef>
              <a:spcAft>
                <a:spcPts val="0"/>
              </a:spcAft>
              <a:buSzPts val="1400"/>
              <a:buFont typeface="Roboto"/>
              <a:buChar char="●"/>
            </a:pPr>
            <a:r>
              <a:rPr lang="it" sz="1400" dirty="0">
                <a:latin typeface="Roboto"/>
                <a:ea typeface="Roboto"/>
                <a:cs typeface="Roboto"/>
                <a:sym typeface="Roboto"/>
              </a:rPr>
              <a:t>La formazione su temi e competenze green appare sostanzialmente equivalente come incidenza di risposte (14,1% per le imprenditrici, 14,8% per gli imprenditori), mentre nel caso della formazione sulle competenze in materia di credito e finanza le segnalazioni aumentano per le imprenditrici rispetto agli imprenditori (14,7% a fronte di 11,8%).</a:t>
            </a:r>
            <a:endParaRPr sz="1400" dirty="0">
              <a:latin typeface="Roboto"/>
              <a:ea typeface="Roboto"/>
              <a:cs typeface="Roboto"/>
              <a:sym typeface="Roboto"/>
            </a:endParaRPr>
          </a:p>
        </p:txBody>
      </p:sp>
      <p:pic>
        <p:nvPicPr>
          <p:cNvPr id="290" name="Google Shape;290;p38"/>
          <p:cNvPicPr preferRelativeResize="0"/>
          <p:nvPr/>
        </p:nvPicPr>
        <p:blipFill rotWithShape="1">
          <a:blip r:embed="rId6">
            <a:alphaModFix/>
          </a:blip>
          <a:srcRect b="24511"/>
          <a:stretch/>
        </p:blipFill>
        <p:spPr>
          <a:xfrm>
            <a:off x="47600" y="1452825"/>
            <a:ext cx="4605025" cy="2109878"/>
          </a:xfrm>
          <a:prstGeom prst="rect">
            <a:avLst/>
          </a:prstGeom>
          <a:noFill/>
          <a:ln>
            <a:noFill/>
          </a:ln>
        </p:spPr>
      </p:pic>
      <p:pic>
        <p:nvPicPr>
          <p:cNvPr id="291" name="Google Shape;291;p38"/>
          <p:cNvPicPr preferRelativeResize="0"/>
          <p:nvPr/>
        </p:nvPicPr>
        <p:blipFill rotWithShape="1">
          <a:blip r:embed="rId6">
            <a:alphaModFix/>
          </a:blip>
          <a:srcRect t="74214"/>
          <a:stretch/>
        </p:blipFill>
        <p:spPr>
          <a:xfrm>
            <a:off x="47600" y="3703852"/>
            <a:ext cx="4605025" cy="720676"/>
          </a:xfrm>
          <a:prstGeom prst="rect">
            <a:avLst/>
          </a:prstGeom>
          <a:noFill/>
          <a:ln>
            <a:noFill/>
          </a:ln>
        </p:spPr>
      </p:pic>
      <p:sp>
        <p:nvSpPr>
          <p:cNvPr id="292" name="Google Shape;292;p38"/>
          <p:cNvSpPr txBox="1"/>
          <p:nvPr/>
        </p:nvSpPr>
        <p:spPr>
          <a:xfrm>
            <a:off x="47600" y="1101400"/>
            <a:ext cx="4426800" cy="492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sz="1000" b="1">
                <a:solidFill>
                  <a:srgbClr val="DA157A"/>
                </a:solidFill>
                <a:latin typeface="Roboto"/>
                <a:ea typeface="Roboto"/>
                <a:cs typeface="Roboto"/>
                <a:sym typeface="Roboto"/>
              </a:rPr>
              <a:t>Quali attività di formazione svolge o intende svolgere l’imprenditrice/imprenditore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39"/>
          <p:cNvPicPr preferRelativeResize="0"/>
          <p:nvPr/>
        </p:nvPicPr>
        <p:blipFill rotWithShape="1">
          <a:blip r:embed="rId3">
            <a:alphaModFix/>
          </a:blip>
          <a:srcRect t="38926" b="57827"/>
          <a:stretch/>
        </p:blipFill>
        <p:spPr>
          <a:xfrm>
            <a:off x="0" y="0"/>
            <a:ext cx="9144001" cy="619801"/>
          </a:xfrm>
          <a:prstGeom prst="rect">
            <a:avLst/>
          </a:prstGeom>
          <a:noFill/>
          <a:ln>
            <a:noFill/>
          </a:ln>
        </p:spPr>
      </p:pic>
      <p:sp>
        <p:nvSpPr>
          <p:cNvPr id="298" name="Google Shape;298;p39"/>
          <p:cNvSpPr txBox="1"/>
          <p:nvPr/>
        </p:nvSpPr>
        <p:spPr>
          <a:xfrm>
            <a:off x="145075" y="4200"/>
            <a:ext cx="5827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800">
                <a:solidFill>
                  <a:schemeClr val="lt1"/>
                </a:solidFill>
                <a:latin typeface="Bebas Neue"/>
                <a:ea typeface="Bebas Neue"/>
                <a:cs typeface="Bebas Neue"/>
                <a:sym typeface="Bebas Neue"/>
              </a:rPr>
              <a:t>LA FORMAZIONE DEI DIPENDENTI (1)</a:t>
            </a:r>
            <a:endParaRPr sz="2800">
              <a:solidFill>
                <a:schemeClr val="lt1"/>
              </a:solidFill>
              <a:latin typeface="Bebas Neue"/>
              <a:ea typeface="Bebas Neue"/>
              <a:cs typeface="Bebas Neue"/>
              <a:sym typeface="Bebas Neue"/>
            </a:endParaRPr>
          </a:p>
        </p:txBody>
      </p:sp>
      <p:pic>
        <p:nvPicPr>
          <p:cNvPr id="299" name="Google Shape;299;p39"/>
          <p:cNvPicPr preferRelativeResize="0"/>
          <p:nvPr/>
        </p:nvPicPr>
        <p:blipFill rotWithShape="1">
          <a:blip r:embed="rId4">
            <a:alphaModFix/>
          </a:blip>
          <a:srcRect l="34046" r="34496" b="38574"/>
          <a:stretch/>
        </p:blipFill>
        <p:spPr>
          <a:xfrm>
            <a:off x="7750400" y="65575"/>
            <a:ext cx="593876" cy="492850"/>
          </a:xfrm>
          <a:prstGeom prst="rect">
            <a:avLst/>
          </a:prstGeom>
          <a:noFill/>
          <a:ln>
            <a:noFill/>
          </a:ln>
        </p:spPr>
      </p:pic>
      <p:pic>
        <p:nvPicPr>
          <p:cNvPr id="300" name="Google Shape;300;p39"/>
          <p:cNvPicPr preferRelativeResize="0"/>
          <p:nvPr/>
        </p:nvPicPr>
        <p:blipFill rotWithShape="1">
          <a:blip r:embed="rId5">
            <a:alphaModFix/>
          </a:blip>
          <a:srcRect l="4458" t="13523" r="62539" b="6553"/>
          <a:stretch/>
        </p:blipFill>
        <p:spPr>
          <a:xfrm>
            <a:off x="8416374" y="143337"/>
            <a:ext cx="593875" cy="337319"/>
          </a:xfrm>
          <a:prstGeom prst="rect">
            <a:avLst/>
          </a:prstGeom>
          <a:noFill/>
          <a:ln>
            <a:noFill/>
          </a:ln>
        </p:spPr>
      </p:pic>
      <p:pic>
        <p:nvPicPr>
          <p:cNvPr id="301" name="Google Shape;301;p39"/>
          <p:cNvPicPr preferRelativeResize="0"/>
          <p:nvPr/>
        </p:nvPicPr>
        <p:blipFill rotWithShape="1">
          <a:blip r:embed="rId6">
            <a:alphaModFix/>
          </a:blip>
          <a:srcRect l="6065" t="8641" r="8383" b="5024"/>
          <a:stretch/>
        </p:blipFill>
        <p:spPr>
          <a:xfrm>
            <a:off x="5536450" y="1486775"/>
            <a:ext cx="3636525" cy="3669875"/>
          </a:xfrm>
          <a:prstGeom prst="rect">
            <a:avLst/>
          </a:prstGeom>
          <a:noFill/>
          <a:ln>
            <a:noFill/>
          </a:ln>
        </p:spPr>
      </p:pic>
      <p:sp>
        <p:nvSpPr>
          <p:cNvPr id="302" name="Google Shape;302;p39"/>
          <p:cNvSpPr txBox="1">
            <a:spLocks noGrp="1"/>
          </p:cNvSpPr>
          <p:nvPr>
            <p:ph type="body" idx="4294967295"/>
          </p:nvPr>
        </p:nvSpPr>
        <p:spPr>
          <a:xfrm>
            <a:off x="0" y="406025"/>
            <a:ext cx="8951400" cy="2208000"/>
          </a:xfrm>
          <a:prstGeom prst="rect">
            <a:avLst/>
          </a:prstGeom>
          <a:noFill/>
          <a:ln>
            <a:noFill/>
          </a:ln>
        </p:spPr>
        <p:txBody>
          <a:bodyPr spcFirstLastPara="1" wrap="square" lIns="34275" tIns="34275" rIns="34275" bIns="34275" anchor="ctr" anchorCtr="0">
            <a:noAutofit/>
          </a:bodyPr>
          <a:lstStyle/>
          <a:p>
            <a:pPr marL="457200" lvl="0" indent="-317500" algn="just" rtl="0">
              <a:lnSpc>
                <a:spcPct val="100000"/>
              </a:lnSpc>
              <a:spcBef>
                <a:spcPts val="0"/>
              </a:spcBef>
              <a:spcAft>
                <a:spcPts val="0"/>
              </a:spcAft>
              <a:buSzPts val="1400"/>
              <a:buFont typeface="Roboto"/>
              <a:buChar char="●"/>
            </a:pPr>
            <a:r>
              <a:rPr lang="it" sz="1400">
                <a:latin typeface="Roboto"/>
                <a:ea typeface="Roboto"/>
                <a:cs typeface="Roboto"/>
                <a:sym typeface="Roboto"/>
              </a:rPr>
              <a:t>Contrariamente a quanto rilevato nel caso della formazione degli imprenditori, per quanto riguarda gli investimenti in formazione dei dipendenti le imprenditrici terziarie intervistate fanno rilevare quote inferiori rispetto agli imprenditori uomini (55,6% a fronte di 62,4%). </a:t>
            </a:r>
            <a:endParaRPr sz="1400">
              <a:latin typeface="Roboto"/>
              <a:ea typeface="Roboto"/>
              <a:cs typeface="Roboto"/>
              <a:sym typeface="Roboto"/>
            </a:endParaRPr>
          </a:p>
          <a:p>
            <a:pPr marL="457200" lvl="0" indent="-317500" algn="just" rtl="0">
              <a:lnSpc>
                <a:spcPct val="100000"/>
              </a:lnSpc>
              <a:spcBef>
                <a:spcPts val="600"/>
              </a:spcBef>
              <a:spcAft>
                <a:spcPts val="600"/>
              </a:spcAft>
              <a:buSzPts val="1400"/>
              <a:buFont typeface="Roboto"/>
              <a:buChar char="●"/>
            </a:pPr>
            <a:r>
              <a:rPr lang="it" sz="1400">
                <a:latin typeface="Roboto"/>
                <a:ea typeface="Roboto"/>
                <a:cs typeface="Roboto"/>
                <a:sym typeface="Roboto"/>
              </a:rPr>
              <a:t>Al di là di un differenziale di dimensione d’impresa (le imprese femminili occupano meno addetti), questa evidenza può essere spiegata anche dal fatto che le imprese femminili hanno sofferto maggiormente l'impatto dello shock esogeno alimentato dalla pandemia e hanno subito maggiori razionamenti rispetto alle imprese maschili per quanto riguarda l'erogazione di credito.</a:t>
            </a:r>
            <a:endParaRPr sz="1400">
              <a:latin typeface="Roboto"/>
              <a:ea typeface="Roboto"/>
              <a:cs typeface="Roboto"/>
              <a:sym typeface="Roboto"/>
            </a:endParaRPr>
          </a:p>
        </p:txBody>
      </p:sp>
      <p:sp>
        <p:nvSpPr>
          <p:cNvPr id="303" name="Google Shape;303;p39"/>
          <p:cNvSpPr txBox="1"/>
          <p:nvPr/>
        </p:nvSpPr>
        <p:spPr>
          <a:xfrm>
            <a:off x="438113" y="2402400"/>
            <a:ext cx="4658100" cy="3387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sz="1000" b="1">
                <a:solidFill>
                  <a:srgbClr val="DA157A"/>
                </a:solidFill>
                <a:latin typeface="Roboto"/>
                <a:ea typeface="Roboto"/>
                <a:cs typeface="Roboto"/>
                <a:sym typeface="Roboto"/>
              </a:rPr>
              <a:t>Previsione di investire sul miglioramento delle competenze dei dipendenti</a:t>
            </a:r>
            <a:endParaRPr/>
          </a:p>
        </p:txBody>
      </p:sp>
      <p:pic>
        <p:nvPicPr>
          <p:cNvPr id="304" name="Google Shape;304;p39"/>
          <p:cNvPicPr preferRelativeResize="0"/>
          <p:nvPr/>
        </p:nvPicPr>
        <p:blipFill rotWithShape="1">
          <a:blip r:embed="rId7">
            <a:alphaModFix/>
          </a:blip>
          <a:srcRect b="21562"/>
          <a:stretch/>
        </p:blipFill>
        <p:spPr>
          <a:xfrm>
            <a:off x="32250" y="2678875"/>
            <a:ext cx="5183801" cy="2464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40"/>
          <p:cNvPicPr preferRelativeResize="0"/>
          <p:nvPr/>
        </p:nvPicPr>
        <p:blipFill rotWithShape="1">
          <a:blip r:embed="rId3">
            <a:alphaModFix/>
          </a:blip>
          <a:srcRect t="38926" b="57827"/>
          <a:stretch/>
        </p:blipFill>
        <p:spPr>
          <a:xfrm>
            <a:off x="0" y="0"/>
            <a:ext cx="9144001" cy="619801"/>
          </a:xfrm>
          <a:prstGeom prst="rect">
            <a:avLst/>
          </a:prstGeom>
          <a:noFill/>
          <a:ln>
            <a:noFill/>
          </a:ln>
        </p:spPr>
      </p:pic>
      <p:sp>
        <p:nvSpPr>
          <p:cNvPr id="310" name="Google Shape;310;p40"/>
          <p:cNvSpPr txBox="1"/>
          <p:nvPr/>
        </p:nvSpPr>
        <p:spPr>
          <a:xfrm>
            <a:off x="145075" y="4200"/>
            <a:ext cx="5827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800">
                <a:solidFill>
                  <a:schemeClr val="lt1"/>
                </a:solidFill>
                <a:latin typeface="Bebas Neue"/>
                <a:ea typeface="Bebas Neue"/>
                <a:cs typeface="Bebas Neue"/>
                <a:sym typeface="Bebas Neue"/>
              </a:rPr>
              <a:t>LA FORMAZIONE DEI DIPENDENTI (2)</a:t>
            </a:r>
            <a:endParaRPr sz="2800">
              <a:solidFill>
                <a:schemeClr val="lt1"/>
              </a:solidFill>
              <a:latin typeface="Bebas Neue"/>
              <a:ea typeface="Bebas Neue"/>
              <a:cs typeface="Bebas Neue"/>
              <a:sym typeface="Bebas Neue"/>
            </a:endParaRPr>
          </a:p>
        </p:txBody>
      </p:sp>
      <p:pic>
        <p:nvPicPr>
          <p:cNvPr id="311" name="Google Shape;311;p40"/>
          <p:cNvPicPr preferRelativeResize="0"/>
          <p:nvPr/>
        </p:nvPicPr>
        <p:blipFill rotWithShape="1">
          <a:blip r:embed="rId4">
            <a:alphaModFix/>
          </a:blip>
          <a:srcRect l="34046" r="34496" b="38574"/>
          <a:stretch/>
        </p:blipFill>
        <p:spPr>
          <a:xfrm>
            <a:off x="7750400" y="65575"/>
            <a:ext cx="593876" cy="492850"/>
          </a:xfrm>
          <a:prstGeom prst="rect">
            <a:avLst/>
          </a:prstGeom>
          <a:noFill/>
          <a:ln>
            <a:noFill/>
          </a:ln>
        </p:spPr>
      </p:pic>
      <p:pic>
        <p:nvPicPr>
          <p:cNvPr id="312" name="Google Shape;312;p40"/>
          <p:cNvPicPr preferRelativeResize="0"/>
          <p:nvPr/>
        </p:nvPicPr>
        <p:blipFill rotWithShape="1">
          <a:blip r:embed="rId5">
            <a:alphaModFix/>
          </a:blip>
          <a:srcRect l="4458" t="13523" r="62539" b="6553"/>
          <a:stretch/>
        </p:blipFill>
        <p:spPr>
          <a:xfrm>
            <a:off x="8416374" y="143337"/>
            <a:ext cx="593875" cy="337319"/>
          </a:xfrm>
          <a:prstGeom prst="rect">
            <a:avLst/>
          </a:prstGeom>
          <a:noFill/>
          <a:ln>
            <a:noFill/>
          </a:ln>
        </p:spPr>
      </p:pic>
      <p:sp>
        <p:nvSpPr>
          <p:cNvPr id="313" name="Google Shape;313;p40"/>
          <p:cNvSpPr txBox="1"/>
          <p:nvPr/>
        </p:nvSpPr>
        <p:spPr>
          <a:xfrm>
            <a:off x="0" y="648950"/>
            <a:ext cx="3716700" cy="4433100"/>
          </a:xfrm>
          <a:prstGeom prst="rect">
            <a:avLst/>
          </a:prstGeom>
          <a:noFill/>
          <a:ln>
            <a:noFill/>
          </a:ln>
        </p:spPr>
        <p:txBody>
          <a:bodyPr spcFirstLastPara="1" wrap="square" lIns="91425" tIns="91425" rIns="91425" bIns="91425" anchor="t" anchorCtr="0">
            <a:spAutoFit/>
          </a:bodyPr>
          <a:lstStyle/>
          <a:p>
            <a:pPr marL="457200" lvl="0" indent="-317500" algn="just" rtl="0">
              <a:spcBef>
                <a:spcPts val="0"/>
              </a:spcBef>
              <a:spcAft>
                <a:spcPts val="0"/>
              </a:spcAft>
              <a:buSzPts val="1400"/>
              <a:buFont typeface="Roboto"/>
              <a:buChar char="●"/>
            </a:pPr>
            <a:r>
              <a:rPr lang="it">
                <a:latin typeface="Roboto"/>
                <a:ea typeface="Roboto"/>
                <a:cs typeface="Roboto"/>
                <a:sym typeface="Roboto"/>
              </a:rPr>
              <a:t>Focalizzando le diverse tipologie di investimenti in formazione, nel caso dei dipendenti spicca il tema delle specifiche competenze tecnico-professionali, ancor più per le donne rispetto agli uomini (66,3% contro 60,2%). Segue nuovamente il tema delle competenze digitali (22,3% per le imprese femminili, 22,8% per le maschili) e quindi la formazione in ingresso.</a:t>
            </a:r>
            <a:endParaRPr>
              <a:latin typeface="Roboto"/>
              <a:ea typeface="Roboto"/>
              <a:cs typeface="Roboto"/>
              <a:sym typeface="Roboto"/>
            </a:endParaRPr>
          </a:p>
          <a:p>
            <a:pPr marL="0" lvl="0" indent="0" algn="just" rtl="0">
              <a:spcBef>
                <a:spcPts val="600"/>
              </a:spcBef>
              <a:spcAft>
                <a:spcPts val="0"/>
              </a:spcAft>
              <a:buNone/>
            </a:pPr>
            <a:endParaRPr>
              <a:latin typeface="Roboto"/>
              <a:ea typeface="Roboto"/>
              <a:cs typeface="Roboto"/>
              <a:sym typeface="Roboto"/>
            </a:endParaRPr>
          </a:p>
          <a:p>
            <a:pPr marL="457200" lvl="0" indent="-317500" algn="just" rtl="0">
              <a:spcBef>
                <a:spcPts val="600"/>
              </a:spcBef>
              <a:spcAft>
                <a:spcPts val="0"/>
              </a:spcAft>
              <a:buSzPts val="1400"/>
              <a:buFont typeface="Roboto"/>
              <a:buChar char="●"/>
            </a:pPr>
            <a:r>
              <a:rPr lang="it">
                <a:latin typeface="Roboto"/>
                <a:ea typeface="Roboto"/>
                <a:cs typeface="Roboto"/>
                <a:sym typeface="Roboto"/>
              </a:rPr>
              <a:t>E’ molto più bassa la quota relativa alla transizione ecologica, più sentita per la formazione dell’imprenditore (probabilmente per meglio entrare nei temi), piuttosto che per quella rivolta ai dipendenti (3,2% per le imprese femminili, 5,2% per le maschili).   </a:t>
            </a:r>
            <a:endParaRPr>
              <a:latin typeface="Roboto"/>
              <a:ea typeface="Roboto"/>
              <a:cs typeface="Roboto"/>
              <a:sym typeface="Roboto"/>
            </a:endParaRPr>
          </a:p>
        </p:txBody>
      </p:sp>
      <p:pic>
        <p:nvPicPr>
          <p:cNvPr id="314" name="Google Shape;314;p40"/>
          <p:cNvPicPr preferRelativeResize="0"/>
          <p:nvPr/>
        </p:nvPicPr>
        <p:blipFill>
          <a:blip r:embed="rId6">
            <a:alphaModFix/>
          </a:blip>
          <a:stretch>
            <a:fillRect/>
          </a:stretch>
        </p:blipFill>
        <p:spPr>
          <a:xfrm>
            <a:off x="3716700" y="1406968"/>
            <a:ext cx="5361051" cy="3225107"/>
          </a:xfrm>
          <a:prstGeom prst="rect">
            <a:avLst/>
          </a:prstGeom>
          <a:noFill/>
          <a:ln>
            <a:noFill/>
          </a:ln>
        </p:spPr>
      </p:pic>
      <p:sp>
        <p:nvSpPr>
          <p:cNvPr id="315" name="Google Shape;315;p40"/>
          <p:cNvSpPr txBox="1"/>
          <p:nvPr/>
        </p:nvSpPr>
        <p:spPr>
          <a:xfrm>
            <a:off x="4305600" y="1034125"/>
            <a:ext cx="43134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1000" b="1">
                <a:solidFill>
                  <a:srgbClr val="DA157A"/>
                </a:solidFill>
                <a:latin typeface="Roboto"/>
                <a:ea typeface="Roboto"/>
                <a:cs typeface="Roboto"/>
                <a:sym typeface="Roboto"/>
              </a:rPr>
              <a:t>Quali investimenti in formazione prevede per i propri dipendenti</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41"/>
          <p:cNvPicPr preferRelativeResize="0"/>
          <p:nvPr/>
        </p:nvPicPr>
        <p:blipFill rotWithShape="1">
          <a:blip r:embed="rId3">
            <a:alphaModFix/>
          </a:blip>
          <a:srcRect t="38926" b="57827"/>
          <a:stretch/>
        </p:blipFill>
        <p:spPr>
          <a:xfrm>
            <a:off x="0" y="0"/>
            <a:ext cx="9144001" cy="619801"/>
          </a:xfrm>
          <a:prstGeom prst="rect">
            <a:avLst/>
          </a:prstGeom>
          <a:noFill/>
          <a:ln>
            <a:noFill/>
          </a:ln>
        </p:spPr>
      </p:pic>
      <p:sp>
        <p:nvSpPr>
          <p:cNvPr id="321" name="Google Shape;321;p41"/>
          <p:cNvSpPr txBox="1"/>
          <p:nvPr/>
        </p:nvSpPr>
        <p:spPr>
          <a:xfrm>
            <a:off x="145075" y="4200"/>
            <a:ext cx="5827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800">
                <a:solidFill>
                  <a:schemeClr val="lt1"/>
                </a:solidFill>
                <a:latin typeface="Bebas Neue"/>
                <a:ea typeface="Bebas Neue"/>
                <a:cs typeface="Bebas Neue"/>
                <a:sym typeface="Bebas Neue"/>
              </a:rPr>
              <a:t>LA FORMAZIONE DEI DIPENDENTI (3)</a:t>
            </a:r>
            <a:endParaRPr sz="2800">
              <a:solidFill>
                <a:schemeClr val="lt1"/>
              </a:solidFill>
              <a:latin typeface="Bebas Neue"/>
              <a:ea typeface="Bebas Neue"/>
              <a:cs typeface="Bebas Neue"/>
              <a:sym typeface="Bebas Neue"/>
            </a:endParaRPr>
          </a:p>
        </p:txBody>
      </p:sp>
      <p:pic>
        <p:nvPicPr>
          <p:cNvPr id="322" name="Google Shape;322;p41"/>
          <p:cNvPicPr preferRelativeResize="0"/>
          <p:nvPr/>
        </p:nvPicPr>
        <p:blipFill rotWithShape="1">
          <a:blip r:embed="rId4">
            <a:alphaModFix/>
          </a:blip>
          <a:srcRect l="34046" r="34496" b="38574"/>
          <a:stretch/>
        </p:blipFill>
        <p:spPr>
          <a:xfrm>
            <a:off x="7750400" y="65575"/>
            <a:ext cx="593876" cy="492850"/>
          </a:xfrm>
          <a:prstGeom prst="rect">
            <a:avLst/>
          </a:prstGeom>
          <a:noFill/>
          <a:ln>
            <a:noFill/>
          </a:ln>
        </p:spPr>
      </p:pic>
      <p:pic>
        <p:nvPicPr>
          <p:cNvPr id="323" name="Google Shape;323;p41"/>
          <p:cNvPicPr preferRelativeResize="0"/>
          <p:nvPr/>
        </p:nvPicPr>
        <p:blipFill rotWithShape="1">
          <a:blip r:embed="rId5">
            <a:alphaModFix/>
          </a:blip>
          <a:srcRect l="4458" t="13523" r="62539" b="6553"/>
          <a:stretch/>
        </p:blipFill>
        <p:spPr>
          <a:xfrm>
            <a:off x="8416374" y="143337"/>
            <a:ext cx="593875" cy="337319"/>
          </a:xfrm>
          <a:prstGeom prst="rect">
            <a:avLst/>
          </a:prstGeom>
          <a:noFill/>
          <a:ln>
            <a:noFill/>
          </a:ln>
        </p:spPr>
      </p:pic>
      <p:sp>
        <p:nvSpPr>
          <p:cNvPr id="324" name="Google Shape;324;p41"/>
          <p:cNvSpPr txBox="1"/>
          <p:nvPr/>
        </p:nvSpPr>
        <p:spPr>
          <a:xfrm>
            <a:off x="5060100" y="1922875"/>
            <a:ext cx="4083900" cy="2124000"/>
          </a:xfrm>
          <a:prstGeom prst="rect">
            <a:avLst/>
          </a:prstGeom>
          <a:noFill/>
          <a:ln>
            <a:noFill/>
          </a:ln>
        </p:spPr>
        <p:txBody>
          <a:bodyPr spcFirstLastPara="1" wrap="square" lIns="91425" tIns="91425" rIns="91425" bIns="91425" anchor="t" anchorCtr="0">
            <a:spAutoFit/>
          </a:bodyPr>
          <a:lstStyle/>
          <a:p>
            <a:pPr marL="457200" lvl="0" indent="-317500" algn="just" rtl="0">
              <a:spcBef>
                <a:spcPts val="0"/>
              </a:spcBef>
              <a:spcAft>
                <a:spcPts val="600"/>
              </a:spcAft>
              <a:buSzPts val="1400"/>
              <a:buFont typeface="Roboto"/>
              <a:buChar char="●"/>
            </a:pPr>
            <a:r>
              <a:rPr lang="it" dirty="0">
                <a:latin typeface="Roboto"/>
                <a:ea typeface="Roboto"/>
                <a:cs typeface="Roboto"/>
                <a:sym typeface="Roboto"/>
              </a:rPr>
              <a:t>In merito ai temi del green e del digitale imprenditrici e imprenditori sono coerenti nelle scelte formative per sé stessi e per i propri dipendenti. Va detto però che se vi è una quota di imprenditrici e imprenditori che investe o  intende investire in formazione per sé su green e digitale ma non sui propri dipendenti, non è mai vero il contrario.</a:t>
            </a:r>
            <a:endParaRPr dirty="0">
              <a:latin typeface="Roboto"/>
              <a:ea typeface="Roboto"/>
              <a:cs typeface="Roboto"/>
              <a:sym typeface="Roboto"/>
            </a:endParaRPr>
          </a:p>
        </p:txBody>
      </p:sp>
      <p:pic>
        <p:nvPicPr>
          <p:cNvPr id="325" name="Google Shape;325;p41"/>
          <p:cNvPicPr preferRelativeResize="0"/>
          <p:nvPr/>
        </p:nvPicPr>
        <p:blipFill rotWithShape="1">
          <a:blip r:embed="rId6">
            <a:alphaModFix/>
          </a:blip>
          <a:srcRect b="21228"/>
          <a:stretch/>
        </p:blipFill>
        <p:spPr>
          <a:xfrm>
            <a:off x="40300" y="1611937"/>
            <a:ext cx="5459698" cy="2745876"/>
          </a:xfrm>
          <a:prstGeom prst="rect">
            <a:avLst/>
          </a:prstGeom>
          <a:noFill/>
          <a:ln>
            <a:noFill/>
          </a:ln>
        </p:spPr>
      </p:pic>
      <p:sp>
        <p:nvSpPr>
          <p:cNvPr id="326" name="Google Shape;326;p41"/>
          <p:cNvSpPr txBox="1"/>
          <p:nvPr/>
        </p:nvSpPr>
        <p:spPr>
          <a:xfrm>
            <a:off x="314500" y="1308375"/>
            <a:ext cx="49113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1000" b="1">
                <a:solidFill>
                  <a:srgbClr val="DA157A"/>
                </a:solidFill>
                <a:latin typeface="Roboto"/>
                <a:ea typeface="Roboto"/>
                <a:cs typeface="Roboto"/>
                <a:sym typeface="Roboto"/>
              </a:rPr>
              <a:t>Investimenti in formazione green e digitale sull’imprenditore e sui dipendenti</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1453</Words>
  <Application>Microsoft Office PowerPoint</Application>
  <PresentationFormat>Presentazione su schermo (16:9)</PresentationFormat>
  <Paragraphs>84</Paragraphs>
  <Slides>14</Slides>
  <Notes>14</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14</vt:i4>
      </vt:variant>
    </vt:vector>
  </HeadingPairs>
  <TitlesOfParts>
    <vt:vector size="21" baseType="lpstr">
      <vt:lpstr>Staatliches</vt:lpstr>
      <vt:lpstr>Bebas Neue</vt:lpstr>
      <vt:lpstr>Arial</vt:lpstr>
      <vt:lpstr>Helvetica Neue</vt:lpstr>
      <vt:lpstr>Roboto</vt:lpstr>
      <vt:lpstr>Simple Light</vt:lpstr>
      <vt:lpstr>21_BasicWhite</vt:lpstr>
      <vt:lpstr>L’IMPRESA È DONNA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L’IMPRESA È DONNA</dc:title>
  <cp:lastModifiedBy>Alessandro Rinaldi</cp:lastModifiedBy>
  <cp:revision>4</cp:revision>
  <dcterms:modified xsi:type="dcterms:W3CDTF">2022-05-26T17:41:59Z</dcterms:modified>
</cp:coreProperties>
</file>